
<file path=[Content_Types].xml><?xml version="1.0" encoding="utf-8"?>
<Types xmlns="http://schemas.openxmlformats.org/package/2006/content-types">
  <Default Extension="xml" ContentType="application/xml"/>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Override PartName="/customXml/itemProps30.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26.svg" ContentType="image/svg+xml"/>
  <Override PartName="/ppt/media/image2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32"/>
  </p:notesMasterIdLst>
  <p:handoutMasterIdLst>
    <p:handoutMasterId r:id="rId33"/>
  </p:handoutMasterIdLst>
  <p:sldIdLst>
    <p:sldId id="400" r:id="rId3"/>
    <p:sldId id="387" r:id="rId4"/>
    <p:sldId id="406" r:id="rId5"/>
    <p:sldId id="413" r:id="rId6"/>
    <p:sldId id="407" r:id="rId7"/>
    <p:sldId id="385" r:id="rId8"/>
    <p:sldId id="473" r:id="rId9"/>
    <p:sldId id="475" r:id="rId10"/>
    <p:sldId id="480" r:id="rId11"/>
    <p:sldId id="500" r:id="rId12"/>
    <p:sldId id="389" r:id="rId13"/>
    <p:sldId id="401" r:id="rId14"/>
    <p:sldId id="402" r:id="rId15"/>
    <p:sldId id="403" r:id="rId16"/>
    <p:sldId id="456" r:id="rId17"/>
    <p:sldId id="476" r:id="rId18"/>
    <p:sldId id="448" r:id="rId19"/>
    <p:sldId id="449" r:id="rId20"/>
    <p:sldId id="450" r:id="rId21"/>
    <p:sldId id="451" r:id="rId22"/>
    <p:sldId id="452" r:id="rId23"/>
    <p:sldId id="472" r:id="rId24"/>
    <p:sldId id="478" r:id="rId25"/>
    <p:sldId id="454" r:id="rId26"/>
    <p:sldId id="479" r:id="rId27"/>
    <p:sldId id="455" r:id="rId28"/>
    <p:sldId id="467" r:id="rId29"/>
    <p:sldId id="477" r:id="rId30"/>
    <p:sldId id="286" r:id="rId31"/>
  </p:sldIdLst>
  <p:sldSz cx="12192000" cy="6858000"/>
  <p:notesSz cx="6858000" cy="9144000"/>
  <p:embeddedFontLst>
    <p:embeddedFont>
      <p:font typeface="微软雅黑 Light" panose="020B0502040204020203" pitchFamily="34" charset="-122"/>
      <p:regular r:id="rId40"/>
    </p:embeddedFont>
    <p:embeddedFont>
      <p:font typeface="方正大黑体_GBK" panose="02010600010101010101" charset="-122"/>
      <p:regular r:id="rId41"/>
    </p:embeddedFont>
    <p:embeddedFont>
      <p:font typeface="Impact" panose="020B0806030902050204" pitchFamily="34" charset="0"/>
      <p:regular r:id="rId42"/>
    </p:embeddedFont>
    <p:embeddedFont>
      <p:font typeface="微软雅黑" panose="020B0503020204020204" pitchFamily="34" charset="-122"/>
      <p:regular r:id="rId43"/>
    </p:embeddedFont>
    <p:embeddedFont>
      <p:font typeface="等线" panose="02010600030101010101" charset="-122"/>
      <p:regular r:id="rId44"/>
    </p:embeddedFont>
    <p:embeddedFont>
      <p:font typeface="Calibri" panose="020F0502020204030204" charset="0"/>
      <p:regular r:id="rId45"/>
      <p:bold r:id="rId46"/>
      <p:italic r:id="rId47"/>
      <p:boldItalic r:id="rId48"/>
    </p:embeddedFont>
    <p:embeddedFont>
      <p:font typeface="Microsoft JhengHei" panose="020B0604030504040204" charset="-120"/>
      <p:regular r:id="rId49"/>
    </p:embeddedFont>
    <p:embeddedFont>
      <p:font typeface="等线 Light" panose="02010600030101010101" charset="-122"/>
      <p:regular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 Pang" initials="PP" lastIdx="1" clrIdx="0"/>
  <p:cmAuthor id="2" name="Andy Chan" initials="A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9B9EB"/>
    <a:srgbClr val="1182AF"/>
    <a:srgbClr val="4CA1AF"/>
    <a:srgbClr val="D5F0FB"/>
    <a:srgbClr val="ABE1F7"/>
    <a:srgbClr val="61C8EF"/>
    <a:srgbClr val="247BAE"/>
    <a:srgbClr val="20AFE8"/>
    <a:srgbClr val="2C3E50"/>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1" autoAdjust="0"/>
    <p:restoredTop sz="94660"/>
  </p:normalViewPr>
  <p:slideViewPr>
    <p:cSldViewPr snapToGrid="0">
      <p:cViewPr varScale="1">
        <p:scale>
          <a:sx n="76" d="100"/>
          <a:sy n="76" d="100"/>
        </p:scale>
        <p:origin x="36" y="55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gs" Target="tags/tag31.xml"/><Relationship Id="rId50" Type="http://schemas.openxmlformats.org/officeDocument/2006/relationships/font" Target="fonts/font11.fntdata"/><Relationship Id="rId5" Type="http://schemas.openxmlformats.org/officeDocument/2006/relationships/slide" Target="slides/slide3.xml"/><Relationship Id="rId49" Type="http://schemas.openxmlformats.org/officeDocument/2006/relationships/font" Target="fonts/font10.fntdata"/><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2.xml"/><Relationship Id="rId39" Type="http://schemas.openxmlformats.org/officeDocument/2006/relationships/customXml" Target="../customXml/item1.xml"/><Relationship Id="rId38" Type="http://schemas.openxmlformats.org/officeDocument/2006/relationships/customXmlProps" Target="../customXml/itemProps30.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Sheet1!$B$1</c:f>
              <c:strCache>
                <c:ptCount val="1"/>
                <c:pt idx="0">
                  <c:v>列1</c:v>
                </c:pt>
              </c:strCache>
            </c:strRef>
          </c:tx>
          <c:spPr/>
          <c:invertIfNegative val="1"/>
          <c:dPt>
            <c:idx val="0"/>
            <c:invertIfNegative val="1"/>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dPt>
          <c:dPt>
            <c:idx val="1"/>
            <c:invertIfNegative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dPt>
          <c:dPt>
            <c:idx val="2"/>
            <c:invertIfNegative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Pt>
            <c:idx val="3"/>
            <c:invertIfNegative val="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c:spPr>
          </c:dPt>
          <c:dPt>
            <c:idx val="4"/>
            <c:invertIfNegative val="1"/>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c:spPr>
          </c:dPt>
          <c:dPt>
            <c:idx val="5"/>
            <c:invertIfNegative val="1"/>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c:spPr>
          </c:dPt>
          <c:dPt>
            <c:idx val="6"/>
            <c:invertIfNegative val="1"/>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c:spPr>
          </c:dPt>
          <c:dPt>
            <c:idx val="7"/>
            <c:invertIfNegative val="1"/>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c:spPr>
          </c:dPt>
          <c:dPt>
            <c:idx val="8"/>
            <c:invertIfNegative val="1"/>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c:spPr>
          </c:dPt>
          <c:dPt>
            <c:idx val="9"/>
            <c:invertIfNegative val="1"/>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c:spPr>
          </c:dPt>
          <c:dPt>
            <c:idx val="10"/>
            <c:invertIfNegative val="1"/>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c:spPr>
          </c:dPt>
          <c:dPt>
            <c:idx val="11"/>
            <c:invertIfNegative val="1"/>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c:spPr>
          </c:dPt>
          <c:dPt>
            <c:idx val="12"/>
            <c:invertIfNegative val="1"/>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c:spPr>
          </c:dPt>
          <c:dLbls>
            <c:dLbl>
              <c:idx val="8"/>
              <c:layout/>
              <c:tx>
                <c:rich>
                  <a:bodyPr rot="0" spcFirstLastPara="0" vertOverflow="ellipsis" vert="horz" wrap="square" lIns="38100" tIns="19050" rIns="38100" bIns="19050" anchor="ctr" anchorCtr="1"/>
                  <a:lstStyle/>
                  <a:p>
                    <a:pPr>
                      <a:defRPr lang="zh-CN" sz="900" b="1" i="0" u="none" strike="noStrike" kern="1200" baseline="0">
                        <a:solidFill>
                          <a:schemeClr val="tx2"/>
                        </a:solidFill>
                        <a:latin typeface="微软雅黑 Light" panose="020B0502040204020203" pitchFamily="34" charset="-122"/>
                        <a:ea typeface="微软雅黑 Light" panose="020B0502040204020203" pitchFamily="34" charset="-122"/>
                        <a:cs typeface="+mn-cs"/>
                      </a:defRPr>
                    </a:pPr>
                    <a:r>
                      <a:rPr lang="en-US" altLang="zh-CN"/>
                      <a:t>710</a:t>
                    </a:r>
                    <a:endParaRPr lang="en-US" altLang="zh-CN"/>
                  </a:p>
                </c:rich>
              </c:tx>
              <c:dLblPos val="outEnd"/>
              <c:showLegendKey val="0"/>
              <c:showVal val="1"/>
              <c:showCatName val="0"/>
              <c:showSerName val="0"/>
              <c:showPercent val="0"/>
              <c:showBubbleSize val="0"/>
              <c:extLst>
                <c:ext xmlns:c15="http://schemas.microsoft.com/office/drawing/2012/chart" uri="{CE6537A1-D6FC-4f65-9D91-7224C49458BB}"/>
              </c:extLst>
            </c:dLbl>
            <c:dLbl>
              <c:idx val="9"/>
              <c:layout/>
              <c:tx>
                <c:rich>
                  <a:bodyPr rot="0" spcFirstLastPara="0" vertOverflow="ellipsis" vert="horz" wrap="square" lIns="38100" tIns="19050" rIns="38100" bIns="19050" anchor="ctr" anchorCtr="1"/>
                  <a:lstStyle/>
                  <a:p>
                    <a:pPr>
                      <a:defRPr lang="zh-CN" sz="900" b="1" i="0" u="none" strike="noStrike" kern="1200" baseline="0">
                        <a:solidFill>
                          <a:schemeClr val="tx2"/>
                        </a:solidFill>
                        <a:latin typeface="微软雅黑 Light" panose="020B0502040204020203" pitchFamily="34" charset="-122"/>
                        <a:ea typeface="微软雅黑 Light" panose="020B0502040204020203" pitchFamily="34" charset="-122"/>
                        <a:cs typeface="+mn-cs"/>
                      </a:defRPr>
                    </a:pPr>
                    <a:r>
                      <a:rPr lang="en-US" altLang="zh-CN"/>
                      <a:t>786 </a:t>
                    </a:r>
                    <a:endParaRPr lang="en-US" altLang="zh-CN"/>
                  </a:p>
                </c:rich>
              </c:tx>
              <c:dLblPos val="outEnd"/>
              <c:showLegendKey val="0"/>
              <c:showVal val="1"/>
              <c:showCatName val="0"/>
              <c:showSerName val="0"/>
              <c:showPercent val="0"/>
              <c:showBubbleSize val="0"/>
              <c:extLst>
                <c:ext xmlns:c15="http://schemas.microsoft.com/office/drawing/2012/chart" uri="{CE6537A1-D6FC-4f65-9D91-7224C49458BB}"/>
              </c:extLst>
            </c:dLbl>
            <c:dLbl>
              <c:idx val="10"/>
              <c:layout/>
              <c:tx>
                <c:rich>
                  <a:bodyPr rot="0" spcFirstLastPara="0" vertOverflow="ellipsis" vert="horz" wrap="square" lIns="38100" tIns="19050" rIns="38100" bIns="19050" anchor="ctr" anchorCtr="1"/>
                  <a:lstStyle/>
                  <a:p>
                    <a:pPr>
                      <a:defRPr lang="zh-CN" sz="900" b="1" i="0" u="none" strike="noStrike" kern="1200" baseline="0">
                        <a:solidFill>
                          <a:schemeClr val="tx2"/>
                        </a:solidFill>
                        <a:latin typeface="微软雅黑 Light" panose="020B0502040204020203" pitchFamily="34" charset="-122"/>
                        <a:ea typeface="微软雅黑 Light" panose="020B0502040204020203" pitchFamily="34" charset="-122"/>
                        <a:cs typeface="+mn-cs"/>
                      </a:defRPr>
                    </a:pPr>
                    <a:r>
                      <a:rPr lang="en-US" altLang="zh-CN"/>
                      <a:t>840 </a:t>
                    </a:r>
                    <a:endParaRPr lang="en-US" altLang="zh-CN"/>
                  </a:p>
                </c:rich>
              </c:tx>
              <c:dLblPos val="outEnd"/>
              <c:showLegendKey val="0"/>
              <c:showVal val="1"/>
              <c:showCatName val="0"/>
              <c:showSerName val="0"/>
              <c:showPercent val="0"/>
              <c:showBubbleSize val="0"/>
              <c:extLst>
                <c:ext xmlns:c15="http://schemas.microsoft.com/office/drawing/2012/chart" uri="{CE6537A1-D6FC-4f65-9D91-7224C49458BB}"/>
              </c:extLst>
            </c:dLbl>
            <c:numFmt formatCode="0_);[Red]\(0\)" sourceLinked="0"/>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2"/>
                    </a:solidFill>
                    <a:latin typeface="微软雅黑 Light" panose="020B0502040204020203" pitchFamily="34" charset="-122"/>
                    <a:ea typeface="微软雅黑 Light" panose="020B0502040204020203"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Sheet1!$A$2:$A$14</c:f>
              <c:strCache>
                <c:ptCount val="13"/>
                <c:pt idx="0">
                  <c:v>2011年</c:v>
                </c:pt>
                <c:pt idx="1">
                  <c:v>2012年</c:v>
                </c:pt>
                <c:pt idx="2">
                  <c:v>2013年</c:v>
                </c:pt>
                <c:pt idx="3">
                  <c:v>2014年</c:v>
                </c:pt>
                <c:pt idx="4">
                  <c:v>2015年</c:v>
                </c:pt>
                <c:pt idx="5">
                  <c:v>2016年</c:v>
                </c:pt>
                <c:pt idx="6">
                  <c:v>2017年</c:v>
                </c:pt>
                <c:pt idx="7">
                  <c:v>2018年</c:v>
                </c:pt>
                <c:pt idx="8">
                  <c:v>2019年</c:v>
                </c:pt>
                <c:pt idx="9">
                  <c:v>2020年</c:v>
                </c:pt>
                <c:pt idx="10">
                  <c:v>2021年</c:v>
                </c:pt>
                <c:pt idx="11">
                  <c:v>2022年</c:v>
                </c:pt>
                <c:pt idx="12">
                  <c:v>2023年</c:v>
                </c:pt>
              </c:strCache>
            </c:strRef>
          </c:cat>
          <c:val>
            <c:numRef>
              <c:f>Sheet1!$B$2:$B$14</c:f>
              <c:numCache>
                <c:formatCode>General</c:formatCode>
                <c:ptCount val="13"/>
                <c:pt idx="0">
                  <c:v>201.47</c:v>
                </c:pt>
                <c:pt idx="1">
                  <c:v>245.27</c:v>
                </c:pt>
                <c:pt idx="2">
                  <c:v>300.87</c:v>
                </c:pt>
                <c:pt idx="3">
                  <c:v>359.74</c:v>
                </c:pt>
                <c:pt idx="4">
                  <c:v>425.98</c:v>
                </c:pt>
                <c:pt idx="5">
                  <c:v>494</c:v>
                </c:pt>
                <c:pt idx="6">
                  <c:v>562.7</c:v>
                </c:pt>
                <c:pt idx="7">
                  <c:v>627.83</c:v>
                </c:pt>
                <c:pt idx="8">
                  <c:v>690</c:v>
                </c:pt>
                <c:pt idx="9">
                  <c:v>760</c:v>
                </c:pt>
                <c:pt idx="10">
                  <c:v>840</c:v>
                </c:pt>
                <c:pt idx="11">
                  <c:v>920</c:v>
                </c:pt>
                <c:pt idx="12">
                  <c:v>1010</c:v>
                </c:pt>
              </c:numCache>
            </c:numRef>
          </c:val>
        </c:ser>
        <c:dLbls>
          <c:showLegendKey val="0"/>
          <c:showVal val="1"/>
          <c:showCatName val="0"/>
          <c:showSerName val="0"/>
          <c:showPercent val="0"/>
          <c:showBubbleSize val="0"/>
        </c:dLbls>
        <c:gapWidth val="100"/>
        <c:overlap val="-24"/>
        <c:axId val="-126771840"/>
        <c:axId val="-126769664"/>
      </c:barChart>
      <c:catAx>
        <c:axId val="-126771840"/>
        <c:scaling>
          <c:orientation val="minMax"/>
        </c:scaling>
        <c:delete val="0"/>
        <c:axPos val="b"/>
        <c:numFmt formatCode="General" sourceLinked="1"/>
        <c:majorTickMark val="out"/>
        <c:minorTickMark val="cross"/>
        <c:tickLblPos val="nextTo"/>
        <c:spPr>
          <a:noFill/>
          <a:ln w="9525" cap="flat" cmpd="sng" algn="ctr">
            <a:solidFill>
              <a:schemeClr val="tx2">
                <a:lumMod val="15000"/>
                <a:lumOff val="85000"/>
              </a:schemeClr>
            </a:solidFill>
            <a:round/>
          </a:ln>
          <a:effectLst/>
        </c:spPr>
        <c:txPr>
          <a:bodyPr rot="-60000000" spcFirstLastPara="0" vertOverflow="ellipsis" vert="horz" wrap="square" anchor="ctr" anchorCtr="1"/>
          <a:lstStyle/>
          <a:p>
            <a:pPr>
              <a:defRPr lang="zh-CN" sz="900" b="1" i="0" u="none" strike="noStrike" kern="1200" baseline="0">
                <a:solidFill>
                  <a:schemeClr val="tx2"/>
                </a:solidFill>
                <a:latin typeface="微软雅黑 Light" panose="020B0502040204020203" pitchFamily="34" charset="-122"/>
                <a:ea typeface="微软雅黑 Light" panose="020B0502040204020203" pitchFamily="34" charset="-122"/>
                <a:cs typeface="+mn-cs"/>
              </a:defRPr>
            </a:pPr>
          </a:p>
        </c:txPr>
        <c:crossAx val="-126769664"/>
        <c:crosses val="autoZero"/>
        <c:auto val="1"/>
        <c:lblAlgn val="ctr"/>
        <c:lblOffset val="100"/>
        <c:noMultiLvlLbl val="1"/>
      </c:catAx>
      <c:valAx>
        <c:axId val="-12676966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cross"/>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2"/>
                </a:solidFill>
                <a:latin typeface="+mn-lt"/>
                <a:ea typeface="+mn-ea"/>
                <a:cs typeface="+mn-cs"/>
              </a:defRPr>
            </a:pPr>
          </a:p>
        </c:txPr>
        <c:crossAx val="-126771840"/>
        <c:crosses val="autoZero"/>
        <c:crossBetween val="between"/>
      </c:valAx>
      <c:spPr>
        <a:noFill/>
        <a:ln>
          <a:noFill/>
        </a:ln>
        <a:effectLst/>
      </c:spPr>
    </c:plotArea>
    <c:plotVisOnly val="1"/>
    <c:dispBlanksAs val="gap"/>
    <c:showDLblsOverMax val="1"/>
  </c:chart>
  <c:spPr>
    <a:noFill/>
    <a:ln>
      <a:noFill/>
    </a:ln>
    <a:effectLst/>
  </c:spPr>
  <c:txPr>
    <a:bodyPr wrap="square"/>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46F043E-9E38-4615-B793-BAE6AD5202C3}" type="doc">
      <dgm:prSet loTypeId="urn:microsoft.com/office/officeart/2005/8/layout/orgChart1#1" loCatId="hierarchy" qsTypeId="urn:microsoft.com/office/officeart/2005/8/quickstyle/simple1" qsCatId="simple" csTypeId="urn:microsoft.com/office/officeart/2005/8/colors/accent5_1" csCatId="accent5" phldr="1"/>
      <dgm:spPr/>
      <dgm:t>
        <a:bodyPr/>
        <a:lstStyle/>
        <a:p>
          <a:endParaRPr lang="zh-CN" altLang="en-US"/>
        </a:p>
      </dgm:t>
    </dgm:pt>
    <dgm:pt modelId="{21330490-7B36-4F15-98B6-4074A886165B}">
      <dgm:prSet custT="1"/>
      <dgm:spPr>
        <a:noFill/>
        <a:ln>
          <a:solidFill>
            <a:srgbClr val="4CA1AF"/>
          </a:solidFill>
        </a:ln>
      </dgm:spPr>
      <dgm:t>
        <a:bodyPr/>
        <a:lstStyle/>
        <a:p>
          <a:r>
            <a:rPr lang="zh-CN" altLang="en-US" sz="1600" b="1" dirty="0">
              <a:solidFill>
                <a:srgbClr val="4CA1AF"/>
              </a:solidFill>
              <a:latin typeface="微软雅黑 Light" panose="020B0502040204020203" pitchFamily="34" charset="-122"/>
              <a:ea typeface="微软雅黑 Light" panose="020B0502040204020203" pitchFamily="34" charset="-122"/>
            </a:rPr>
            <a:t>董事会</a:t>
          </a:r>
        </a:p>
      </dgm:t>
    </dgm:pt>
    <dgm:pt modelId="{5D3D6F4F-D2B2-420D-80B1-8E248636C3BE}" cxnId="{0B054F72-90FC-41FC-B1B4-B8D620F12871}"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AB9FAF4D-7310-435B-B9CC-2966A7047201}" cxnId="{0B054F72-90FC-41FC-B1B4-B8D620F12871}"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52490FCA-DF24-4DD9-8002-B1AE7E32E34C}">
      <dgm:prSet phldrT="[文本]" phldr="0" custT="1"/>
      <dgm:spPr>
        <a:noFill/>
        <a:ln>
          <a:solidFill>
            <a:srgbClr val="4CA1AF"/>
          </a:solidFill>
        </a:ln>
      </dgm:spPr>
      <dgm:t>
        <a:bodyPr vert="horz" wrap="square"/>
        <a:lstStyle/>
        <a:p>
          <a:pPr>
            <a:lnSpc>
              <a:spcPct val="100000"/>
            </a:lnSpc>
            <a:spcBef>
              <a:spcPct val="0"/>
            </a:spcBef>
            <a:spcAft>
              <a:spcPct val="35000"/>
            </a:spcAft>
          </a:pPr>
          <a:r>
            <a:rPr lang="zh-CN" altLang="en-US" sz="1600" b="1">
              <a:solidFill>
                <a:srgbClr val="4CA1AF"/>
              </a:solidFill>
              <a:latin typeface="微软雅黑 Light" panose="020B0502040204020203" pitchFamily="34" charset="-122"/>
              <a:ea typeface="微软雅黑 Light" panose="020B0502040204020203" pitchFamily="34" charset="-122"/>
            </a:rPr>
            <a:t>总裁</a:t>
          </a:r>
          <a:endParaRPr lang="zh-CN" altLang="en-US" sz="1600" b="1" dirty="0">
            <a:solidFill>
              <a:srgbClr val="4CA1AF"/>
            </a:solidFill>
            <a:latin typeface="微软雅黑 Light" panose="020B0502040204020203" pitchFamily="34" charset="-122"/>
            <a:ea typeface="微软雅黑 Light" panose="020B0502040204020203" pitchFamily="34" charset="-122"/>
          </a:endParaRPr>
        </a:p>
      </dgm:t>
    </dgm:pt>
    <dgm:pt modelId="{E1B789D0-CC90-4668-BE7E-BEA5D87F6543}" cxnId="{8D1A8C6B-5958-401B-90F9-1DDE9A203492}"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73BB507F-A5C9-465B-8A4F-5C2A3838AA2F}" cxnId="{8D1A8C6B-5958-401B-90F9-1DDE9A203492}"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FBD50E6C-428A-4C8A-9C2D-E8A6F6AA2B40}">
      <dgm:prSet phldrT="[文本]" phldr="0" custT="1"/>
      <dgm:spPr>
        <a:noFill/>
        <a:ln>
          <a:solidFill>
            <a:srgbClr val="4CA1AF"/>
          </a:solidFill>
        </a:ln>
      </dgm:spPr>
      <dgm:t>
        <a:bodyPr vert="eaVert" wrap="square"/>
        <a:lstStyle/>
        <a:p>
          <a:pPr>
            <a:lnSpc>
              <a:spcPct val="100000"/>
            </a:lnSpc>
            <a:spcBef>
              <a:spcPct val="0"/>
            </a:spcBef>
            <a:spcAft>
              <a:spcPct val="35000"/>
            </a:spcAft>
          </a:pPr>
          <a:r>
            <a:rPr lang="zh-CN" altLang="en-US" sz="1600" b="1">
              <a:solidFill>
                <a:srgbClr val="4CA1AF"/>
              </a:solidFill>
              <a:latin typeface="微软雅黑 Light" panose="020B0502040204020203" pitchFamily="34" charset="-122"/>
              <a:ea typeface="微软雅黑 Light" panose="020B0502040204020203" pitchFamily="34" charset="-122"/>
            </a:rPr>
            <a:t>战略企划部</a:t>
          </a:r>
          <a:endParaRPr lang="zh-CN" altLang="en-US" sz="1600" b="1" dirty="0">
            <a:solidFill>
              <a:srgbClr val="4CA1AF"/>
            </a:solidFill>
            <a:latin typeface="微软雅黑 Light" panose="020B0502040204020203" pitchFamily="34" charset="-122"/>
            <a:ea typeface="微软雅黑 Light" panose="020B0502040204020203" pitchFamily="34" charset="-122"/>
          </a:endParaRPr>
        </a:p>
      </dgm:t>
    </dgm:pt>
    <dgm:pt modelId="{1EC613EA-AC37-43C5-BB92-7464ADE857DA}" cxnId="{26156447-7F50-4F11-B1D0-5218F237D0F4}"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864D1604-5DCE-4137-AC19-122464A1CA06}" cxnId="{26156447-7F50-4F11-B1D0-5218F237D0F4}"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459464D8-A10E-4430-A971-DFF83BC1B41D}">
      <dgm:prSet phldrT="[文本]" phldr="0" custT="1"/>
      <dgm:spPr>
        <a:noFill/>
        <a:ln>
          <a:solidFill>
            <a:srgbClr val="4CA1AF"/>
          </a:solidFill>
        </a:ln>
      </dgm:spPr>
      <dgm:t>
        <a:bodyPr vert="eaVert" wrap="square"/>
        <a:lstStyle/>
        <a:p>
          <a:pPr>
            <a:lnSpc>
              <a:spcPct val="100000"/>
            </a:lnSpc>
            <a:spcBef>
              <a:spcPct val="0"/>
            </a:spcBef>
            <a:spcAft>
              <a:spcPct val="35000"/>
            </a:spcAft>
          </a:pPr>
          <a:r>
            <a:rPr lang="zh-CN" altLang="en-US" sz="1600" b="1" dirty="0">
              <a:solidFill>
                <a:srgbClr val="4CA1AF"/>
              </a:solidFill>
              <a:latin typeface="微软雅黑 Light" panose="020B0502040204020203" pitchFamily="34" charset="-122"/>
              <a:ea typeface="微软雅黑 Light" panose="020B0502040204020203" pitchFamily="34" charset="-122"/>
            </a:rPr>
            <a:t>运营中心</a:t>
          </a:r>
        </a:p>
      </dgm:t>
    </dgm:pt>
    <dgm:pt modelId="{2B3A0E07-A4E1-47CE-A0BE-2EE790C3C43A}" cxnId="{ED678CAE-EE92-4185-8B25-6C57AA9A48A6}"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8641183F-C016-40E1-A3D1-5DA36200FA57}" cxnId="{ED678CAE-EE92-4185-8B25-6C57AA9A48A6}"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7DC9C69D-33F1-4436-A84D-19AA21FB3517}">
      <dgm:prSet phldrT="[文本]" phldr="0" custT="1"/>
      <dgm:spPr>
        <a:noFill/>
        <a:ln>
          <a:solidFill>
            <a:srgbClr val="4CA1AF"/>
          </a:solidFill>
        </a:ln>
      </dgm:spPr>
      <dgm:t>
        <a:bodyPr vert="eaVert" wrap="square"/>
        <a:lstStyle/>
        <a:p>
          <a:pPr>
            <a:lnSpc>
              <a:spcPct val="100000"/>
            </a:lnSpc>
            <a:spcBef>
              <a:spcPct val="0"/>
            </a:spcBef>
            <a:spcAft>
              <a:spcPct val="35000"/>
            </a:spcAft>
          </a:pPr>
          <a:r>
            <a:rPr lang="zh-CN" altLang="en-US" sz="1600" b="1" dirty="0">
              <a:solidFill>
                <a:srgbClr val="4CA1AF"/>
              </a:solidFill>
              <a:latin typeface="微软雅黑 Light" panose="020B0502040204020203" pitchFamily="34" charset="-122"/>
              <a:ea typeface="微软雅黑 Light" panose="020B0502040204020203" pitchFamily="34" charset="-122"/>
            </a:rPr>
            <a:t>事业拓展部</a:t>
          </a:r>
        </a:p>
      </dgm:t>
    </dgm:pt>
    <dgm:pt modelId="{A4B4E150-FD1F-4678-B7FF-0F6F8065D6E6}" cxnId="{131F39DB-81C0-476F-B093-14E8F0845422}"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6B119AB0-CA57-46B0-8EC5-481C06A28ABD}" cxnId="{131F39DB-81C0-476F-B093-14E8F0845422}"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6F523803-3824-47C8-ADDB-AC90DF7F6F1C}">
      <dgm:prSet phldr="0" custT="1"/>
      <dgm:spPr>
        <a:noFill/>
        <a:ln>
          <a:solidFill>
            <a:srgbClr val="4CA1AF"/>
          </a:solidFill>
        </a:ln>
      </dgm:spPr>
      <dgm:t>
        <a:bodyPr vert="eaVert" wrap="square"/>
        <a:lstStyle/>
        <a:p>
          <a:pPr>
            <a:lnSpc>
              <a:spcPct val="100000"/>
            </a:lnSpc>
            <a:spcBef>
              <a:spcPct val="0"/>
            </a:spcBef>
            <a:spcAft>
              <a:spcPct val="35000"/>
            </a:spcAft>
          </a:pPr>
          <a:r>
            <a:rPr lang="zh-CN" sz="1600" b="1">
              <a:solidFill>
                <a:srgbClr val="4CA1AF"/>
              </a:solidFill>
              <a:latin typeface="微软雅黑 Light" panose="020B0502040204020203" pitchFamily="34" charset="-122"/>
              <a:ea typeface="微软雅黑 Light" panose="020B0502040204020203" pitchFamily="34" charset="-122"/>
            </a:rPr>
            <a:t>驻京办事处</a:t>
          </a:r>
          <a:endParaRPr lang="zh-CN" sz="1600" b="1" dirty="0">
            <a:solidFill>
              <a:srgbClr val="4CA1AF"/>
            </a:solidFill>
            <a:latin typeface="微软雅黑 Light" panose="020B0502040204020203" pitchFamily="34" charset="-122"/>
            <a:ea typeface="微软雅黑 Light" panose="020B0502040204020203" pitchFamily="34" charset="-122"/>
          </a:endParaRPr>
        </a:p>
      </dgm:t>
    </dgm:pt>
    <dgm:pt modelId="{797E3C6C-4043-4B42-AA8A-083371E452EF}" cxnId="{721E77B3-4E01-4B57-BB59-77525284D96B}"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E9B6185A-3DAD-41DD-9F18-FF68040EB746}" cxnId="{721E77B3-4E01-4B57-BB59-77525284D96B}"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F516EB10-C670-4100-8197-1545290B8293}">
      <dgm:prSet custT="1"/>
      <dgm:spPr>
        <a:noFill/>
        <a:ln>
          <a:solidFill>
            <a:srgbClr val="4CA1AF"/>
          </a:solidFill>
        </a:ln>
      </dgm:spPr>
      <dgm:t>
        <a:bodyPr vert="eaVert"/>
        <a:lstStyle/>
        <a:p>
          <a:pPr>
            <a:lnSpc>
              <a:spcPct val="100000"/>
            </a:lnSpc>
            <a:spcAft>
              <a:spcPts val="0"/>
            </a:spcAft>
          </a:pPr>
          <a:r>
            <a:rPr lang="zh-CN" altLang="en-US" sz="1600" b="1" dirty="0">
              <a:solidFill>
                <a:srgbClr val="4CA1AF"/>
              </a:solidFill>
              <a:latin typeface="微软雅黑 Light" panose="020B0502040204020203" pitchFamily="34" charset="-122"/>
              <a:ea typeface="微软雅黑 Light" panose="020B0502040204020203" pitchFamily="34" charset="-122"/>
            </a:rPr>
            <a:t>技术研发中心</a:t>
          </a:r>
          <a:endParaRPr lang="en-US" altLang="zh-CN" sz="1600" b="1" dirty="0">
            <a:solidFill>
              <a:srgbClr val="4CA1AF"/>
            </a:solidFill>
            <a:latin typeface="微软雅黑 Light" panose="020B0502040204020203" pitchFamily="34" charset="-122"/>
            <a:ea typeface="微软雅黑 Light" panose="020B0502040204020203" pitchFamily="34" charset="-122"/>
          </a:endParaRPr>
        </a:p>
      </dgm:t>
    </dgm:pt>
    <dgm:pt modelId="{77A20413-F8EA-4C18-9B30-8385694EDEFF}" cxnId="{BA656C2F-C852-47C1-8022-5CAE67A6E0E8}"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FC28C1B3-4BB3-4ACD-B8D3-185E19BE3A4C}" cxnId="{BA656C2F-C852-47C1-8022-5CAE67A6E0E8}"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4BD7D2E5-EAB1-4180-8489-88712F865067}">
      <dgm:prSet custT="1"/>
      <dgm:spPr>
        <a:noFill/>
        <a:ln>
          <a:solidFill>
            <a:srgbClr val="4CA1AF"/>
          </a:solidFill>
        </a:ln>
      </dgm:spPr>
      <dgm:t>
        <a:bodyPr vert="eaVert"/>
        <a:lstStyle/>
        <a:p>
          <a:r>
            <a:rPr lang="zh-CN" altLang="en-US" sz="1600" b="1" dirty="0">
              <a:solidFill>
                <a:srgbClr val="4CA1AF"/>
              </a:solidFill>
              <a:latin typeface="微软雅黑 Light" panose="020B0502040204020203" pitchFamily="34" charset="-122"/>
              <a:ea typeface="微软雅黑 Light" panose="020B0502040204020203" pitchFamily="34" charset="-122"/>
            </a:rPr>
            <a:t>检验检测中心</a:t>
          </a:r>
          <a:endParaRPr lang="en-US" altLang="zh-CN" sz="1600" b="1" dirty="0">
            <a:solidFill>
              <a:srgbClr val="4CA1AF"/>
            </a:solidFill>
            <a:latin typeface="微软雅黑 Light" panose="020B0502040204020203" pitchFamily="34" charset="-122"/>
            <a:ea typeface="微软雅黑 Light" panose="020B0502040204020203" pitchFamily="34" charset="-122"/>
          </a:endParaRPr>
        </a:p>
      </dgm:t>
    </dgm:pt>
    <dgm:pt modelId="{85FF0CCD-5C6E-4324-8C9C-530D5839B815}" cxnId="{90C71C78-6469-41BE-B7BC-7D899DD7E9E2}"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3B6CF189-5724-40DA-8566-CDE0F1A819A8}" cxnId="{90C71C78-6469-41BE-B7BC-7D899DD7E9E2}"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6976F93E-26AC-4BBE-93CD-1C2FB95F9C95}">
      <dgm:prSet custT="1"/>
      <dgm:spPr>
        <a:noFill/>
        <a:ln>
          <a:solidFill>
            <a:srgbClr val="4CA1AF"/>
          </a:solidFill>
        </a:ln>
      </dgm:spPr>
      <dgm:t>
        <a:bodyPr vert="eaVert"/>
        <a:lstStyle/>
        <a:p>
          <a:r>
            <a:rPr lang="zh-CN" altLang="en-US" sz="1600" b="1" dirty="0">
              <a:solidFill>
                <a:srgbClr val="4CA1AF"/>
              </a:solidFill>
              <a:latin typeface="微软雅黑 Light" panose="020B0502040204020203" pitchFamily="34" charset="-122"/>
              <a:ea typeface="微软雅黑 Light" panose="020B0502040204020203" pitchFamily="34" charset="-122"/>
            </a:rPr>
            <a:t>财务中心</a:t>
          </a:r>
        </a:p>
      </dgm:t>
    </dgm:pt>
    <dgm:pt modelId="{BFC746E8-B624-4BE4-971D-9FE958B6E6A1}" cxnId="{9F26E88F-4538-4289-A81C-72B6AB6BF7BE}"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4D26B544-70DD-44F3-B99C-11F363DEE780}" cxnId="{9F26E88F-4538-4289-A81C-72B6AB6BF7BE}"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CD2E7833-E2CE-4131-8F59-3B57EF622B9F}">
      <dgm:prSet phldr="0" custT="1"/>
      <dgm:spPr>
        <a:noFill/>
        <a:ln>
          <a:solidFill>
            <a:srgbClr val="4CA1AF"/>
          </a:solidFill>
        </a:ln>
      </dgm:spPr>
      <dgm:t>
        <a:bodyPr vert="eaVert" wrap="square" anchor="ctr"/>
        <a:lstStyle/>
        <a:p>
          <a:pPr>
            <a:lnSpc>
              <a:spcPct val="100000"/>
            </a:lnSpc>
            <a:spcBef>
              <a:spcPct val="0"/>
            </a:spcBef>
            <a:spcAft>
              <a:spcPct val="35000"/>
            </a:spcAft>
          </a:pPr>
          <a:r>
            <a:rPr lang="zh-CN" altLang="en-US" sz="1600" b="1" dirty="0">
              <a:solidFill>
                <a:srgbClr val="4CA1AF"/>
              </a:solidFill>
              <a:latin typeface="微软雅黑 Light" panose="020B0502040204020203" pitchFamily="34" charset="-122"/>
              <a:ea typeface="微软雅黑 Light" panose="020B0502040204020203" pitchFamily="34" charset="-122"/>
            </a:rPr>
            <a:t>行政人事中心</a:t>
          </a:r>
        </a:p>
      </dgm:t>
    </dgm:pt>
    <dgm:pt modelId="{C48716E3-DDF3-4119-A9D6-F1EE7ABD22B6}" cxnId="{EEA23FB0-CD8C-4319-AEF4-C8A849CCDED8}"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2F49BBDC-C414-42A9-94D7-A759EB4C546F}" cxnId="{EEA23FB0-CD8C-4319-AEF4-C8A849CCDED8}"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07D80A57-37F2-461D-95B4-28ADCEDCC80C}">
      <dgm:prSet custT="1"/>
      <dgm:spPr>
        <a:noFill/>
        <a:ln>
          <a:solidFill>
            <a:srgbClr val="4CA1AF"/>
          </a:solidFill>
        </a:ln>
      </dgm:spPr>
      <dgm:t>
        <a:bodyPr vert="eaVert"/>
        <a:lstStyle/>
        <a:p>
          <a:r>
            <a:rPr lang="zh-CN" altLang="en-US" sz="1600" b="1">
              <a:solidFill>
                <a:srgbClr val="4CA1AF"/>
              </a:solidFill>
              <a:latin typeface="微软雅黑 Light" panose="020B0502040204020203" pitchFamily="34" charset="-122"/>
              <a:ea typeface="微软雅黑 Light" panose="020B0502040204020203" pitchFamily="34" charset="-122"/>
            </a:rPr>
            <a:t>华恺智联学院</a:t>
          </a:r>
          <a:endParaRPr lang="zh-CN" altLang="en-US" sz="1600" b="1" dirty="0">
            <a:solidFill>
              <a:srgbClr val="4CA1AF"/>
            </a:solidFill>
            <a:latin typeface="微软雅黑 Light" panose="020B0502040204020203" pitchFamily="34" charset="-122"/>
            <a:ea typeface="微软雅黑 Light" panose="020B0502040204020203" pitchFamily="34" charset="-122"/>
          </a:endParaRPr>
        </a:p>
      </dgm:t>
    </dgm:pt>
    <dgm:pt modelId="{CF405979-B585-48CC-B71A-9DEF589227F6}" cxnId="{1CE8487D-517B-4808-939D-89E31F1EAC8A}"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825AB638-0AD1-4B95-9589-EFD82065AB68}" cxnId="{1CE8487D-517B-4808-939D-89E31F1EAC8A}"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B00A59D2-8B45-4619-9CD0-158986C49A93}">
      <dgm:prSet custT="1"/>
      <dgm:spPr>
        <a:noFill/>
        <a:ln>
          <a:solidFill>
            <a:srgbClr val="4CA1AF"/>
          </a:solidFill>
        </a:ln>
      </dgm:spPr>
      <dgm:t>
        <a:bodyPr vert="eaVert"/>
        <a:lstStyle/>
        <a:p>
          <a:pPr>
            <a:lnSpc>
              <a:spcPct val="100000"/>
            </a:lnSpc>
            <a:spcAft>
              <a:spcPts val="0"/>
            </a:spcAft>
          </a:pPr>
          <a:r>
            <a:rPr lang="zh-CN" altLang="en-US" sz="1600" b="1" dirty="0">
              <a:solidFill>
                <a:srgbClr val="4CA1AF"/>
              </a:solidFill>
              <a:latin typeface="微软雅黑 Light" panose="020B0502040204020203" pitchFamily="34" charset="-122"/>
              <a:ea typeface="微软雅黑 Light" panose="020B0502040204020203" pitchFamily="34" charset="-122"/>
            </a:rPr>
            <a:t>质量技术中心</a:t>
          </a:r>
          <a:endParaRPr lang="en-US" altLang="zh-CN" sz="1600" b="1" dirty="0">
            <a:solidFill>
              <a:srgbClr val="4CA1AF"/>
            </a:solidFill>
            <a:latin typeface="微软雅黑 Light" panose="020B0502040204020203" pitchFamily="34" charset="-122"/>
            <a:ea typeface="微软雅黑 Light" panose="020B0502040204020203" pitchFamily="34" charset="-122"/>
          </a:endParaRPr>
        </a:p>
      </dgm:t>
    </dgm:pt>
    <dgm:pt modelId="{711ACD5A-38C9-4B1B-B162-0F8A00AFF472}" cxnId="{E70406E0-01F0-48A2-9F63-8DCEA18EDAD8}"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9EA174B1-8FE6-4170-9A7C-4B3DC8F78291}" cxnId="{E70406E0-01F0-48A2-9F63-8DCEA18EDAD8}"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67B356F3-75FC-4EE4-BD74-1A4E07B8D3EF}">
      <dgm:prSet custT="1"/>
      <dgm:spPr>
        <a:noFill/>
        <a:ln>
          <a:solidFill>
            <a:srgbClr val="4CA1AF"/>
          </a:solidFill>
        </a:ln>
      </dgm:spPr>
      <dgm:t>
        <a:bodyPr vert="eaVert"/>
        <a:lstStyle/>
        <a:p>
          <a:r>
            <a:rPr lang="zh-CN" altLang="en-US" sz="1600" b="1">
              <a:solidFill>
                <a:srgbClr val="4CA1AF"/>
              </a:solidFill>
              <a:latin typeface="微软雅黑 Light" panose="020B0502040204020203" pitchFamily="34" charset="-122"/>
              <a:ea typeface="微软雅黑 Light" panose="020B0502040204020203" pitchFamily="34" charset="-122"/>
            </a:rPr>
            <a:t>上海事业部</a:t>
          </a:r>
          <a:endParaRPr lang="zh-CN" altLang="en-US" sz="1600" b="1" dirty="0">
            <a:solidFill>
              <a:srgbClr val="4CA1AF"/>
            </a:solidFill>
            <a:latin typeface="微软雅黑 Light" panose="020B0502040204020203" pitchFamily="34" charset="-122"/>
            <a:ea typeface="微软雅黑 Light" panose="020B0502040204020203" pitchFamily="34" charset="-122"/>
          </a:endParaRPr>
        </a:p>
      </dgm:t>
    </dgm:pt>
    <dgm:pt modelId="{96946EFD-E607-47CC-96BF-3CA688D3CE69}" cxnId="{3AE9571B-4886-4CB3-98E1-49AA849B061E}"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7469318E-1DFA-4BB9-8A8E-9CF7EE6B9E8B}" cxnId="{3AE9571B-4886-4CB3-98E1-49AA849B061E}"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F78FEA4F-B76A-411A-B9A0-72D17E37FF0F}">
      <dgm:prSet custT="1"/>
      <dgm:spPr>
        <a:noFill/>
        <a:ln>
          <a:solidFill>
            <a:srgbClr val="4CA1AF"/>
          </a:solidFill>
        </a:ln>
      </dgm:spPr>
      <dgm:t>
        <a:bodyPr vert="eaVert"/>
        <a:lstStyle/>
        <a:p>
          <a:r>
            <a:rPr lang="zh-CN" altLang="en-US" sz="1600" b="1">
              <a:solidFill>
                <a:srgbClr val="4CA1AF"/>
              </a:solidFill>
              <a:latin typeface="微软雅黑 Light" panose="020B0502040204020203" pitchFamily="34" charset="-122"/>
              <a:ea typeface="微软雅黑 Light" panose="020B0502040204020203" pitchFamily="34" charset="-122"/>
            </a:rPr>
            <a:t>各省分公司</a:t>
          </a:r>
          <a:endParaRPr lang="zh-CN" altLang="en-US" sz="1600" b="1" dirty="0">
            <a:solidFill>
              <a:srgbClr val="4CA1AF"/>
            </a:solidFill>
            <a:latin typeface="微软雅黑 Light" panose="020B0502040204020203" pitchFamily="34" charset="-122"/>
            <a:ea typeface="微软雅黑 Light" panose="020B0502040204020203" pitchFamily="34" charset="-122"/>
          </a:endParaRPr>
        </a:p>
      </dgm:t>
    </dgm:pt>
    <dgm:pt modelId="{A6EFD4C5-1392-457B-A302-1A418D663E35}" cxnId="{2276CF3C-2ABB-4183-886F-792DF8BDCECF}"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FC197C0F-A43E-476A-9E7B-B798FE396CF4}" cxnId="{2276CF3C-2ABB-4183-886F-792DF8BDCECF}"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F559968D-EA75-4AC3-AF8D-B848CB34FECC}" type="asst">
      <dgm:prSet custT="1"/>
      <dgm:spPr>
        <a:noFill/>
        <a:ln>
          <a:solidFill>
            <a:srgbClr val="4CA1AF"/>
          </a:solidFill>
        </a:ln>
      </dgm:spPr>
      <dgm:t>
        <a:bodyPr/>
        <a:lstStyle/>
        <a:p>
          <a:r>
            <a:rPr lang="zh-CN" altLang="en-US" sz="1600" b="1" dirty="0">
              <a:solidFill>
                <a:srgbClr val="4CA1AF"/>
              </a:solidFill>
              <a:latin typeface="微软雅黑 Light" panose="020B0502040204020203" pitchFamily="34" charset="-122"/>
              <a:ea typeface="微软雅黑 Light" panose="020B0502040204020203" pitchFamily="34" charset="-122"/>
            </a:rPr>
            <a:t>专家工作站</a:t>
          </a:r>
        </a:p>
      </dgm:t>
    </dgm:pt>
    <dgm:pt modelId="{FEB99F55-7D34-4D69-8451-7E8F38AC54A1}" cxnId="{CE12D21B-16CC-4EFD-A2C1-678914B97D12}" type="par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CE3EE683-E666-4A43-A94D-AB5836A45217}" cxnId="{CE12D21B-16CC-4EFD-A2C1-678914B97D12}" type="sibTrans">
      <dgm:prSet/>
      <dgm:spPr/>
      <dgm:t>
        <a:bodyPr/>
        <a:lstStyle/>
        <a:p>
          <a:endParaRPr lang="zh-CN" altLang="en-US" sz="1600" b="1">
            <a:solidFill>
              <a:srgbClr val="4CA1AF"/>
            </a:solidFill>
            <a:latin typeface="微软雅黑 Light" panose="020B0502040204020203" pitchFamily="34" charset="-122"/>
            <a:ea typeface="微软雅黑 Light" panose="020B0502040204020203" pitchFamily="34" charset="-122"/>
          </a:endParaRPr>
        </a:p>
      </dgm:t>
    </dgm:pt>
    <dgm:pt modelId="{7DAABC13-0503-4F03-BD54-6CD714DD8E3F}" type="asst">
      <dgm:prSet custT="1"/>
      <dgm:spPr>
        <a:noFill/>
        <a:ln w="12700" cap="flat" cmpd="sng" algn="ctr">
          <a:solidFill>
            <a:srgbClr val="4CA1AF"/>
          </a:solidFill>
          <a:prstDash val="solid"/>
          <a:miter lim="800000"/>
        </a:ln>
        <a:effectLst/>
      </dgm:spPr>
      <dgm:t>
        <a:bodyPr spcFirstLastPara="0" vert="horz" wrap="square" lIns="10160" tIns="10160" rIns="10160" bIns="10160" numCol="1" spcCol="1270" anchor="ctr" anchorCtr="0"/>
        <a:lstStyle/>
        <a:p>
          <a:pPr marL="0" lvl="0" indent="0" algn="ctr" defTabSz="711200">
            <a:lnSpc>
              <a:spcPct val="100000"/>
            </a:lnSpc>
            <a:spcBef>
              <a:spcPct val="0"/>
            </a:spcBef>
            <a:spcAft>
              <a:spcPct val="35000"/>
            </a:spcAft>
            <a:buNone/>
          </a:pPr>
          <a:r>
            <a:rPr lang="zh-CN" altLang="en-US" sz="1600" b="1" kern="1200" dirty="0">
              <a:solidFill>
                <a:srgbClr val="4CA1AF"/>
              </a:solidFill>
              <a:latin typeface="微软雅黑 Light" panose="020B0502040204020203" pitchFamily="34" charset="-122"/>
              <a:ea typeface="微软雅黑 Light" panose="020B0502040204020203" pitchFamily="34" charset="-122"/>
              <a:cs typeface="+mn-cs"/>
            </a:rPr>
            <a:t>总裁办</a:t>
          </a:r>
        </a:p>
      </dgm:t>
    </dgm:pt>
    <dgm:pt modelId="{E62A3BF1-1732-45EF-986F-E94D1101ADB3}" cxnId="{FB493A5B-6245-4B34-B5DC-789B03D3CEC1}" type="parTrans">
      <dgm:prSet/>
      <dgm:spPr/>
      <dgm:t>
        <a:bodyPr/>
        <a:lstStyle/>
        <a:p>
          <a:endParaRPr lang="zh-CN" altLang="en-US"/>
        </a:p>
      </dgm:t>
    </dgm:pt>
    <dgm:pt modelId="{E60B1F5D-A56E-42D6-84A7-9A743D20F296}" cxnId="{FB493A5B-6245-4B34-B5DC-789B03D3CEC1}" type="sibTrans">
      <dgm:prSet/>
      <dgm:spPr/>
      <dgm:t>
        <a:bodyPr/>
        <a:lstStyle/>
        <a:p>
          <a:endParaRPr lang="zh-CN" altLang="en-US"/>
        </a:p>
      </dgm:t>
    </dgm:pt>
    <dgm:pt modelId="{FB1F87CA-CE4D-47F9-86A0-F4FAE3ED7048}" type="pres">
      <dgm:prSet presAssocID="{E46F043E-9E38-4615-B793-BAE6AD5202C3}" presName="hierChild1" presStyleCnt="0">
        <dgm:presLayoutVars>
          <dgm:orgChart val="1"/>
          <dgm:chPref val="1"/>
          <dgm:dir/>
          <dgm:animOne val="branch"/>
          <dgm:animLvl val="lvl"/>
          <dgm:resizeHandles/>
        </dgm:presLayoutVars>
      </dgm:prSet>
      <dgm:spPr/>
    </dgm:pt>
    <dgm:pt modelId="{FE1FDB87-3597-4DA7-B306-5C0A7CF94317}" type="pres">
      <dgm:prSet presAssocID="{21330490-7B36-4F15-98B6-4074A886165B}" presName="hierRoot1" presStyleCnt="0">
        <dgm:presLayoutVars>
          <dgm:hierBranch val="init"/>
        </dgm:presLayoutVars>
      </dgm:prSet>
      <dgm:spPr/>
    </dgm:pt>
    <dgm:pt modelId="{EDE04489-1BE7-4F1B-9618-B760A4731639}" type="pres">
      <dgm:prSet presAssocID="{21330490-7B36-4F15-98B6-4074A886165B}" presName="rootComposite1" presStyleCnt="0"/>
      <dgm:spPr/>
    </dgm:pt>
    <dgm:pt modelId="{EA9B65BE-21C0-4203-96C7-28C7AEB9253B}" type="pres">
      <dgm:prSet presAssocID="{21330490-7B36-4F15-98B6-4074A886165B}" presName="rootText1" presStyleLbl="node0" presStyleIdx="0" presStyleCnt="1" custLinFactNeighborX="601" custLinFactNeighborY="32435">
        <dgm:presLayoutVars>
          <dgm:chPref val="3"/>
        </dgm:presLayoutVars>
      </dgm:prSet>
      <dgm:spPr/>
    </dgm:pt>
    <dgm:pt modelId="{55BE4624-D069-426E-9260-6FA3957BF4CA}" type="pres">
      <dgm:prSet presAssocID="{21330490-7B36-4F15-98B6-4074A886165B}" presName="rootConnector1" presStyleLbl="node1" presStyleIdx="0" presStyleCnt="0"/>
      <dgm:spPr/>
    </dgm:pt>
    <dgm:pt modelId="{9674BC8C-E1F7-41A7-930A-DAAA83062ABD}" type="pres">
      <dgm:prSet presAssocID="{21330490-7B36-4F15-98B6-4074A886165B}" presName="hierChild2" presStyleCnt="0"/>
      <dgm:spPr/>
    </dgm:pt>
    <dgm:pt modelId="{C831522B-B53C-4D2A-AA43-AC0EA8ED238E}" type="pres">
      <dgm:prSet presAssocID="{E1B789D0-CC90-4668-BE7E-BEA5D87F6543}" presName="Name37" presStyleLbl="parChTrans1D2" presStyleIdx="0" presStyleCnt="1"/>
      <dgm:spPr/>
    </dgm:pt>
    <dgm:pt modelId="{822DC932-B53B-497E-A021-259FDB1E7774}" type="pres">
      <dgm:prSet presAssocID="{52490FCA-DF24-4DD9-8002-B1AE7E32E34C}" presName="hierRoot2" presStyleCnt="0">
        <dgm:presLayoutVars>
          <dgm:hierBranch val="init"/>
        </dgm:presLayoutVars>
      </dgm:prSet>
      <dgm:spPr/>
    </dgm:pt>
    <dgm:pt modelId="{CA923064-F26A-4E2F-90D7-41257AC982E7}" type="pres">
      <dgm:prSet presAssocID="{52490FCA-DF24-4DD9-8002-B1AE7E32E34C}" presName="rootComposite" presStyleCnt="0"/>
      <dgm:spPr/>
    </dgm:pt>
    <dgm:pt modelId="{1B12C8A9-BA85-4596-95CB-57CDA8D8DECD}" type="pres">
      <dgm:prSet presAssocID="{52490FCA-DF24-4DD9-8002-B1AE7E32E34C}" presName="rootText" presStyleLbl="node2" presStyleIdx="0" presStyleCnt="1" custLinFactNeighborX="602" custLinFactNeighborY="22885">
        <dgm:presLayoutVars>
          <dgm:chPref val="3"/>
        </dgm:presLayoutVars>
      </dgm:prSet>
      <dgm:spPr/>
    </dgm:pt>
    <dgm:pt modelId="{C75FDD66-2912-409B-AC6A-B3299E05B19E}" type="pres">
      <dgm:prSet presAssocID="{52490FCA-DF24-4DD9-8002-B1AE7E32E34C}" presName="rootConnector" presStyleLbl="node2" presStyleIdx="0" presStyleCnt="1"/>
      <dgm:spPr/>
    </dgm:pt>
    <dgm:pt modelId="{AEB10223-D868-432C-A403-26835A4B752C}" type="pres">
      <dgm:prSet presAssocID="{52490FCA-DF24-4DD9-8002-B1AE7E32E34C}" presName="hierChild4" presStyleCnt="0"/>
      <dgm:spPr/>
    </dgm:pt>
    <dgm:pt modelId="{D9F8590E-0B3A-41DD-A70F-C2F2784CE21D}" type="pres">
      <dgm:prSet presAssocID="{1EC613EA-AC37-43C5-BB92-7464ADE857DA}" presName="Name37" presStyleLbl="parChTrans1D3" presStyleIdx="0" presStyleCnt="11"/>
      <dgm:spPr/>
    </dgm:pt>
    <dgm:pt modelId="{A845A00D-F0B2-40F6-99CD-A8E82131ABDD}" type="pres">
      <dgm:prSet presAssocID="{FBD50E6C-428A-4C8A-9C2D-E8A6F6AA2B40}" presName="hierRoot2" presStyleCnt="0">
        <dgm:presLayoutVars>
          <dgm:hierBranch val="init"/>
        </dgm:presLayoutVars>
      </dgm:prSet>
      <dgm:spPr/>
    </dgm:pt>
    <dgm:pt modelId="{7021E8E9-C1DD-45DE-A623-205886892195}" type="pres">
      <dgm:prSet presAssocID="{FBD50E6C-428A-4C8A-9C2D-E8A6F6AA2B40}" presName="rootComposite" presStyleCnt="0"/>
      <dgm:spPr/>
    </dgm:pt>
    <dgm:pt modelId="{47138CED-D588-4430-86A0-1E9BDAA0E411}" type="pres">
      <dgm:prSet presAssocID="{FBD50E6C-428A-4C8A-9C2D-E8A6F6AA2B40}" presName="rootText" presStyleLbl="node3" presStyleIdx="0" presStyleCnt="9" custScaleX="62443" custScaleY="317173">
        <dgm:presLayoutVars>
          <dgm:chPref val="3"/>
        </dgm:presLayoutVars>
      </dgm:prSet>
      <dgm:spPr/>
    </dgm:pt>
    <dgm:pt modelId="{360AC5E6-E092-4E53-A5FF-E68410C7819A}" type="pres">
      <dgm:prSet presAssocID="{FBD50E6C-428A-4C8A-9C2D-E8A6F6AA2B40}" presName="rootConnector" presStyleLbl="node3" presStyleIdx="0" presStyleCnt="9"/>
      <dgm:spPr/>
    </dgm:pt>
    <dgm:pt modelId="{413FEEF1-5D47-4018-97A9-76E6DFAD26C6}" type="pres">
      <dgm:prSet presAssocID="{FBD50E6C-428A-4C8A-9C2D-E8A6F6AA2B40}" presName="hierChild4" presStyleCnt="0"/>
      <dgm:spPr/>
    </dgm:pt>
    <dgm:pt modelId="{E987A3DF-39F2-4B70-9398-0B6ED7FC6BFB}" type="pres">
      <dgm:prSet presAssocID="{FBD50E6C-428A-4C8A-9C2D-E8A6F6AA2B40}" presName="hierChild5" presStyleCnt="0"/>
      <dgm:spPr/>
    </dgm:pt>
    <dgm:pt modelId="{1239D4E8-3B27-4002-A656-C14A02C37DA5}" type="pres">
      <dgm:prSet presAssocID="{2B3A0E07-A4E1-47CE-A0BE-2EE790C3C43A}" presName="Name37" presStyleLbl="parChTrans1D3" presStyleIdx="1" presStyleCnt="11"/>
      <dgm:spPr/>
    </dgm:pt>
    <dgm:pt modelId="{A0446E0D-F76D-4726-A0F2-4D0CEF9CC49E}" type="pres">
      <dgm:prSet presAssocID="{459464D8-A10E-4430-A971-DFF83BC1B41D}" presName="hierRoot2" presStyleCnt="0">
        <dgm:presLayoutVars>
          <dgm:hierBranch val="init"/>
        </dgm:presLayoutVars>
      </dgm:prSet>
      <dgm:spPr/>
    </dgm:pt>
    <dgm:pt modelId="{EE892D10-D9F1-42AC-93C9-F17194544CD7}" type="pres">
      <dgm:prSet presAssocID="{459464D8-A10E-4430-A971-DFF83BC1B41D}" presName="rootComposite" presStyleCnt="0"/>
      <dgm:spPr/>
    </dgm:pt>
    <dgm:pt modelId="{08F849C4-4EE6-4D78-BF41-C350D26064A3}" type="pres">
      <dgm:prSet presAssocID="{459464D8-A10E-4430-A971-DFF83BC1B41D}" presName="rootText" presStyleLbl="node3" presStyleIdx="1" presStyleCnt="9" custScaleX="62443" custScaleY="317173">
        <dgm:presLayoutVars>
          <dgm:chPref val="3"/>
        </dgm:presLayoutVars>
      </dgm:prSet>
      <dgm:spPr/>
    </dgm:pt>
    <dgm:pt modelId="{906490FE-7DDC-4134-8DC0-8C9AC5AD6E11}" type="pres">
      <dgm:prSet presAssocID="{459464D8-A10E-4430-A971-DFF83BC1B41D}" presName="rootConnector" presStyleLbl="node3" presStyleIdx="1" presStyleCnt="9"/>
      <dgm:spPr/>
    </dgm:pt>
    <dgm:pt modelId="{66A3DB73-BCF3-4214-884C-83F116D3951E}" type="pres">
      <dgm:prSet presAssocID="{459464D8-A10E-4430-A971-DFF83BC1B41D}" presName="hierChild4" presStyleCnt="0"/>
      <dgm:spPr/>
    </dgm:pt>
    <dgm:pt modelId="{B05FF5D4-CDF2-4939-992D-9BE1B525C430}" type="pres">
      <dgm:prSet presAssocID="{A6EFD4C5-1392-457B-A302-1A418D663E35}" presName="Name37" presStyleLbl="parChTrans1D4" presStyleIdx="0" presStyleCnt="3"/>
      <dgm:spPr/>
    </dgm:pt>
    <dgm:pt modelId="{5A9C6B0B-37EB-41AA-9DB1-BB87227F2917}" type="pres">
      <dgm:prSet presAssocID="{F78FEA4F-B76A-411A-B9A0-72D17E37FF0F}" presName="hierRoot2" presStyleCnt="0">
        <dgm:presLayoutVars>
          <dgm:hierBranch val="init"/>
        </dgm:presLayoutVars>
      </dgm:prSet>
      <dgm:spPr/>
    </dgm:pt>
    <dgm:pt modelId="{8688A3BA-8F17-45C5-A48F-37C759DF6045}" type="pres">
      <dgm:prSet presAssocID="{F78FEA4F-B76A-411A-B9A0-72D17E37FF0F}" presName="rootComposite" presStyleCnt="0"/>
      <dgm:spPr/>
    </dgm:pt>
    <dgm:pt modelId="{BD2214CB-D912-4307-B047-8B6906918538}" type="pres">
      <dgm:prSet presAssocID="{F78FEA4F-B76A-411A-B9A0-72D17E37FF0F}" presName="rootText" presStyleLbl="node4" presStyleIdx="0" presStyleCnt="3" custScaleX="52036" custScaleY="208144">
        <dgm:presLayoutVars>
          <dgm:chPref val="3"/>
        </dgm:presLayoutVars>
      </dgm:prSet>
      <dgm:spPr/>
    </dgm:pt>
    <dgm:pt modelId="{CAA868F1-6F78-4C81-B627-D495FB2A8545}" type="pres">
      <dgm:prSet presAssocID="{F78FEA4F-B76A-411A-B9A0-72D17E37FF0F}" presName="rootConnector" presStyleLbl="node4" presStyleIdx="0" presStyleCnt="3"/>
      <dgm:spPr/>
    </dgm:pt>
    <dgm:pt modelId="{EF5FD7F2-5AC1-4D41-BD48-B8BEC58A530C}" type="pres">
      <dgm:prSet presAssocID="{F78FEA4F-B76A-411A-B9A0-72D17E37FF0F}" presName="hierChild4" presStyleCnt="0"/>
      <dgm:spPr/>
    </dgm:pt>
    <dgm:pt modelId="{49545891-0F90-49E7-B3EC-CB43032B4158}" type="pres">
      <dgm:prSet presAssocID="{F78FEA4F-B76A-411A-B9A0-72D17E37FF0F}" presName="hierChild5" presStyleCnt="0"/>
      <dgm:spPr/>
    </dgm:pt>
    <dgm:pt modelId="{D8DA191D-8CC0-4C5A-BEBD-377FDCEF8EAB}" type="pres">
      <dgm:prSet presAssocID="{459464D8-A10E-4430-A971-DFF83BC1B41D}" presName="hierChild5" presStyleCnt="0"/>
      <dgm:spPr/>
    </dgm:pt>
    <dgm:pt modelId="{3FF9F908-BD69-4283-86B7-942EE9A0EB17}" type="pres">
      <dgm:prSet presAssocID="{A4B4E150-FD1F-4678-B7FF-0F6F8065D6E6}" presName="Name37" presStyleLbl="parChTrans1D3" presStyleIdx="2" presStyleCnt="11"/>
      <dgm:spPr/>
    </dgm:pt>
    <dgm:pt modelId="{1BCFF576-6203-4AC4-8CF8-E9BA1AB4D058}" type="pres">
      <dgm:prSet presAssocID="{7DC9C69D-33F1-4436-A84D-19AA21FB3517}" presName="hierRoot2" presStyleCnt="0">
        <dgm:presLayoutVars>
          <dgm:hierBranch val="init"/>
        </dgm:presLayoutVars>
      </dgm:prSet>
      <dgm:spPr/>
    </dgm:pt>
    <dgm:pt modelId="{58CD2569-178D-4543-8A89-ED2E42BD3FF1}" type="pres">
      <dgm:prSet presAssocID="{7DC9C69D-33F1-4436-A84D-19AA21FB3517}" presName="rootComposite" presStyleCnt="0"/>
      <dgm:spPr/>
    </dgm:pt>
    <dgm:pt modelId="{D89B8F41-B4E4-4850-BA5A-1F5886B9D50C}" type="pres">
      <dgm:prSet presAssocID="{7DC9C69D-33F1-4436-A84D-19AA21FB3517}" presName="rootText" presStyleLbl="node3" presStyleIdx="2" presStyleCnt="9" custScaleX="62443" custScaleY="317173">
        <dgm:presLayoutVars>
          <dgm:chPref val="3"/>
        </dgm:presLayoutVars>
      </dgm:prSet>
      <dgm:spPr/>
    </dgm:pt>
    <dgm:pt modelId="{599EBF50-7AF0-4B4C-921A-4F013DD4013A}" type="pres">
      <dgm:prSet presAssocID="{7DC9C69D-33F1-4436-A84D-19AA21FB3517}" presName="rootConnector" presStyleLbl="node3" presStyleIdx="2" presStyleCnt="9"/>
      <dgm:spPr/>
    </dgm:pt>
    <dgm:pt modelId="{8E1DBF75-E92D-48E8-9A43-8A08F049A738}" type="pres">
      <dgm:prSet presAssocID="{7DC9C69D-33F1-4436-A84D-19AA21FB3517}" presName="hierChild4" presStyleCnt="0"/>
      <dgm:spPr/>
    </dgm:pt>
    <dgm:pt modelId="{0C7496DD-F2F7-40BC-939C-0533FDC20A86}" type="pres">
      <dgm:prSet presAssocID="{797E3C6C-4043-4B42-AA8A-083371E452EF}" presName="Name37" presStyleLbl="parChTrans1D4" presStyleIdx="1" presStyleCnt="3"/>
      <dgm:spPr/>
    </dgm:pt>
    <dgm:pt modelId="{1F5499EE-28AC-4510-9B86-4C6CF84D1775}" type="pres">
      <dgm:prSet presAssocID="{6F523803-3824-47C8-ADDB-AC90DF7F6F1C}" presName="hierRoot2" presStyleCnt="0">
        <dgm:presLayoutVars>
          <dgm:hierBranch val="init"/>
        </dgm:presLayoutVars>
      </dgm:prSet>
      <dgm:spPr/>
    </dgm:pt>
    <dgm:pt modelId="{A8DDEA23-B4AE-4A00-A7EF-7BEBE97A9DA2}" type="pres">
      <dgm:prSet presAssocID="{6F523803-3824-47C8-ADDB-AC90DF7F6F1C}" presName="rootComposite" presStyleCnt="0"/>
      <dgm:spPr/>
    </dgm:pt>
    <dgm:pt modelId="{B6CD5489-EF0F-4C6B-A453-957F466AE257}" type="pres">
      <dgm:prSet presAssocID="{6F523803-3824-47C8-ADDB-AC90DF7F6F1C}" presName="rootText" presStyleLbl="node4" presStyleIdx="1" presStyleCnt="3" custScaleX="52036" custScaleY="208144" custLinFactNeighborY="-2729">
        <dgm:presLayoutVars>
          <dgm:chPref val="3"/>
        </dgm:presLayoutVars>
      </dgm:prSet>
      <dgm:spPr/>
    </dgm:pt>
    <dgm:pt modelId="{C1D2D980-B779-48FA-BA6D-E97BE12C30E3}" type="pres">
      <dgm:prSet presAssocID="{6F523803-3824-47C8-ADDB-AC90DF7F6F1C}" presName="rootConnector" presStyleLbl="node4" presStyleIdx="1" presStyleCnt="3"/>
      <dgm:spPr/>
    </dgm:pt>
    <dgm:pt modelId="{24076212-6678-4036-A849-D976F28DFA2B}" type="pres">
      <dgm:prSet presAssocID="{6F523803-3824-47C8-ADDB-AC90DF7F6F1C}" presName="hierChild4" presStyleCnt="0"/>
      <dgm:spPr/>
    </dgm:pt>
    <dgm:pt modelId="{1BAC266D-99F8-4E75-8475-3CEB212B2ECD}" type="pres">
      <dgm:prSet presAssocID="{6F523803-3824-47C8-ADDB-AC90DF7F6F1C}" presName="hierChild5" presStyleCnt="0"/>
      <dgm:spPr/>
    </dgm:pt>
    <dgm:pt modelId="{5AD78D59-2217-4C25-9D17-CE3642A817AF}" type="pres">
      <dgm:prSet presAssocID="{7DC9C69D-33F1-4436-A84D-19AA21FB3517}" presName="hierChild5" presStyleCnt="0"/>
      <dgm:spPr/>
    </dgm:pt>
    <dgm:pt modelId="{51AE429B-A221-4954-9C8F-4DBF39F9A546}" type="pres">
      <dgm:prSet presAssocID="{711ACD5A-38C9-4B1B-B162-0F8A00AFF472}" presName="Name37" presStyleLbl="parChTrans1D3" presStyleIdx="3" presStyleCnt="11"/>
      <dgm:spPr/>
    </dgm:pt>
    <dgm:pt modelId="{1DE49F4C-C048-474D-967A-B52353DDA4DA}" type="pres">
      <dgm:prSet presAssocID="{B00A59D2-8B45-4619-9CD0-158986C49A93}" presName="hierRoot2" presStyleCnt="0">
        <dgm:presLayoutVars>
          <dgm:hierBranch val="init"/>
        </dgm:presLayoutVars>
      </dgm:prSet>
      <dgm:spPr/>
    </dgm:pt>
    <dgm:pt modelId="{EEE2691F-ED65-44FC-848E-48DD167D495C}" type="pres">
      <dgm:prSet presAssocID="{B00A59D2-8B45-4619-9CD0-158986C49A93}" presName="rootComposite" presStyleCnt="0"/>
      <dgm:spPr/>
    </dgm:pt>
    <dgm:pt modelId="{A15BB4B8-0CCA-4EB1-9BC7-92A9637003D1}" type="pres">
      <dgm:prSet presAssocID="{B00A59D2-8B45-4619-9CD0-158986C49A93}" presName="rootText" presStyleLbl="node3" presStyleIdx="3" presStyleCnt="9" custScaleX="62443" custScaleY="317173">
        <dgm:presLayoutVars>
          <dgm:chPref val="3"/>
        </dgm:presLayoutVars>
      </dgm:prSet>
      <dgm:spPr/>
    </dgm:pt>
    <dgm:pt modelId="{6129A734-C89E-4FD5-80AD-6DE588C704BC}" type="pres">
      <dgm:prSet presAssocID="{B00A59D2-8B45-4619-9CD0-158986C49A93}" presName="rootConnector" presStyleLbl="node3" presStyleIdx="3" presStyleCnt="9"/>
      <dgm:spPr/>
    </dgm:pt>
    <dgm:pt modelId="{3DB6B6D5-3CFF-4256-8087-F61FBD03C497}" type="pres">
      <dgm:prSet presAssocID="{B00A59D2-8B45-4619-9CD0-158986C49A93}" presName="hierChild4" presStyleCnt="0"/>
      <dgm:spPr/>
    </dgm:pt>
    <dgm:pt modelId="{55DCF2FE-9648-42A0-B252-8236FA782235}" type="pres">
      <dgm:prSet presAssocID="{B00A59D2-8B45-4619-9CD0-158986C49A93}" presName="hierChild5" presStyleCnt="0"/>
      <dgm:spPr/>
    </dgm:pt>
    <dgm:pt modelId="{E7CE7AAF-62B7-4F1A-9403-659AA1981934}" type="pres">
      <dgm:prSet presAssocID="{77A20413-F8EA-4C18-9B30-8385694EDEFF}" presName="Name37" presStyleLbl="parChTrans1D3" presStyleIdx="4" presStyleCnt="11"/>
      <dgm:spPr/>
    </dgm:pt>
    <dgm:pt modelId="{71F96B12-B3DC-4C2B-9375-57F24EDAE810}" type="pres">
      <dgm:prSet presAssocID="{F516EB10-C670-4100-8197-1545290B8293}" presName="hierRoot2" presStyleCnt="0">
        <dgm:presLayoutVars>
          <dgm:hierBranch val="init"/>
        </dgm:presLayoutVars>
      </dgm:prSet>
      <dgm:spPr/>
    </dgm:pt>
    <dgm:pt modelId="{F2759711-B089-45BF-9186-F750539C30F4}" type="pres">
      <dgm:prSet presAssocID="{F516EB10-C670-4100-8197-1545290B8293}" presName="rootComposite" presStyleCnt="0"/>
      <dgm:spPr/>
    </dgm:pt>
    <dgm:pt modelId="{F5DC3E10-1B7F-4E27-8DC1-6F1F7BE48828}" type="pres">
      <dgm:prSet presAssocID="{F516EB10-C670-4100-8197-1545290B8293}" presName="rootText" presStyleLbl="node3" presStyleIdx="4" presStyleCnt="9" custScaleX="62443" custScaleY="317173">
        <dgm:presLayoutVars>
          <dgm:chPref val="3"/>
        </dgm:presLayoutVars>
      </dgm:prSet>
      <dgm:spPr/>
    </dgm:pt>
    <dgm:pt modelId="{DF281FB4-A102-42A7-A39D-893F111F1B29}" type="pres">
      <dgm:prSet presAssocID="{F516EB10-C670-4100-8197-1545290B8293}" presName="rootConnector" presStyleLbl="node3" presStyleIdx="4" presStyleCnt="9"/>
      <dgm:spPr/>
    </dgm:pt>
    <dgm:pt modelId="{1C70F19D-E28D-4C92-8FA7-E1AC67673556}" type="pres">
      <dgm:prSet presAssocID="{F516EB10-C670-4100-8197-1545290B8293}" presName="hierChild4" presStyleCnt="0"/>
      <dgm:spPr/>
    </dgm:pt>
    <dgm:pt modelId="{F16C2E78-B76B-40A5-A34B-1692D9752FF1}" type="pres">
      <dgm:prSet presAssocID="{F516EB10-C670-4100-8197-1545290B8293}" presName="hierChild5" presStyleCnt="0"/>
      <dgm:spPr/>
    </dgm:pt>
    <dgm:pt modelId="{6FE284CC-DFAB-4B7A-B9CA-3836A62FFEB6}" type="pres">
      <dgm:prSet presAssocID="{85FF0CCD-5C6E-4324-8C9C-530D5839B815}" presName="Name37" presStyleLbl="parChTrans1D3" presStyleIdx="5" presStyleCnt="11"/>
      <dgm:spPr/>
    </dgm:pt>
    <dgm:pt modelId="{AB7CC086-F0E7-4E59-AA13-A98C18E65BEE}" type="pres">
      <dgm:prSet presAssocID="{4BD7D2E5-EAB1-4180-8489-88712F865067}" presName="hierRoot2" presStyleCnt="0">
        <dgm:presLayoutVars>
          <dgm:hierBranch val="init"/>
        </dgm:presLayoutVars>
      </dgm:prSet>
      <dgm:spPr/>
    </dgm:pt>
    <dgm:pt modelId="{B2D1F652-079F-4752-A3F9-6D3CF63B8B6F}" type="pres">
      <dgm:prSet presAssocID="{4BD7D2E5-EAB1-4180-8489-88712F865067}" presName="rootComposite" presStyleCnt="0"/>
      <dgm:spPr/>
    </dgm:pt>
    <dgm:pt modelId="{A6CAD5BA-CBF4-4EED-99ED-0614545B6F68}" type="pres">
      <dgm:prSet presAssocID="{4BD7D2E5-EAB1-4180-8489-88712F865067}" presName="rootText" presStyleLbl="node3" presStyleIdx="5" presStyleCnt="9" custScaleX="62443" custScaleY="317173">
        <dgm:presLayoutVars>
          <dgm:chPref val="3"/>
        </dgm:presLayoutVars>
      </dgm:prSet>
      <dgm:spPr/>
    </dgm:pt>
    <dgm:pt modelId="{188474D3-132B-4CE2-9941-4D33D6FA7CF1}" type="pres">
      <dgm:prSet presAssocID="{4BD7D2E5-EAB1-4180-8489-88712F865067}" presName="rootConnector" presStyleLbl="node3" presStyleIdx="5" presStyleCnt="9"/>
      <dgm:spPr/>
    </dgm:pt>
    <dgm:pt modelId="{74D2B5A3-6702-46BF-B187-84274880AAAA}" type="pres">
      <dgm:prSet presAssocID="{4BD7D2E5-EAB1-4180-8489-88712F865067}" presName="hierChild4" presStyleCnt="0"/>
      <dgm:spPr/>
    </dgm:pt>
    <dgm:pt modelId="{0975DFA1-EA17-4710-8217-40F275F87FAE}" type="pres">
      <dgm:prSet presAssocID="{96946EFD-E607-47CC-96BF-3CA688D3CE69}" presName="Name37" presStyleLbl="parChTrans1D4" presStyleIdx="2" presStyleCnt="3"/>
      <dgm:spPr/>
    </dgm:pt>
    <dgm:pt modelId="{ECB4628F-3A3E-4647-89F9-F66754184D21}" type="pres">
      <dgm:prSet presAssocID="{67B356F3-75FC-4EE4-BD74-1A4E07B8D3EF}" presName="hierRoot2" presStyleCnt="0">
        <dgm:presLayoutVars>
          <dgm:hierBranch val="init"/>
        </dgm:presLayoutVars>
      </dgm:prSet>
      <dgm:spPr/>
    </dgm:pt>
    <dgm:pt modelId="{8065E4A3-AA3D-47ED-B62B-1612B633B1E8}" type="pres">
      <dgm:prSet presAssocID="{67B356F3-75FC-4EE4-BD74-1A4E07B8D3EF}" presName="rootComposite" presStyleCnt="0"/>
      <dgm:spPr/>
    </dgm:pt>
    <dgm:pt modelId="{8A2A8FEF-A625-4A29-A55C-5777E6260A25}" type="pres">
      <dgm:prSet presAssocID="{67B356F3-75FC-4EE4-BD74-1A4E07B8D3EF}" presName="rootText" presStyleLbl="node4" presStyleIdx="2" presStyleCnt="3" custScaleX="52036" custScaleY="208144">
        <dgm:presLayoutVars>
          <dgm:chPref val="3"/>
        </dgm:presLayoutVars>
      </dgm:prSet>
      <dgm:spPr/>
    </dgm:pt>
    <dgm:pt modelId="{9BA478DB-BFED-4C8C-A587-E3D7FECB4995}" type="pres">
      <dgm:prSet presAssocID="{67B356F3-75FC-4EE4-BD74-1A4E07B8D3EF}" presName="rootConnector" presStyleLbl="node4" presStyleIdx="2" presStyleCnt="3"/>
      <dgm:spPr/>
    </dgm:pt>
    <dgm:pt modelId="{262AB876-B4B6-4942-A114-2C9F8CAD3DA7}" type="pres">
      <dgm:prSet presAssocID="{67B356F3-75FC-4EE4-BD74-1A4E07B8D3EF}" presName="hierChild4" presStyleCnt="0"/>
      <dgm:spPr/>
    </dgm:pt>
    <dgm:pt modelId="{B98E452A-F5D2-4301-AEFD-99AC378624C1}" type="pres">
      <dgm:prSet presAssocID="{67B356F3-75FC-4EE4-BD74-1A4E07B8D3EF}" presName="hierChild5" presStyleCnt="0"/>
      <dgm:spPr/>
    </dgm:pt>
    <dgm:pt modelId="{61E8E4A3-8A22-4008-B19E-CBD9E47F52C9}" type="pres">
      <dgm:prSet presAssocID="{4BD7D2E5-EAB1-4180-8489-88712F865067}" presName="hierChild5" presStyleCnt="0"/>
      <dgm:spPr/>
    </dgm:pt>
    <dgm:pt modelId="{99F85C87-59EE-42F5-94D6-9BB198E9C027}" type="pres">
      <dgm:prSet presAssocID="{BFC746E8-B624-4BE4-971D-9FE958B6E6A1}" presName="Name37" presStyleLbl="parChTrans1D3" presStyleIdx="6" presStyleCnt="11"/>
      <dgm:spPr/>
    </dgm:pt>
    <dgm:pt modelId="{4641F11D-FF98-4289-9956-A3DDC284ECF7}" type="pres">
      <dgm:prSet presAssocID="{6976F93E-26AC-4BBE-93CD-1C2FB95F9C95}" presName="hierRoot2" presStyleCnt="0">
        <dgm:presLayoutVars>
          <dgm:hierBranch val="init"/>
        </dgm:presLayoutVars>
      </dgm:prSet>
      <dgm:spPr/>
    </dgm:pt>
    <dgm:pt modelId="{404B00F3-E41A-40EA-A9E5-0328C1D38361}" type="pres">
      <dgm:prSet presAssocID="{6976F93E-26AC-4BBE-93CD-1C2FB95F9C95}" presName="rootComposite" presStyleCnt="0"/>
      <dgm:spPr/>
    </dgm:pt>
    <dgm:pt modelId="{8D74F22C-071C-4001-8848-F2F4AA55ED88}" type="pres">
      <dgm:prSet presAssocID="{6976F93E-26AC-4BBE-93CD-1C2FB95F9C95}" presName="rootText" presStyleLbl="node3" presStyleIdx="6" presStyleCnt="9" custScaleX="62443" custScaleY="317173">
        <dgm:presLayoutVars>
          <dgm:chPref val="3"/>
        </dgm:presLayoutVars>
      </dgm:prSet>
      <dgm:spPr/>
    </dgm:pt>
    <dgm:pt modelId="{B1F17ECF-ED74-4809-B56E-BADFE2EC25EF}" type="pres">
      <dgm:prSet presAssocID="{6976F93E-26AC-4BBE-93CD-1C2FB95F9C95}" presName="rootConnector" presStyleLbl="node3" presStyleIdx="6" presStyleCnt="9"/>
      <dgm:spPr/>
    </dgm:pt>
    <dgm:pt modelId="{AD98394D-C46A-4545-BFEE-41B899B01B74}" type="pres">
      <dgm:prSet presAssocID="{6976F93E-26AC-4BBE-93CD-1C2FB95F9C95}" presName="hierChild4" presStyleCnt="0"/>
      <dgm:spPr/>
    </dgm:pt>
    <dgm:pt modelId="{43DD37E8-FFF8-4FB1-97FB-4DE6617431F6}" type="pres">
      <dgm:prSet presAssocID="{6976F93E-26AC-4BBE-93CD-1C2FB95F9C95}" presName="hierChild5" presStyleCnt="0"/>
      <dgm:spPr/>
    </dgm:pt>
    <dgm:pt modelId="{68730851-CDE0-4DBF-9261-8329195E9B7A}" type="pres">
      <dgm:prSet presAssocID="{C48716E3-DDF3-4119-A9D6-F1EE7ABD22B6}" presName="Name37" presStyleLbl="parChTrans1D3" presStyleIdx="7" presStyleCnt="11"/>
      <dgm:spPr/>
    </dgm:pt>
    <dgm:pt modelId="{3FD08F3D-9448-4A54-B090-2527F30D8DA2}" type="pres">
      <dgm:prSet presAssocID="{CD2E7833-E2CE-4131-8F59-3B57EF622B9F}" presName="hierRoot2" presStyleCnt="0">
        <dgm:presLayoutVars>
          <dgm:hierBranch val="init"/>
        </dgm:presLayoutVars>
      </dgm:prSet>
      <dgm:spPr/>
    </dgm:pt>
    <dgm:pt modelId="{1B77F075-0F25-46CB-8D90-009B6F26E4D8}" type="pres">
      <dgm:prSet presAssocID="{CD2E7833-E2CE-4131-8F59-3B57EF622B9F}" presName="rootComposite" presStyleCnt="0"/>
      <dgm:spPr/>
    </dgm:pt>
    <dgm:pt modelId="{C4A0B63F-A5D1-478B-A296-0CE703698571}" type="pres">
      <dgm:prSet presAssocID="{CD2E7833-E2CE-4131-8F59-3B57EF622B9F}" presName="rootText" presStyleLbl="node3" presStyleIdx="7" presStyleCnt="9" custScaleX="62443" custScaleY="317173">
        <dgm:presLayoutVars>
          <dgm:chPref val="3"/>
        </dgm:presLayoutVars>
      </dgm:prSet>
      <dgm:spPr/>
    </dgm:pt>
    <dgm:pt modelId="{0573A353-E500-4B81-9758-B6415871E167}" type="pres">
      <dgm:prSet presAssocID="{CD2E7833-E2CE-4131-8F59-3B57EF622B9F}" presName="rootConnector" presStyleLbl="node3" presStyleIdx="7" presStyleCnt="9"/>
      <dgm:spPr/>
    </dgm:pt>
    <dgm:pt modelId="{104DA474-27C4-41A1-BBD5-FBBADAD0A72B}" type="pres">
      <dgm:prSet presAssocID="{CD2E7833-E2CE-4131-8F59-3B57EF622B9F}" presName="hierChild4" presStyleCnt="0"/>
      <dgm:spPr/>
    </dgm:pt>
    <dgm:pt modelId="{C67683A9-BD75-4670-85F3-631F9B6E1599}" type="pres">
      <dgm:prSet presAssocID="{CD2E7833-E2CE-4131-8F59-3B57EF622B9F}" presName="hierChild5" presStyleCnt="0"/>
      <dgm:spPr/>
    </dgm:pt>
    <dgm:pt modelId="{F7474EA7-6726-4687-8467-DBDAF5DA815A}" type="pres">
      <dgm:prSet presAssocID="{CF405979-B585-48CC-B71A-9DEF589227F6}" presName="Name37" presStyleLbl="parChTrans1D3" presStyleIdx="8" presStyleCnt="11"/>
      <dgm:spPr/>
    </dgm:pt>
    <dgm:pt modelId="{D2FC3C48-6E8B-44C2-9479-09E9B957E34F}" type="pres">
      <dgm:prSet presAssocID="{07D80A57-37F2-461D-95B4-28ADCEDCC80C}" presName="hierRoot2" presStyleCnt="0">
        <dgm:presLayoutVars>
          <dgm:hierBranch val="init"/>
        </dgm:presLayoutVars>
      </dgm:prSet>
      <dgm:spPr/>
    </dgm:pt>
    <dgm:pt modelId="{202BAE75-22FE-411E-AB3B-2B4F5E7C6BA3}" type="pres">
      <dgm:prSet presAssocID="{07D80A57-37F2-461D-95B4-28ADCEDCC80C}" presName="rootComposite" presStyleCnt="0"/>
      <dgm:spPr/>
    </dgm:pt>
    <dgm:pt modelId="{DBF4D780-E337-40AC-AB35-F9EBC5BC742F}" type="pres">
      <dgm:prSet presAssocID="{07D80A57-37F2-461D-95B4-28ADCEDCC80C}" presName="rootText" presStyleLbl="node3" presStyleIdx="8" presStyleCnt="9" custScaleX="62443" custScaleY="317173">
        <dgm:presLayoutVars>
          <dgm:chPref val="3"/>
        </dgm:presLayoutVars>
      </dgm:prSet>
      <dgm:spPr/>
    </dgm:pt>
    <dgm:pt modelId="{93B0DFAC-B44B-47AB-B8B3-25DAA2F3CAE1}" type="pres">
      <dgm:prSet presAssocID="{07D80A57-37F2-461D-95B4-28ADCEDCC80C}" presName="rootConnector" presStyleLbl="node3" presStyleIdx="8" presStyleCnt="9"/>
      <dgm:spPr/>
    </dgm:pt>
    <dgm:pt modelId="{25D34921-F7F2-4C12-BB74-952DF4347131}" type="pres">
      <dgm:prSet presAssocID="{07D80A57-37F2-461D-95B4-28ADCEDCC80C}" presName="hierChild4" presStyleCnt="0"/>
      <dgm:spPr/>
    </dgm:pt>
    <dgm:pt modelId="{9D5BBD54-0119-4BB6-B192-8FC408114C64}" type="pres">
      <dgm:prSet presAssocID="{07D80A57-37F2-461D-95B4-28ADCEDCC80C}" presName="hierChild5" presStyleCnt="0"/>
      <dgm:spPr/>
    </dgm:pt>
    <dgm:pt modelId="{7AF58D37-7E51-44D4-B43B-DFC64B0B4079}" type="pres">
      <dgm:prSet presAssocID="{52490FCA-DF24-4DD9-8002-B1AE7E32E34C}" presName="hierChild5" presStyleCnt="0"/>
      <dgm:spPr/>
    </dgm:pt>
    <dgm:pt modelId="{B51E1A0A-4CAF-401A-BFBF-5A1F66D5A056}" type="pres">
      <dgm:prSet presAssocID="{FEB99F55-7D34-4D69-8451-7E8F38AC54A1}" presName="Name111" presStyleLbl="parChTrans1D3" presStyleIdx="9" presStyleCnt="11"/>
      <dgm:spPr/>
    </dgm:pt>
    <dgm:pt modelId="{806CF263-C664-4018-8F25-C0ED5E641548}" type="pres">
      <dgm:prSet presAssocID="{F559968D-EA75-4AC3-AF8D-B848CB34FECC}" presName="hierRoot3" presStyleCnt="0">
        <dgm:presLayoutVars>
          <dgm:hierBranch val="init"/>
        </dgm:presLayoutVars>
      </dgm:prSet>
      <dgm:spPr/>
    </dgm:pt>
    <dgm:pt modelId="{0972EA82-2ED0-4D47-97A3-6AD3E33786FE}" type="pres">
      <dgm:prSet presAssocID="{F559968D-EA75-4AC3-AF8D-B848CB34FECC}" presName="rootComposite3" presStyleCnt="0"/>
      <dgm:spPr/>
    </dgm:pt>
    <dgm:pt modelId="{48C8B6F7-6301-41DE-A88F-3F3248062DFA}" type="pres">
      <dgm:prSet presAssocID="{F559968D-EA75-4AC3-AF8D-B848CB34FECC}" presName="rootText3" presStyleLbl="asst2" presStyleIdx="0" presStyleCnt="2">
        <dgm:presLayoutVars>
          <dgm:chPref val="3"/>
        </dgm:presLayoutVars>
      </dgm:prSet>
      <dgm:spPr/>
    </dgm:pt>
    <dgm:pt modelId="{912BDF5E-AFB6-4F15-8506-EFA306CAD24D}" type="pres">
      <dgm:prSet presAssocID="{F559968D-EA75-4AC3-AF8D-B848CB34FECC}" presName="rootConnector3" presStyleLbl="asst2" presStyleIdx="0" presStyleCnt="2"/>
      <dgm:spPr/>
    </dgm:pt>
    <dgm:pt modelId="{AA8A8862-D865-4744-8B3C-C5C08B628314}" type="pres">
      <dgm:prSet presAssocID="{F559968D-EA75-4AC3-AF8D-B848CB34FECC}" presName="hierChild6" presStyleCnt="0"/>
      <dgm:spPr/>
    </dgm:pt>
    <dgm:pt modelId="{594A23C3-B542-46D0-A663-5DC6F925885A}" type="pres">
      <dgm:prSet presAssocID="{F559968D-EA75-4AC3-AF8D-B848CB34FECC}" presName="hierChild7" presStyleCnt="0"/>
      <dgm:spPr/>
    </dgm:pt>
    <dgm:pt modelId="{30A99258-8E0F-4CCC-ADEB-A1E1CDD6BB90}" type="pres">
      <dgm:prSet presAssocID="{E62A3BF1-1732-45EF-986F-E94D1101ADB3}" presName="Name111" presStyleLbl="parChTrans1D3" presStyleIdx="10" presStyleCnt="11"/>
      <dgm:spPr/>
    </dgm:pt>
    <dgm:pt modelId="{9823A98E-D736-4144-B62C-1E89F4CD4AB0}" type="pres">
      <dgm:prSet presAssocID="{7DAABC13-0503-4F03-BD54-6CD714DD8E3F}" presName="hierRoot3" presStyleCnt="0">
        <dgm:presLayoutVars>
          <dgm:hierBranch val="init"/>
        </dgm:presLayoutVars>
      </dgm:prSet>
      <dgm:spPr/>
    </dgm:pt>
    <dgm:pt modelId="{353897B7-53D6-45E1-9CBA-76F7A580EA5F}" type="pres">
      <dgm:prSet presAssocID="{7DAABC13-0503-4F03-BD54-6CD714DD8E3F}" presName="rootComposite3" presStyleCnt="0"/>
      <dgm:spPr/>
    </dgm:pt>
    <dgm:pt modelId="{C4631C3A-01F1-4F7A-8476-5206B837CB10}" type="pres">
      <dgm:prSet presAssocID="{7DAABC13-0503-4F03-BD54-6CD714DD8E3F}" presName="rootText3" presStyleLbl="asst2" presStyleIdx="1" presStyleCnt="2">
        <dgm:presLayoutVars>
          <dgm:chPref val="3"/>
        </dgm:presLayoutVars>
      </dgm:prSet>
      <dgm:spPr>
        <a:xfrm>
          <a:off x="6795986" y="1717626"/>
          <a:ext cx="1208927" cy="604463"/>
        </a:xfrm>
        <a:prstGeom prst="rect">
          <a:avLst/>
        </a:prstGeom>
      </dgm:spPr>
    </dgm:pt>
    <dgm:pt modelId="{86B374EF-0D5C-48F2-97C4-4945214F34DD}" type="pres">
      <dgm:prSet presAssocID="{7DAABC13-0503-4F03-BD54-6CD714DD8E3F}" presName="rootConnector3" presStyleLbl="asst2" presStyleIdx="1" presStyleCnt="2"/>
      <dgm:spPr/>
    </dgm:pt>
    <dgm:pt modelId="{3AF6044A-A356-49B4-9B62-26068D1BFE05}" type="pres">
      <dgm:prSet presAssocID="{7DAABC13-0503-4F03-BD54-6CD714DD8E3F}" presName="hierChild6" presStyleCnt="0"/>
      <dgm:spPr/>
    </dgm:pt>
    <dgm:pt modelId="{EF1B726C-63C1-4D6B-A264-5871B833C452}" type="pres">
      <dgm:prSet presAssocID="{7DAABC13-0503-4F03-BD54-6CD714DD8E3F}" presName="hierChild7" presStyleCnt="0"/>
      <dgm:spPr/>
    </dgm:pt>
    <dgm:pt modelId="{DC596CEB-78B0-42ED-8B0E-3B2851BA9568}" type="pres">
      <dgm:prSet presAssocID="{21330490-7B36-4F15-98B6-4074A886165B}" presName="hierChild3" presStyleCnt="0"/>
      <dgm:spPr/>
    </dgm:pt>
  </dgm:ptLst>
  <dgm:cxnLst>
    <dgm:cxn modelId="{01475D00-9E02-4409-9C44-33D8A9F12081}" type="presOf" srcId="{CF405979-B585-48CC-B71A-9DEF589227F6}" destId="{F7474EA7-6726-4687-8467-DBDAF5DA815A}" srcOrd="0" destOrd="0" presId="urn:microsoft.com/office/officeart/2005/8/layout/orgChart1#1"/>
    <dgm:cxn modelId="{1B54530D-376C-4954-A813-20FACAEBD58C}" type="presOf" srcId="{7DAABC13-0503-4F03-BD54-6CD714DD8E3F}" destId="{86B374EF-0D5C-48F2-97C4-4945214F34DD}" srcOrd="1" destOrd="0" presId="urn:microsoft.com/office/officeart/2005/8/layout/orgChart1#1"/>
    <dgm:cxn modelId="{EAFB010E-E937-40F2-A306-7D3990514C86}" type="presOf" srcId="{7DC9C69D-33F1-4436-A84D-19AA21FB3517}" destId="{D89B8F41-B4E4-4850-BA5A-1F5886B9D50C}" srcOrd="0" destOrd="0" presId="urn:microsoft.com/office/officeart/2005/8/layout/orgChart1#1"/>
    <dgm:cxn modelId="{A0B7CE0F-ABCE-4E75-BF84-1CB866989DD8}" type="presOf" srcId="{459464D8-A10E-4430-A971-DFF83BC1B41D}" destId="{08F849C4-4EE6-4D78-BF41-C350D26064A3}" srcOrd="0" destOrd="0" presId="urn:microsoft.com/office/officeart/2005/8/layout/orgChart1#1"/>
    <dgm:cxn modelId="{ACD06010-DF50-4F49-A042-9B7109D14B9F}" type="presOf" srcId="{FBD50E6C-428A-4C8A-9C2D-E8A6F6AA2B40}" destId="{360AC5E6-E092-4E53-A5FF-E68410C7819A}" srcOrd="1" destOrd="0" presId="urn:microsoft.com/office/officeart/2005/8/layout/orgChart1#1"/>
    <dgm:cxn modelId="{28C47111-08C0-4A40-A421-7F52816DC796}" type="presOf" srcId="{1EC613EA-AC37-43C5-BB92-7464ADE857DA}" destId="{D9F8590E-0B3A-41DD-A70F-C2F2784CE21D}" srcOrd="0" destOrd="0" presId="urn:microsoft.com/office/officeart/2005/8/layout/orgChart1#1"/>
    <dgm:cxn modelId="{92211D18-2A61-4CF5-8D93-C88A1DA886C4}" type="presOf" srcId="{F516EB10-C670-4100-8197-1545290B8293}" destId="{F5DC3E10-1B7F-4E27-8DC1-6F1F7BE48828}" srcOrd="0" destOrd="0" presId="urn:microsoft.com/office/officeart/2005/8/layout/orgChart1#1"/>
    <dgm:cxn modelId="{62AF671A-ACA6-4AEB-8E2B-E69CA8179C18}" type="presOf" srcId="{4BD7D2E5-EAB1-4180-8489-88712F865067}" destId="{188474D3-132B-4CE2-9941-4D33D6FA7CF1}" srcOrd="1" destOrd="0" presId="urn:microsoft.com/office/officeart/2005/8/layout/orgChart1#1"/>
    <dgm:cxn modelId="{09A8B51A-168A-463E-9CF8-BAB94124349F}" type="presOf" srcId="{FEB99F55-7D34-4D69-8451-7E8F38AC54A1}" destId="{B51E1A0A-4CAF-401A-BFBF-5A1F66D5A056}" srcOrd="0" destOrd="0" presId="urn:microsoft.com/office/officeart/2005/8/layout/orgChart1#1"/>
    <dgm:cxn modelId="{3AE9571B-4886-4CB3-98E1-49AA849B061E}" srcId="{4BD7D2E5-EAB1-4180-8489-88712F865067}" destId="{67B356F3-75FC-4EE4-BD74-1A4E07B8D3EF}" srcOrd="0" destOrd="0" parTransId="{96946EFD-E607-47CC-96BF-3CA688D3CE69}" sibTransId="{7469318E-1DFA-4BB9-8A8E-9CF7EE6B9E8B}"/>
    <dgm:cxn modelId="{CE12D21B-16CC-4EFD-A2C1-678914B97D12}" srcId="{52490FCA-DF24-4DD9-8002-B1AE7E32E34C}" destId="{F559968D-EA75-4AC3-AF8D-B848CB34FECC}" srcOrd="9" destOrd="0" parTransId="{FEB99F55-7D34-4D69-8451-7E8F38AC54A1}" sibTransId="{CE3EE683-E666-4A43-A94D-AB5836A45217}"/>
    <dgm:cxn modelId="{06843523-7315-4957-8116-E1DA4AF8F5B5}" type="presOf" srcId="{F516EB10-C670-4100-8197-1545290B8293}" destId="{DF281FB4-A102-42A7-A39D-893F111F1B29}" srcOrd="1" destOrd="0" presId="urn:microsoft.com/office/officeart/2005/8/layout/orgChart1#1"/>
    <dgm:cxn modelId="{6DC3D123-7E52-4C06-91D8-A3376604293E}" type="presOf" srcId="{21330490-7B36-4F15-98B6-4074A886165B}" destId="{55BE4624-D069-426E-9260-6FA3957BF4CA}" srcOrd="1" destOrd="0" presId="urn:microsoft.com/office/officeart/2005/8/layout/orgChart1#1"/>
    <dgm:cxn modelId="{BA656C2F-C852-47C1-8022-5CAE67A6E0E8}" srcId="{52490FCA-DF24-4DD9-8002-B1AE7E32E34C}" destId="{F516EB10-C670-4100-8197-1545290B8293}" srcOrd="4" destOrd="0" parTransId="{77A20413-F8EA-4C18-9B30-8385694EDEFF}" sibTransId="{FC28C1B3-4BB3-4ACD-B8D3-185E19BE3A4C}"/>
    <dgm:cxn modelId="{7A40C733-37FE-417E-8582-5C53FCAD6005}" type="presOf" srcId="{4BD7D2E5-EAB1-4180-8489-88712F865067}" destId="{A6CAD5BA-CBF4-4EED-99ED-0614545B6F68}" srcOrd="0" destOrd="0" presId="urn:microsoft.com/office/officeart/2005/8/layout/orgChart1#1"/>
    <dgm:cxn modelId="{A59A6D37-9198-4498-B04D-8B03EA451714}" type="presOf" srcId="{E46F043E-9E38-4615-B793-BAE6AD5202C3}" destId="{FB1F87CA-CE4D-47F9-86A0-F4FAE3ED7048}" srcOrd="0" destOrd="0" presId="urn:microsoft.com/office/officeart/2005/8/layout/orgChart1#1"/>
    <dgm:cxn modelId="{F6869639-069B-4168-A400-B90D2D318106}" type="presOf" srcId="{E1B789D0-CC90-4668-BE7E-BEA5D87F6543}" destId="{C831522B-B53C-4D2A-AA43-AC0EA8ED238E}" srcOrd="0" destOrd="0" presId="urn:microsoft.com/office/officeart/2005/8/layout/orgChart1#1"/>
    <dgm:cxn modelId="{2276CF3C-2ABB-4183-886F-792DF8BDCECF}" srcId="{459464D8-A10E-4430-A971-DFF83BC1B41D}" destId="{F78FEA4F-B76A-411A-B9A0-72D17E37FF0F}" srcOrd="0" destOrd="0" parTransId="{A6EFD4C5-1392-457B-A302-1A418D663E35}" sibTransId="{FC197C0F-A43E-476A-9E7B-B798FE396CF4}"/>
    <dgm:cxn modelId="{12DF213F-85CF-4AE5-B494-0523C52FC78C}" type="presOf" srcId="{67B356F3-75FC-4EE4-BD74-1A4E07B8D3EF}" destId="{9BA478DB-BFED-4C8C-A587-E3D7FECB4995}" srcOrd="1" destOrd="0" presId="urn:microsoft.com/office/officeart/2005/8/layout/orgChart1#1"/>
    <dgm:cxn modelId="{FB493A5B-6245-4B34-B5DC-789B03D3CEC1}" srcId="{52490FCA-DF24-4DD9-8002-B1AE7E32E34C}" destId="{7DAABC13-0503-4F03-BD54-6CD714DD8E3F}" srcOrd="10" destOrd="0" parTransId="{E62A3BF1-1732-45EF-986F-E94D1101ADB3}" sibTransId="{E60B1F5D-A56E-42D6-84A7-9A743D20F296}"/>
    <dgm:cxn modelId="{984B945E-BACB-4A5A-B0F7-A7BFD1669226}" type="presOf" srcId="{6976F93E-26AC-4BBE-93CD-1C2FB95F9C95}" destId="{8D74F22C-071C-4001-8848-F2F4AA55ED88}" srcOrd="0" destOrd="0" presId="urn:microsoft.com/office/officeart/2005/8/layout/orgChart1#1"/>
    <dgm:cxn modelId="{FFF70443-46B8-44E5-AFC4-643051B0C0AD}" type="presOf" srcId="{21330490-7B36-4F15-98B6-4074A886165B}" destId="{EA9B65BE-21C0-4203-96C7-28C7AEB9253B}" srcOrd="0" destOrd="0" presId="urn:microsoft.com/office/officeart/2005/8/layout/orgChart1#1"/>
    <dgm:cxn modelId="{8E6CB346-E940-4048-AE42-18E52A81B6CB}" type="presOf" srcId="{BFC746E8-B624-4BE4-971D-9FE958B6E6A1}" destId="{99F85C87-59EE-42F5-94D6-9BB198E9C027}" srcOrd="0" destOrd="0" presId="urn:microsoft.com/office/officeart/2005/8/layout/orgChart1#1"/>
    <dgm:cxn modelId="{26156447-7F50-4F11-B1D0-5218F237D0F4}" srcId="{52490FCA-DF24-4DD9-8002-B1AE7E32E34C}" destId="{FBD50E6C-428A-4C8A-9C2D-E8A6F6AA2B40}" srcOrd="0" destOrd="0" parTransId="{1EC613EA-AC37-43C5-BB92-7464ADE857DA}" sibTransId="{864D1604-5DCE-4137-AC19-122464A1CA06}"/>
    <dgm:cxn modelId="{86729D48-1416-46B9-9810-E788FD627E10}" type="presOf" srcId="{FBD50E6C-428A-4C8A-9C2D-E8A6F6AA2B40}" destId="{47138CED-D588-4430-86A0-1E9BDAA0E411}" srcOrd="0" destOrd="0" presId="urn:microsoft.com/office/officeart/2005/8/layout/orgChart1#1"/>
    <dgm:cxn modelId="{8D1A8C6B-5958-401B-90F9-1DDE9A203492}" srcId="{21330490-7B36-4F15-98B6-4074A886165B}" destId="{52490FCA-DF24-4DD9-8002-B1AE7E32E34C}" srcOrd="0" destOrd="0" parTransId="{E1B789D0-CC90-4668-BE7E-BEA5D87F6543}" sibTransId="{73BB507F-A5C9-465B-8A4F-5C2A3838AA2F}"/>
    <dgm:cxn modelId="{7A8A414F-27B9-4682-9494-39D0CC560585}" type="presOf" srcId="{F559968D-EA75-4AC3-AF8D-B848CB34FECC}" destId="{48C8B6F7-6301-41DE-A88F-3F3248062DFA}" srcOrd="0" destOrd="0" presId="urn:microsoft.com/office/officeart/2005/8/layout/orgChart1#1"/>
    <dgm:cxn modelId="{F5871C70-7301-4199-B5F7-9D8B5F5B8412}" type="presOf" srcId="{F78FEA4F-B76A-411A-B9A0-72D17E37FF0F}" destId="{BD2214CB-D912-4307-B047-8B6906918538}" srcOrd="0" destOrd="0" presId="urn:microsoft.com/office/officeart/2005/8/layout/orgChart1#1"/>
    <dgm:cxn modelId="{40B84851-D5C9-41E7-8EEF-B4FB6136C14A}" type="presOf" srcId="{07D80A57-37F2-461D-95B4-28ADCEDCC80C}" destId="{93B0DFAC-B44B-47AB-B8B3-25DAA2F3CAE1}" srcOrd="1" destOrd="0" presId="urn:microsoft.com/office/officeart/2005/8/layout/orgChart1#1"/>
    <dgm:cxn modelId="{0B054F72-90FC-41FC-B1B4-B8D620F12871}" srcId="{E46F043E-9E38-4615-B793-BAE6AD5202C3}" destId="{21330490-7B36-4F15-98B6-4074A886165B}" srcOrd="0" destOrd="0" parTransId="{5D3D6F4F-D2B2-420D-80B1-8E248636C3BE}" sibTransId="{AB9FAF4D-7310-435B-B9CC-2966A7047201}"/>
    <dgm:cxn modelId="{55E90D77-B5C5-4177-A181-87B61B62F2C3}" type="presOf" srcId="{CD2E7833-E2CE-4131-8F59-3B57EF622B9F}" destId="{C4A0B63F-A5D1-478B-A296-0CE703698571}" srcOrd="0" destOrd="0" presId="urn:microsoft.com/office/officeart/2005/8/layout/orgChart1#1"/>
    <dgm:cxn modelId="{90C71C78-6469-41BE-B7BC-7D899DD7E9E2}" srcId="{52490FCA-DF24-4DD9-8002-B1AE7E32E34C}" destId="{4BD7D2E5-EAB1-4180-8489-88712F865067}" srcOrd="5" destOrd="0" parTransId="{85FF0CCD-5C6E-4324-8C9C-530D5839B815}" sibTransId="{3B6CF189-5724-40DA-8566-CDE0F1A819A8}"/>
    <dgm:cxn modelId="{59251F59-4230-4A67-A230-A401B9D2F2C8}" type="presOf" srcId="{711ACD5A-38C9-4B1B-B162-0F8A00AFF472}" destId="{51AE429B-A221-4954-9C8F-4DBF39F9A546}" srcOrd="0" destOrd="0" presId="urn:microsoft.com/office/officeart/2005/8/layout/orgChart1#1"/>
    <dgm:cxn modelId="{D992507C-5785-41AD-93AF-3E547638CD39}" type="presOf" srcId="{52490FCA-DF24-4DD9-8002-B1AE7E32E34C}" destId="{1B12C8A9-BA85-4596-95CB-57CDA8D8DECD}" srcOrd="0" destOrd="0" presId="urn:microsoft.com/office/officeart/2005/8/layout/orgChart1#1"/>
    <dgm:cxn modelId="{1CE8487D-517B-4808-939D-89E31F1EAC8A}" srcId="{52490FCA-DF24-4DD9-8002-B1AE7E32E34C}" destId="{07D80A57-37F2-461D-95B4-28ADCEDCC80C}" srcOrd="8" destOrd="0" parTransId="{CF405979-B585-48CC-B71A-9DEF589227F6}" sibTransId="{825AB638-0AD1-4B95-9589-EFD82065AB68}"/>
    <dgm:cxn modelId="{EE48577E-D2C0-4BA4-B122-A882C43E59EA}" type="presOf" srcId="{F78FEA4F-B76A-411A-B9A0-72D17E37FF0F}" destId="{CAA868F1-6F78-4C81-B627-D495FB2A8545}" srcOrd="1" destOrd="0" presId="urn:microsoft.com/office/officeart/2005/8/layout/orgChart1#1"/>
    <dgm:cxn modelId="{C0C5CE80-5729-432E-BF13-04C165D911A8}" type="presOf" srcId="{77A20413-F8EA-4C18-9B30-8385694EDEFF}" destId="{E7CE7AAF-62B7-4F1A-9403-659AA1981934}" srcOrd="0" destOrd="0" presId="urn:microsoft.com/office/officeart/2005/8/layout/orgChart1#1"/>
    <dgm:cxn modelId="{28580F83-BD89-4A0B-AF41-BCE23DC88D35}" type="presOf" srcId="{F559968D-EA75-4AC3-AF8D-B848CB34FECC}" destId="{912BDF5E-AFB6-4F15-8506-EFA306CAD24D}" srcOrd="1" destOrd="0" presId="urn:microsoft.com/office/officeart/2005/8/layout/orgChart1#1"/>
    <dgm:cxn modelId="{3CEC2883-BEA1-4C80-A179-505A94502F04}" type="presOf" srcId="{B00A59D2-8B45-4619-9CD0-158986C49A93}" destId="{6129A734-C89E-4FD5-80AD-6DE588C704BC}" srcOrd="1" destOrd="0" presId="urn:microsoft.com/office/officeart/2005/8/layout/orgChart1#1"/>
    <dgm:cxn modelId="{DC197086-3B70-4F45-B059-12068499069E}" type="presOf" srcId="{B00A59D2-8B45-4619-9CD0-158986C49A93}" destId="{A15BB4B8-0CCA-4EB1-9BC7-92A9637003D1}" srcOrd="0" destOrd="0" presId="urn:microsoft.com/office/officeart/2005/8/layout/orgChart1#1"/>
    <dgm:cxn modelId="{C930AD8B-6D19-4533-ABEC-3D98C2789454}" type="presOf" srcId="{6F523803-3824-47C8-ADDB-AC90DF7F6F1C}" destId="{B6CD5489-EF0F-4C6B-A453-957F466AE257}" srcOrd="0" destOrd="0" presId="urn:microsoft.com/office/officeart/2005/8/layout/orgChart1#1"/>
    <dgm:cxn modelId="{9F26E88F-4538-4289-A81C-72B6AB6BF7BE}" srcId="{52490FCA-DF24-4DD9-8002-B1AE7E32E34C}" destId="{6976F93E-26AC-4BBE-93CD-1C2FB95F9C95}" srcOrd="6" destOrd="0" parTransId="{BFC746E8-B624-4BE4-971D-9FE958B6E6A1}" sibTransId="{4D26B544-70DD-44F3-B99C-11F363DEE780}"/>
    <dgm:cxn modelId="{8DEBEC9C-2AD7-4F2F-B318-819BEE0C0D15}" type="presOf" srcId="{2B3A0E07-A4E1-47CE-A0BE-2EE790C3C43A}" destId="{1239D4E8-3B27-4002-A656-C14A02C37DA5}" srcOrd="0" destOrd="0" presId="urn:microsoft.com/office/officeart/2005/8/layout/orgChart1#1"/>
    <dgm:cxn modelId="{ED678CAE-EE92-4185-8B25-6C57AA9A48A6}" srcId="{52490FCA-DF24-4DD9-8002-B1AE7E32E34C}" destId="{459464D8-A10E-4430-A971-DFF83BC1B41D}" srcOrd="1" destOrd="0" parTransId="{2B3A0E07-A4E1-47CE-A0BE-2EE790C3C43A}" sibTransId="{8641183F-C016-40E1-A3D1-5DA36200FA57}"/>
    <dgm:cxn modelId="{EEA23FB0-CD8C-4319-AEF4-C8A849CCDED8}" srcId="{52490FCA-DF24-4DD9-8002-B1AE7E32E34C}" destId="{CD2E7833-E2CE-4131-8F59-3B57EF622B9F}" srcOrd="7" destOrd="0" parTransId="{C48716E3-DDF3-4119-A9D6-F1EE7ABD22B6}" sibTransId="{2F49BBDC-C414-42A9-94D7-A759EB4C546F}"/>
    <dgm:cxn modelId="{721E77B3-4E01-4B57-BB59-77525284D96B}" srcId="{7DC9C69D-33F1-4436-A84D-19AA21FB3517}" destId="{6F523803-3824-47C8-ADDB-AC90DF7F6F1C}" srcOrd="0" destOrd="0" parTransId="{797E3C6C-4043-4B42-AA8A-083371E452EF}" sibTransId="{E9B6185A-3DAD-41DD-9F18-FF68040EB746}"/>
    <dgm:cxn modelId="{B8AAEFB3-60D1-4D18-8EF4-4C2BA60A8E8B}" type="presOf" srcId="{459464D8-A10E-4430-A971-DFF83BC1B41D}" destId="{906490FE-7DDC-4134-8DC0-8C9AC5AD6E11}" srcOrd="1" destOrd="0" presId="urn:microsoft.com/office/officeart/2005/8/layout/orgChart1#1"/>
    <dgm:cxn modelId="{B354A2B4-859E-43A9-836D-DB0093C74F83}" type="presOf" srcId="{6F523803-3824-47C8-ADDB-AC90DF7F6F1C}" destId="{C1D2D980-B779-48FA-BA6D-E97BE12C30E3}" srcOrd="1" destOrd="0" presId="urn:microsoft.com/office/officeart/2005/8/layout/orgChart1#1"/>
    <dgm:cxn modelId="{8AF293B5-D018-421F-9A2F-84C3EBB14424}" type="presOf" srcId="{07D80A57-37F2-461D-95B4-28ADCEDCC80C}" destId="{DBF4D780-E337-40AC-AB35-F9EBC5BC742F}" srcOrd="0" destOrd="0" presId="urn:microsoft.com/office/officeart/2005/8/layout/orgChart1#1"/>
    <dgm:cxn modelId="{E404E7C1-7F0E-4639-B812-9289EE6899F0}" type="presOf" srcId="{85FF0CCD-5C6E-4324-8C9C-530D5839B815}" destId="{6FE284CC-DFAB-4B7A-B9CA-3836A62FFEB6}" srcOrd="0" destOrd="0" presId="urn:microsoft.com/office/officeart/2005/8/layout/orgChart1#1"/>
    <dgm:cxn modelId="{562DE8C4-68C0-488C-A5C9-06A498BF9EE7}" type="presOf" srcId="{7DC9C69D-33F1-4436-A84D-19AA21FB3517}" destId="{599EBF50-7AF0-4B4C-921A-4F013DD4013A}" srcOrd="1" destOrd="0" presId="urn:microsoft.com/office/officeart/2005/8/layout/orgChart1#1"/>
    <dgm:cxn modelId="{FF355DC8-C725-4B0F-A0E3-7341699688E5}" type="presOf" srcId="{C48716E3-DDF3-4119-A9D6-F1EE7ABD22B6}" destId="{68730851-CDE0-4DBF-9261-8329195E9B7A}" srcOrd="0" destOrd="0" presId="urn:microsoft.com/office/officeart/2005/8/layout/orgChart1#1"/>
    <dgm:cxn modelId="{B1A3F9C8-2BCF-499D-B26E-001BC9B47B41}" type="presOf" srcId="{67B356F3-75FC-4EE4-BD74-1A4E07B8D3EF}" destId="{8A2A8FEF-A625-4A29-A55C-5777E6260A25}" srcOrd="0" destOrd="0" presId="urn:microsoft.com/office/officeart/2005/8/layout/orgChart1#1"/>
    <dgm:cxn modelId="{AB37FCCE-123F-4896-ADCF-9B42B9C0A841}" type="presOf" srcId="{797E3C6C-4043-4B42-AA8A-083371E452EF}" destId="{0C7496DD-F2F7-40BC-939C-0533FDC20A86}" srcOrd="0" destOrd="0" presId="urn:microsoft.com/office/officeart/2005/8/layout/orgChart1#1"/>
    <dgm:cxn modelId="{30A00CD0-F9A0-4B84-9C63-8055A4D84435}" type="presOf" srcId="{E62A3BF1-1732-45EF-986F-E94D1101ADB3}" destId="{30A99258-8E0F-4CCC-ADEB-A1E1CDD6BB90}" srcOrd="0" destOrd="0" presId="urn:microsoft.com/office/officeart/2005/8/layout/orgChart1#1"/>
    <dgm:cxn modelId="{F103B9D0-6A3D-41C0-BBD5-A7D8BCC7D6C7}" type="presOf" srcId="{A6EFD4C5-1392-457B-A302-1A418D663E35}" destId="{B05FF5D4-CDF2-4939-992D-9BE1B525C430}" srcOrd="0" destOrd="0" presId="urn:microsoft.com/office/officeart/2005/8/layout/orgChart1#1"/>
    <dgm:cxn modelId="{36D723D4-5B24-4902-8E1B-81A208AD67C6}" type="presOf" srcId="{CD2E7833-E2CE-4131-8F59-3B57EF622B9F}" destId="{0573A353-E500-4B81-9758-B6415871E167}" srcOrd="1" destOrd="0" presId="urn:microsoft.com/office/officeart/2005/8/layout/orgChart1#1"/>
    <dgm:cxn modelId="{131F39DB-81C0-476F-B093-14E8F0845422}" srcId="{52490FCA-DF24-4DD9-8002-B1AE7E32E34C}" destId="{7DC9C69D-33F1-4436-A84D-19AA21FB3517}" srcOrd="2" destOrd="0" parTransId="{A4B4E150-FD1F-4678-B7FF-0F6F8065D6E6}" sibTransId="{6B119AB0-CA57-46B0-8EC5-481C06A28ABD}"/>
    <dgm:cxn modelId="{08A873DF-7707-4C73-9D05-ED82D03EBD24}" type="presOf" srcId="{96946EFD-E607-47CC-96BF-3CA688D3CE69}" destId="{0975DFA1-EA17-4710-8217-40F275F87FAE}" srcOrd="0" destOrd="0" presId="urn:microsoft.com/office/officeart/2005/8/layout/orgChart1#1"/>
    <dgm:cxn modelId="{E70406E0-01F0-48A2-9F63-8DCEA18EDAD8}" srcId="{52490FCA-DF24-4DD9-8002-B1AE7E32E34C}" destId="{B00A59D2-8B45-4619-9CD0-158986C49A93}" srcOrd="3" destOrd="0" parTransId="{711ACD5A-38C9-4B1B-B162-0F8A00AFF472}" sibTransId="{9EA174B1-8FE6-4170-9A7C-4B3DC8F78291}"/>
    <dgm:cxn modelId="{A53862E0-2009-4766-81FE-3A9480F9D81F}" type="presOf" srcId="{52490FCA-DF24-4DD9-8002-B1AE7E32E34C}" destId="{C75FDD66-2912-409B-AC6A-B3299E05B19E}" srcOrd="1" destOrd="0" presId="urn:microsoft.com/office/officeart/2005/8/layout/orgChart1#1"/>
    <dgm:cxn modelId="{5CE6A1E2-B23F-488F-AE7D-856E3396D131}" type="presOf" srcId="{7DAABC13-0503-4F03-BD54-6CD714DD8E3F}" destId="{C4631C3A-01F1-4F7A-8476-5206B837CB10}" srcOrd="0" destOrd="0" presId="urn:microsoft.com/office/officeart/2005/8/layout/orgChart1#1"/>
    <dgm:cxn modelId="{B89B71E7-2650-4961-BFF6-96DC75F899CD}" type="presOf" srcId="{6976F93E-26AC-4BBE-93CD-1C2FB95F9C95}" destId="{B1F17ECF-ED74-4809-B56E-BADFE2EC25EF}" srcOrd="1" destOrd="0" presId="urn:microsoft.com/office/officeart/2005/8/layout/orgChart1#1"/>
    <dgm:cxn modelId="{C06CD0F2-73E2-455D-AE5E-602CECB6B26D}" type="presOf" srcId="{A4B4E150-FD1F-4678-B7FF-0F6F8065D6E6}" destId="{3FF9F908-BD69-4283-86B7-942EE9A0EB17}" srcOrd="0" destOrd="0" presId="urn:microsoft.com/office/officeart/2005/8/layout/orgChart1#1"/>
    <dgm:cxn modelId="{1F1C260D-C749-4FF4-A9DB-B2A2AB592605}" type="presParOf" srcId="{FB1F87CA-CE4D-47F9-86A0-F4FAE3ED7048}" destId="{FE1FDB87-3597-4DA7-B306-5C0A7CF94317}" srcOrd="0" destOrd="0" presId="urn:microsoft.com/office/officeart/2005/8/layout/orgChart1#1"/>
    <dgm:cxn modelId="{50B8F9B6-622C-4C23-8C0D-16B81E66578C}" type="presParOf" srcId="{FE1FDB87-3597-4DA7-B306-5C0A7CF94317}" destId="{EDE04489-1BE7-4F1B-9618-B760A4731639}" srcOrd="0" destOrd="0" presId="urn:microsoft.com/office/officeart/2005/8/layout/orgChart1#1"/>
    <dgm:cxn modelId="{F1D81973-A35D-4077-B287-C6B0888108BE}" type="presParOf" srcId="{EDE04489-1BE7-4F1B-9618-B760A4731639}" destId="{EA9B65BE-21C0-4203-96C7-28C7AEB9253B}" srcOrd="0" destOrd="0" presId="urn:microsoft.com/office/officeart/2005/8/layout/orgChart1#1"/>
    <dgm:cxn modelId="{20DDBBCC-7873-48DB-8036-6EE56DAB02A2}" type="presParOf" srcId="{EDE04489-1BE7-4F1B-9618-B760A4731639}" destId="{55BE4624-D069-426E-9260-6FA3957BF4CA}" srcOrd="1" destOrd="0" presId="urn:microsoft.com/office/officeart/2005/8/layout/orgChart1#1"/>
    <dgm:cxn modelId="{06881174-7939-40AE-A1AD-E11D6A03470D}" type="presParOf" srcId="{FE1FDB87-3597-4DA7-B306-5C0A7CF94317}" destId="{9674BC8C-E1F7-41A7-930A-DAAA83062ABD}" srcOrd="1" destOrd="0" presId="urn:microsoft.com/office/officeart/2005/8/layout/orgChart1#1"/>
    <dgm:cxn modelId="{F3D75EA7-5ED1-481E-A224-B5A007EC88F2}" type="presParOf" srcId="{9674BC8C-E1F7-41A7-930A-DAAA83062ABD}" destId="{C831522B-B53C-4D2A-AA43-AC0EA8ED238E}" srcOrd="0" destOrd="0" presId="urn:microsoft.com/office/officeart/2005/8/layout/orgChart1#1"/>
    <dgm:cxn modelId="{EC2E0D30-0D18-4562-A69C-FA2E5D0C47A5}" type="presParOf" srcId="{9674BC8C-E1F7-41A7-930A-DAAA83062ABD}" destId="{822DC932-B53B-497E-A021-259FDB1E7774}" srcOrd="1" destOrd="0" presId="urn:microsoft.com/office/officeart/2005/8/layout/orgChart1#1"/>
    <dgm:cxn modelId="{E2922B66-D6B8-443C-92E5-A1FE063C3AAC}" type="presParOf" srcId="{822DC932-B53B-497E-A021-259FDB1E7774}" destId="{CA923064-F26A-4E2F-90D7-41257AC982E7}" srcOrd="0" destOrd="0" presId="urn:microsoft.com/office/officeart/2005/8/layout/orgChart1#1"/>
    <dgm:cxn modelId="{38182822-1456-4A2E-98CA-88A1AD194899}" type="presParOf" srcId="{CA923064-F26A-4E2F-90D7-41257AC982E7}" destId="{1B12C8A9-BA85-4596-95CB-57CDA8D8DECD}" srcOrd="0" destOrd="0" presId="urn:microsoft.com/office/officeart/2005/8/layout/orgChart1#1"/>
    <dgm:cxn modelId="{1ED7F2FC-1506-49D1-B7C8-9438D025C35D}" type="presParOf" srcId="{CA923064-F26A-4E2F-90D7-41257AC982E7}" destId="{C75FDD66-2912-409B-AC6A-B3299E05B19E}" srcOrd="1" destOrd="0" presId="urn:microsoft.com/office/officeart/2005/8/layout/orgChart1#1"/>
    <dgm:cxn modelId="{BED0BB04-AFEB-4282-A4E5-C80C59B417E6}" type="presParOf" srcId="{822DC932-B53B-497E-A021-259FDB1E7774}" destId="{AEB10223-D868-432C-A403-26835A4B752C}" srcOrd="1" destOrd="0" presId="urn:microsoft.com/office/officeart/2005/8/layout/orgChart1#1"/>
    <dgm:cxn modelId="{9184A8E9-4698-4737-8707-93938B873D88}" type="presParOf" srcId="{AEB10223-D868-432C-A403-26835A4B752C}" destId="{D9F8590E-0B3A-41DD-A70F-C2F2784CE21D}" srcOrd="0" destOrd="0" presId="urn:microsoft.com/office/officeart/2005/8/layout/orgChart1#1"/>
    <dgm:cxn modelId="{B48FB1D6-8CE3-4383-9EB4-35509F77D289}" type="presParOf" srcId="{AEB10223-D868-432C-A403-26835A4B752C}" destId="{A845A00D-F0B2-40F6-99CD-A8E82131ABDD}" srcOrd="1" destOrd="0" presId="urn:microsoft.com/office/officeart/2005/8/layout/orgChart1#1"/>
    <dgm:cxn modelId="{C811076E-1366-4CBC-A8AB-E87CA1F8B3EB}" type="presParOf" srcId="{A845A00D-F0B2-40F6-99CD-A8E82131ABDD}" destId="{7021E8E9-C1DD-45DE-A623-205886892195}" srcOrd="0" destOrd="0" presId="urn:microsoft.com/office/officeart/2005/8/layout/orgChart1#1"/>
    <dgm:cxn modelId="{E78BC333-C119-4F96-BB26-2A8DBEE333D3}" type="presParOf" srcId="{7021E8E9-C1DD-45DE-A623-205886892195}" destId="{47138CED-D588-4430-86A0-1E9BDAA0E411}" srcOrd="0" destOrd="0" presId="urn:microsoft.com/office/officeart/2005/8/layout/orgChart1#1"/>
    <dgm:cxn modelId="{3BCDA86C-E28C-44E7-A506-10D8B7CB8EFD}" type="presParOf" srcId="{7021E8E9-C1DD-45DE-A623-205886892195}" destId="{360AC5E6-E092-4E53-A5FF-E68410C7819A}" srcOrd="1" destOrd="0" presId="urn:microsoft.com/office/officeart/2005/8/layout/orgChart1#1"/>
    <dgm:cxn modelId="{574A33EE-B023-417E-948F-3827216C1C75}" type="presParOf" srcId="{A845A00D-F0B2-40F6-99CD-A8E82131ABDD}" destId="{413FEEF1-5D47-4018-97A9-76E6DFAD26C6}" srcOrd="1" destOrd="0" presId="urn:microsoft.com/office/officeart/2005/8/layout/orgChart1#1"/>
    <dgm:cxn modelId="{13A936E2-145B-4273-8A21-BA6175F179DC}" type="presParOf" srcId="{A845A00D-F0B2-40F6-99CD-A8E82131ABDD}" destId="{E987A3DF-39F2-4B70-9398-0B6ED7FC6BFB}" srcOrd="2" destOrd="0" presId="urn:microsoft.com/office/officeart/2005/8/layout/orgChart1#1"/>
    <dgm:cxn modelId="{5AF0CE0F-7F49-41AE-8604-DA370E7F4C12}" type="presParOf" srcId="{AEB10223-D868-432C-A403-26835A4B752C}" destId="{1239D4E8-3B27-4002-A656-C14A02C37DA5}" srcOrd="2" destOrd="0" presId="urn:microsoft.com/office/officeart/2005/8/layout/orgChart1#1"/>
    <dgm:cxn modelId="{3405FE99-882B-4016-A21A-45E37D6201CF}" type="presParOf" srcId="{AEB10223-D868-432C-A403-26835A4B752C}" destId="{A0446E0D-F76D-4726-A0F2-4D0CEF9CC49E}" srcOrd="3" destOrd="0" presId="urn:microsoft.com/office/officeart/2005/8/layout/orgChart1#1"/>
    <dgm:cxn modelId="{F7A5061E-E77B-4089-AD84-9F5D4452471B}" type="presParOf" srcId="{A0446E0D-F76D-4726-A0F2-4D0CEF9CC49E}" destId="{EE892D10-D9F1-42AC-93C9-F17194544CD7}" srcOrd="0" destOrd="0" presId="urn:microsoft.com/office/officeart/2005/8/layout/orgChart1#1"/>
    <dgm:cxn modelId="{93A444CF-D56D-4A53-A9FE-48A6820B5A85}" type="presParOf" srcId="{EE892D10-D9F1-42AC-93C9-F17194544CD7}" destId="{08F849C4-4EE6-4D78-BF41-C350D26064A3}" srcOrd="0" destOrd="0" presId="urn:microsoft.com/office/officeart/2005/8/layout/orgChart1#1"/>
    <dgm:cxn modelId="{E9ABC6B3-2EDE-40BF-AD70-FCE78183DFF1}" type="presParOf" srcId="{EE892D10-D9F1-42AC-93C9-F17194544CD7}" destId="{906490FE-7DDC-4134-8DC0-8C9AC5AD6E11}" srcOrd="1" destOrd="0" presId="urn:microsoft.com/office/officeart/2005/8/layout/orgChart1#1"/>
    <dgm:cxn modelId="{399726CF-479A-4DE7-A44F-7D8D7A0E5BD9}" type="presParOf" srcId="{A0446E0D-F76D-4726-A0F2-4D0CEF9CC49E}" destId="{66A3DB73-BCF3-4214-884C-83F116D3951E}" srcOrd="1" destOrd="0" presId="urn:microsoft.com/office/officeart/2005/8/layout/orgChart1#1"/>
    <dgm:cxn modelId="{F70C9717-3272-408E-AAEA-E41744DE207C}" type="presParOf" srcId="{66A3DB73-BCF3-4214-884C-83F116D3951E}" destId="{B05FF5D4-CDF2-4939-992D-9BE1B525C430}" srcOrd="0" destOrd="0" presId="urn:microsoft.com/office/officeart/2005/8/layout/orgChart1#1"/>
    <dgm:cxn modelId="{66E293AE-CA3A-4BE3-BDB5-D4C1C7DE60D9}" type="presParOf" srcId="{66A3DB73-BCF3-4214-884C-83F116D3951E}" destId="{5A9C6B0B-37EB-41AA-9DB1-BB87227F2917}" srcOrd="1" destOrd="0" presId="urn:microsoft.com/office/officeart/2005/8/layout/orgChart1#1"/>
    <dgm:cxn modelId="{1A6D6FD6-EF69-4B4B-A1FC-457A5B2BE4F4}" type="presParOf" srcId="{5A9C6B0B-37EB-41AA-9DB1-BB87227F2917}" destId="{8688A3BA-8F17-45C5-A48F-37C759DF6045}" srcOrd="0" destOrd="0" presId="urn:microsoft.com/office/officeart/2005/8/layout/orgChart1#1"/>
    <dgm:cxn modelId="{487D0142-3A9C-4CFE-B707-125490EF73AA}" type="presParOf" srcId="{8688A3BA-8F17-45C5-A48F-37C759DF6045}" destId="{BD2214CB-D912-4307-B047-8B6906918538}" srcOrd="0" destOrd="0" presId="urn:microsoft.com/office/officeart/2005/8/layout/orgChart1#1"/>
    <dgm:cxn modelId="{CBFDC6F5-A7DB-4464-B34C-A5702D4C1DEF}" type="presParOf" srcId="{8688A3BA-8F17-45C5-A48F-37C759DF6045}" destId="{CAA868F1-6F78-4C81-B627-D495FB2A8545}" srcOrd="1" destOrd="0" presId="urn:microsoft.com/office/officeart/2005/8/layout/orgChart1#1"/>
    <dgm:cxn modelId="{E459131E-4D2B-4A56-9F75-C99E05CBDB7F}" type="presParOf" srcId="{5A9C6B0B-37EB-41AA-9DB1-BB87227F2917}" destId="{EF5FD7F2-5AC1-4D41-BD48-B8BEC58A530C}" srcOrd="1" destOrd="0" presId="urn:microsoft.com/office/officeart/2005/8/layout/orgChart1#1"/>
    <dgm:cxn modelId="{DEFA6626-E4AF-49BF-8351-33E0AE90E457}" type="presParOf" srcId="{5A9C6B0B-37EB-41AA-9DB1-BB87227F2917}" destId="{49545891-0F90-49E7-B3EC-CB43032B4158}" srcOrd="2" destOrd="0" presId="urn:microsoft.com/office/officeart/2005/8/layout/orgChart1#1"/>
    <dgm:cxn modelId="{22A67FDC-A679-4909-8F82-7F0FBC349F04}" type="presParOf" srcId="{A0446E0D-F76D-4726-A0F2-4D0CEF9CC49E}" destId="{D8DA191D-8CC0-4C5A-BEBD-377FDCEF8EAB}" srcOrd="2" destOrd="0" presId="urn:microsoft.com/office/officeart/2005/8/layout/orgChart1#1"/>
    <dgm:cxn modelId="{1F741434-47A8-4B5D-A445-EADD907719F0}" type="presParOf" srcId="{AEB10223-D868-432C-A403-26835A4B752C}" destId="{3FF9F908-BD69-4283-86B7-942EE9A0EB17}" srcOrd="4" destOrd="0" presId="urn:microsoft.com/office/officeart/2005/8/layout/orgChart1#1"/>
    <dgm:cxn modelId="{AE39DE0B-3B84-445B-A27B-027E06BBDE59}" type="presParOf" srcId="{AEB10223-D868-432C-A403-26835A4B752C}" destId="{1BCFF576-6203-4AC4-8CF8-E9BA1AB4D058}" srcOrd="5" destOrd="0" presId="urn:microsoft.com/office/officeart/2005/8/layout/orgChart1#1"/>
    <dgm:cxn modelId="{12CA34F1-8DF7-468E-BB97-E525FE3CE3FA}" type="presParOf" srcId="{1BCFF576-6203-4AC4-8CF8-E9BA1AB4D058}" destId="{58CD2569-178D-4543-8A89-ED2E42BD3FF1}" srcOrd="0" destOrd="0" presId="urn:microsoft.com/office/officeart/2005/8/layout/orgChart1#1"/>
    <dgm:cxn modelId="{FFC95C1A-DFC6-48E7-B5FF-F9C6F4AC6ECF}" type="presParOf" srcId="{58CD2569-178D-4543-8A89-ED2E42BD3FF1}" destId="{D89B8F41-B4E4-4850-BA5A-1F5886B9D50C}" srcOrd="0" destOrd="0" presId="urn:microsoft.com/office/officeart/2005/8/layout/orgChart1#1"/>
    <dgm:cxn modelId="{6661B9D6-61A1-4092-A7C7-22905555593B}" type="presParOf" srcId="{58CD2569-178D-4543-8A89-ED2E42BD3FF1}" destId="{599EBF50-7AF0-4B4C-921A-4F013DD4013A}" srcOrd="1" destOrd="0" presId="urn:microsoft.com/office/officeart/2005/8/layout/orgChart1#1"/>
    <dgm:cxn modelId="{FF49E870-A5BA-401F-8F6C-6220C99C59A5}" type="presParOf" srcId="{1BCFF576-6203-4AC4-8CF8-E9BA1AB4D058}" destId="{8E1DBF75-E92D-48E8-9A43-8A08F049A738}" srcOrd="1" destOrd="0" presId="urn:microsoft.com/office/officeart/2005/8/layout/orgChart1#1"/>
    <dgm:cxn modelId="{A140458A-E4A1-4FFC-921B-4C4EFC825665}" type="presParOf" srcId="{8E1DBF75-E92D-48E8-9A43-8A08F049A738}" destId="{0C7496DD-F2F7-40BC-939C-0533FDC20A86}" srcOrd="0" destOrd="0" presId="urn:microsoft.com/office/officeart/2005/8/layout/orgChart1#1"/>
    <dgm:cxn modelId="{F4BA5410-89C6-490B-B419-CA6BF259B6A0}" type="presParOf" srcId="{8E1DBF75-E92D-48E8-9A43-8A08F049A738}" destId="{1F5499EE-28AC-4510-9B86-4C6CF84D1775}" srcOrd="1" destOrd="0" presId="urn:microsoft.com/office/officeart/2005/8/layout/orgChart1#1"/>
    <dgm:cxn modelId="{E1BF0A21-53C5-42A8-A46F-9C52247BF7E1}" type="presParOf" srcId="{1F5499EE-28AC-4510-9B86-4C6CF84D1775}" destId="{A8DDEA23-B4AE-4A00-A7EF-7BEBE97A9DA2}" srcOrd="0" destOrd="0" presId="urn:microsoft.com/office/officeart/2005/8/layout/orgChart1#1"/>
    <dgm:cxn modelId="{9C8717C1-2CC0-493B-8651-24E9A50A97A8}" type="presParOf" srcId="{A8DDEA23-B4AE-4A00-A7EF-7BEBE97A9DA2}" destId="{B6CD5489-EF0F-4C6B-A453-957F466AE257}" srcOrd="0" destOrd="0" presId="urn:microsoft.com/office/officeart/2005/8/layout/orgChart1#1"/>
    <dgm:cxn modelId="{4D517839-F525-4F54-8C79-E1D270F4D284}" type="presParOf" srcId="{A8DDEA23-B4AE-4A00-A7EF-7BEBE97A9DA2}" destId="{C1D2D980-B779-48FA-BA6D-E97BE12C30E3}" srcOrd="1" destOrd="0" presId="urn:microsoft.com/office/officeart/2005/8/layout/orgChart1#1"/>
    <dgm:cxn modelId="{6092EB9F-A635-4F59-9DD9-849182ECA1C5}" type="presParOf" srcId="{1F5499EE-28AC-4510-9B86-4C6CF84D1775}" destId="{24076212-6678-4036-A849-D976F28DFA2B}" srcOrd="1" destOrd="0" presId="urn:microsoft.com/office/officeart/2005/8/layout/orgChart1#1"/>
    <dgm:cxn modelId="{CA54E304-DBCA-44E3-8115-4E1123BF3745}" type="presParOf" srcId="{1F5499EE-28AC-4510-9B86-4C6CF84D1775}" destId="{1BAC266D-99F8-4E75-8475-3CEB212B2ECD}" srcOrd="2" destOrd="0" presId="urn:microsoft.com/office/officeart/2005/8/layout/orgChart1#1"/>
    <dgm:cxn modelId="{9521DD06-7246-429C-B585-C9EE5BB11228}" type="presParOf" srcId="{1BCFF576-6203-4AC4-8CF8-E9BA1AB4D058}" destId="{5AD78D59-2217-4C25-9D17-CE3642A817AF}" srcOrd="2" destOrd="0" presId="urn:microsoft.com/office/officeart/2005/8/layout/orgChart1#1"/>
    <dgm:cxn modelId="{3FA37431-782A-4976-B99D-1043C7A2FD43}" type="presParOf" srcId="{AEB10223-D868-432C-A403-26835A4B752C}" destId="{51AE429B-A221-4954-9C8F-4DBF39F9A546}" srcOrd="6" destOrd="0" presId="urn:microsoft.com/office/officeart/2005/8/layout/orgChart1#1"/>
    <dgm:cxn modelId="{097B4FCB-8569-4FB6-ADE2-599258BF7610}" type="presParOf" srcId="{AEB10223-D868-432C-A403-26835A4B752C}" destId="{1DE49F4C-C048-474D-967A-B52353DDA4DA}" srcOrd="7" destOrd="0" presId="urn:microsoft.com/office/officeart/2005/8/layout/orgChart1#1"/>
    <dgm:cxn modelId="{BDEDFCDB-7DE9-4080-90C4-98F9BAC32B09}" type="presParOf" srcId="{1DE49F4C-C048-474D-967A-B52353DDA4DA}" destId="{EEE2691F-ED65-44FC-848E-48DD167D495C}" srcOrd="0" destOrd="0" presId="urn:microsoft.com/office/officeart/2005/8/layout/orgChart1#1"/>
    <dgm:cxn modelId="{381A8F1B-2BA5-4FC0-9C4F-1F81E07C4468}" type="presParOf" srcId="{EEE2691F-ED65-44FC-848E-48DD167D495C}" destId="{A15BB4B8-0CCA-4EB1-9BC7-92A9637003D1}" srcOrd="0" destOrd="0" presId="urn:microsoft.com/office/officeart/2005/8/layout/orgChart1#1"/>
    <dgm:cxn modelId="{AF2BECCF-0653-43B9-8DEB-228B524AEDC1}" type="presParOf" srcId="{EEE2691F-ED65-44FC-848E-48DD167D495C}" destId="{6129A734-C89E-4FD5-80AD-6DE588C704BC}" srcOrd="1" destOrd="0" presId="urn:microsoft.com/office/officeart/2005/8/layout/orgChart1#1"/>
    <dgm:cxn modelId="{2A8608BA-C087-402B-ABDA-2EEE79646C0E}" type="presParOf" srcId="{1DE49F4C-C048-474D-967A-B52353DDA4DA}" destId="{3DB6B6D5-3CFF-4256-8087-F61FBD03C497}" srcOrd="1" destOrd="0" presId="urn:microsoft.com/office/officeart/2005/8/layout/orgChart1#1"/>
    <dgm:cxn modelId="{45373FD8-FE13-4B6C-9B73-52AA0A9A8E9B}" type="presParOf" srcId="{1DE49F4C-C048-474D-967A-B52353DDA4DA}" destId="{55DCF2FE-9648-42A0-B252-8236FA782235}" srcOrd="2" destOrd="0" presId="urn:microsoft.com/office/officeart/2005/8/layout/orgChart1#1"/>
    <dgm:cxn modelId="{1C513040-F8D6-44B3-838B-B513145102DD}" type="presParOf" srcId="{AEB10223-D868-432C-A403-26835A4B752C}" destId="{E7CE7AAF-62B7-4F1A-9403-659AA1981934}" srcOrd="8" destOrd="0" presId="urn:microsoft.com/office/officeart/2005/8/layout/orgChart1#1"/>
    <dgm:cxn modelId="{ADF57AFE-D84F-4D98-B8BC-50E37594B810}" type="presParOf" srcId="{AEB10223-D868-432C-A403-26835A4B752C}" destId="{71F96B12-B3DC-4C2B-9375-57F24EDAE810}" srcOrd="9" destOrd="0" presId="urn:microsoft.com/office/officeart/2005/8/layout/orgChart1#1"/>
    <dgm:cxn modelId="{F0E02E0E-AFBD-4337-B14B-37041B591379}" type="presParOf" srcId="{71F96B12-B3DC-4C2B-9375-57F24EDAE810}" destId="{F2759711-B089-45BF-9186-F750539C30F4}" srcOrd="0" destOrd="0" presId="urn:microsoft.com/office/officeart/2005/8/layout/orgChart1#1"/>
    <dgm:cxn modelId="{D57C9763-753B-4D95-AF89-B3BF92926D32}" type="presParOf" srcId="{F2759711-B089-45BF-9186-F750539C30F4}" destId="{F5DC3E10-1B7F-4E27-8DC1-6F1F7BE48828}" srcOrd="0" destOrd="0" presId="urn:microsoft.com/office/officeart/2005/8/layout/orgChart1#1"/>
    <dgm:cxn modelId="{DEF12C02-A2CB-46DE-874B-A1A0DA9D98DA}" type="presParOf" srcId="{F2759711-B089-45BF-9186-F750539C30F4}" destId="{DF281FB4-A102-42A7-A39D-893F111F1B29}" srcOrd="1" destOrd="0" presId="urn:microsoft.com/office/officeart/2005/8/layout/orgChart1#1"/>
    <dgm:cxn modelId="{2BAD8BC1-4E92-4CF2-93E2-9A391478B2CB}" type="presParOf" srcId="{71F96B12-B3DC-4C2B-9375-57F24EDAE810}" destId="{1C70F19D-E28D-4C92-8FA7-E1AC67673556}" srcOrd="1" destOrd="0" presId="urn:microsoft.com/office/officeart/2005/8/layout/orgChart1#1"/>
    <dgm:cxn modelId="{E1D925BE-C6B5-48AF-9D26-31C872233923}" type="presParOf" srcId="{71F96B12-B3DC-4C2B-9375-57F24EDAE810}" destId="{F16C2E78-B76B-40A5-A34B-1692D9752FF1}" srcOrd="2" destOrd="0" presId="urn:microsoft.com/office/officeart/2005/8/layout/orgChart1#1"/>
    <dgm:cxn modelId="{EA0C0CCF-B7CA-46CE-B416-6A0B0A90E144}" type="presParOf" srcId="{AEB10223-D868-432C-A403-26835A4B752C}" destId="{6FE284CC-DFAB-4B7A-B9CA-3836A62FFEB6}" srcOrd="10" destOrd="0" presId="urn:microsoft.com/office/officeart/2005/8/layout/orgChart1#1"/>
    <dgm:cxn modelId="{F9ACD164-35B4-4736-B5FF-F6A32DD95C90}" type="presParOf" srcId="{AEB10223-D868-432C-A403-26835A4B752C}" destId="{AB7CC086-F0E7-4E59-AA13-A98C18E65BEE}" srcOrd="11" destOrd="0" presId="urn:microsoft.com/office/officeart/2005/8/layout/orgChart1#1"/>
    <dgm:cxn modelId="{263E3788-4793-4154-9CE7-6963EBE7E858}" type="presParOf" srcId="{AB7CC086-F0E7-4E59-AA13-A98C18E65BEE}" destId="{B2D1F652-079F-4752-A3F9-6D3CF63B8B6F}" srcOrd="0" destOrd="0" presId="urn:microsoft.com/office/officeart/2005/8/layout/orgChart1#1"/>
    <dgm:cxn modelId="{83EB4C62-7FB6-470A-9B6A-939EBE471639}" type="presParOf" srcId="{B2D1F652-079F-4752-A3F9-6D3CF63B8B6F}" destId="{A6CAD5BA-CBF4-4EED-99ED-0614545B6F68}" srcOrd="0" destOrd="0" presId="urn:microsoft.com/office/officeart/2005/8/layout/orgChart1#1"/>
    <dgm:cxn modelId="{F6A9892D-6391-47FE-B957-574B7AA99968}" type="presParOf" srcId="{B2D1F652-079F-4752-A3F9-6D3CF63B8B6F}" destId="{188474D3-132B-4CE2-9941-4D33D6FA7CF1}" srcOrd="1" destOrd="0" presId="urn:microsoft.com/office/officeart/2005/8/layout/orgChart1#1"/>
    <dgm:cxn modelId="{852C7430-BA9B-4112-B731-87846C877FC2}" type="presParOf" srcId="{AB7CC086-F0E7-4E59-AA13-A98C18E65BEE}" destId="{74D2B5A3-6702-46BF-B187-84274880AAAA}" srcOrd="1" destOrd="0" presId="urn:microsoft.com/office/officeart/2005/8/layout/orgChart1#1"/>
    <dgm:cxn modelId="{DAC038A8-E661-4AF9-B0ED-E92BB72B1EB1}" type="presParOf" srcId="{74D2B5A3-6702-46BF-B187-84274880AAAA}" destId="{0975DFA1-EA17-4710-8217-40F275F87FAE}" srcOrd="0" destOrd="0" presId="urn:microsoft.com/office/officeart/2005/8/layout/orgChart1#1"/>
    <dgm:cxn modelId="{DCDAD755-9AD6-4A72-BAD2-16BD88802B2E}" type="presParOf" srcId="{74D2B5A3-6702-46BF-B187-84274880AAAA}" destId="{ECB4628F-3A3E-4647-89F9-F66754184D21}" srcOrd="1" destOrd="0" presId="urn:microsoft.com/office/officeart/2005/8/layout/orgChart1#1"/>
    <dgm:cxn modelId="{663BF14A-7F41-4D6B-81EB-F1E2658CD9E6}" type="presParOf" srcId="{ECB4628F-3A3E-4647-89F9-F66754184D21}" destId="{8065E4A3-AA3D-47ED-B62B-1612B633B1E8}" srcOrd="0" destOrd="0" presId="urn:microsoft.com/office/officeart/2005/8/layout/orgChart1#1"/>
    <dgm:cxn modelId="{EC5626A1-93E1-4FED-953A-894114D257E2}" type="presParOf" srcId="{8065E4A3-AA3D-47ED-B62B-1612B633B1E8}" destId="{8A2A8FEF-A625-4A29-A55C-5777E6260A25}" srcOrd="0" destOrd="0" presId="urn:microsoft.com/office/officeart/2005/8/layout/orgChart1#1"/>
    <dgm:cxn modelId="{8B433FF1-C9BE-4940-82D6-F3D8383D5919}" type="presParOf" srcId="{8065E4A3-AA3D-47ED-B62B-1612B633B1E8}" destId="{9BA478DB-BFED-4C8C-A587-E3D7FECB4995}" srcOrd="1" destOrd="0" presId="urn:microsoft.com/office/officeart/2005/8/layout/orgChart1#1"/>
    <dgm:cxn modelId="{ADF7F126-8C56-49A6-BCA4-E2DF28144477}" type="presParOf" srcId="{ECB4628F-3A3E-4647-89F9-F66754184D21}" destId="{262AB876-B4B6-4942-A114-2C9F8CAD3DA7}" srcOrd="1" destOrd="0" presId="urn:microsoft.com/office/officeart/2005/8/layout/orgChart1#1"/>
    <dgm:cxn modelId="{EF8E2E50-F045-4C7D-8E9A-35355D0944FA}" type="presParOf" srcId="{ECB4628F-3A3E-4647-89F9-F66754184D21}" destId="{B98E452A-F5D2-4301-AEFD-99AC378624C1}" srcOrd="2" destOrd="0" presId="urn:microsoft.com/office/officeart/2005/8/layout/orgChart1#1"/>
    <dgm:cxn modelId="{7932DB9E-F35C-41BD-AD98-4E79548F093C}" type="presParOf" srcId="{AB7CC086-F0E7-4E59-AA13-A98C18E65BEE}" destId="{61E8E4A3-8A22-4008-B19E-CBD9E47F52C9}" srcOrd="2" destOrd="0" presId="urn:microsoft.com/office/officeart/2005/8/layout/orgChart1#1"/>
    <dgm:cxn modelId="{3271E19A-B162-4305-8A06-E0B8337279A1}" type="presParOf" srcId="{AEB10223-D868-432C-A403-26835A4B752C}" destId="{99F85C87-59EE-42F5-94D6-9BB198E9C027}" srcOrd="12" destOrd="0" presId="urn:microsoft.com/office/officeart/2005/8/layout/orgChart1#1"/>
    <dgm:cxn modelId="{A4020859-41D5-46F6-B110-5AA19FF93BE7}" type="presParOf" srcId="{AEB10223-D868-432C-A403-26835A4B752C}" destId="{4641F11D-FF98-4289-9956-A3DDC284ECF7}" srcOrd="13" destOrd="0" presId="urn:microsoft.com/office/officeart/2005/8/layout/orgChart1#1"/>
    <dgm:cxn modelId="{8933D97B-A4FC-4BDD-AADD-0AF0F754D4DD}" type="presParOf" srcId="{4641F11D-FF98-4289-9956-A3DDC284ECF7}" destId="{404B00F3-E41A-40EA-A9E5-0328C1D38361}" srcOrd="0" destOrd="0" presId="urn:microsoft.com/office/officeart/2005/8/layout/orgChart1#1"/>
    <dgm:cxn modelId="{C30C21FE-0636-47A5-B4DD-60C00EBCCDD9}" type="presParOf" srcId="{404B00F3-E41A-40EA-A9E5-0328C1D38361}" destId="{8D74F22C-071C-4001-8848-F2F4AA55ED88}" srcOrd="0" destOrd="0" presId="urn:microsoft.com/office/officeart/2005/8/layout/orgChart1#1"/>
    <dgm:cxn modelId="{A9E1B156-69BF-454E-8784-E14E3EC2D672}" type="presParOf" srcId="{404B00F3-E41A-40EA-A9E5-0328C1D38361}" destId="{B1F17ECF-ED74-4809-B56E-BADFE2EC25EF}" srcOrd="1" destOrd="0" presId="urn:microsoft.com/office/officeart/2005/8/layout/orgChart1#1"/>
    <dgm:cxn modelId="{C0FA7CD9-BCF9-4735-87B5-21B647B61A8B}" type="presParOf" srcId="{4641F11D-FF98-4289-9956-A3DDC284ECF7}" destId="{AD98394D-C46A-4545-BFEE-41B899B01B74}" srcOrd="1" destOrd="0" presId="urn:microsoft.com/office/officeart/2005/8/layout/orgChart1#1"/>
    <dgm:cxn modelId="{2594579A-A9B8-4090-B2FD-DD1A6181B287}" type="presParOf" srcId="{4641F11D-FF98-4289-9956-A3DDC284ECF7}" destId="{43DD37E8-FFF8-4FB1-97FB-4DE6617431F6}" srcOrd="2" destOrd="0" presId="urn:microsoft.com/office/officeart/2005/8/layout/orgChart1#1"/>
    <dgm:cxn modelId="{A2F618A0-5DEB-45CE-AEFB-0C66B59AFEA5}" type="presParOf" srcId="{AEB10223-D868-432C-A403-26835A4B752C}" destId="{68730851-CDE0-4DBF-9261-8329195E9B7A}" srcOrd="14" destOrd="0" presId="urn:microsoft.com/office/officeart/2005/8/layout/orgChart1#1"/>
    <dgm:cxn modelId="{8689A38C-1408-4BAE-8A71-B0AA8DA67DD6}" type="presParOf" srcId="{AEB10223-D868-432C-A403-26835A4B752C}" destId="{3FD08F3D-9448-4A54-B090-2527F30D8DA2}" srcOrd="15" destOrd="0" presId="urn:microsoft.com/office/officeart/2005/8/layout/orgChart1#1"/>
    <dgm:cxn modelId="{29B0F6A3-2AC2-4E3F-B557-7892E8C6CF16}" type="presParOf" srcId="{3FD08F3D-9448-4A54-B090-2527F30D8DA2}" destId="{1B77F075-0F25-46CB-8D90-009B6F26E4D8}" srcOrd="0" destOrd="0" presId="urn:microsoft.com/office/officeart/2005/8/layout/orgChart1#1"/>
    <dgm:cxn modelId="{BDD438CC-416F-43A1-B1F4-F1DFC774EF10}" type="presParOf" srcId="{1B77F075-0F25-46CB-8D90-009B6F26E4D8}" destId="{C4A0B63F-A5D1-478B-A296-0CE703698571}" srcOrd="0" destOrd="0" presId="urn:microsoft.com/office/officeart/2005/8/layout/orgChart1#1"/>
    <dgm:cxn modelId="{FAC8D901-0373-412C-B5C0-E03F5D4003CF}" type="presParOf" srcId="{1B77F075-0F25-46CB-8D90-009B6F26E4D8}" destId="{0573A353-E500-4B81-9758-B6415871E167}" srcOrd="1" destOrd="0" presId="urn:microsoft.com/office/officeart/2005/8/layout/orgChart1#1"/>
    <dgm:cxn modelId="{B946FD21-7313-4EAD-B687-476BAE1A21CB}" type="presParOf" srcId="{3FD08F3D-9448-4A54-B090-2527F30D8DA2}" destId="{104DA474-27C4-41A1-BBD5-FBBADAD0A72B}" srcOrd="1" destOrd="0" presId="urn:microsoft.com/office/officeart/2005/8/layout/orgChart1#1"/>
    <dgm:cxn modelId="{194DDA1E-6534-40B9-B38D-0766740D5F9C}" type="presParOf" srcId="{3FD08F3D-9448-4A54-B090-2527F30D8DA2}" destId="{C67683A9-BD75-4670-85F3-631F9B6E1599}" srcOrd="2" destOrd="0" presId="urn:microsoft.com/office/officeart/2005/8/layout/orgChart1#1"/>
    <dgm:cxn modelId="{2BF25177-41D5-4CAF-BB32-A818ECA0D961}" type="presParOf" srcId="{AEB10223-D868-432C-A403-26835A4B752C}" destId="{F7474EA7-6726-4687-8467-DBDAF5DA815A}" srcOrd="16" destOrd="0" presId="urn:microsoft.com/office/officeart/2005/8/layout/orgChart1#1"/>
    <dgm:cxn modelId="{0BDF1CF4-7751-4B4B-BB16-EC8664485A46}" type="presParOf" srcId="{AEB10223-D868-432C-A403-26835A4B752C}" destId="{D2FC3C48-6E8B-44C2-9479-09E9B957E34F}" srcOrd="17" destOrd="0" presId="urn:microsoft.com/office/officeart/2005/8/layout/orgChart1#1"/>
    <dgm:cxn modelId="{4EF41336-3BC7-484C-BF07-C3820A001E3F}" type="presParOf" srcId="{D2FC3C48-6E8B-44C2-9479-09E9B957E34F}" destId="{202BAE75-22FE-411E-AB3B-2B4F5E7C6BA3}" srcOrd="0" destOrd="0" presId="urn:microsoft.com/office/officeart/2005/8/layout/orgChart1#1"/>
    <dgm:cxn modelId="{CB144122-15D0-4CCD-9F14-91728971129E}" type="presParOf" srcId="{202BAE75-22FE-411E-AB3B-2B4F5E7C6BA3}" destId="{DBF4D780-E337-40AC-AB35-F9EBC5BC742F}" srcOrd="0" destOrd="0" presId="urn:microsoft.com/office/officeart/2005/8/layout/orgChart1#1"/>
    <dgm:cxn modelId="{DD006027-344B-4CB7-A978-2CD007D05DA8}" type="presParOf" srcId="{202BAE75-22FE-411E-AB3B-2B4F5E7C6BA3}" destId="{93B0DFAC-B44B-47AB-B8B3-25DAA2F3CAE1}" srcOrd="1" destOrd="0" presId="urn:microsoft.com/office/officeart/2005/8/layout/orgChart1#1"/>
    <dgm:cxn modelId="{4DD6E3C0-097C-4564-BAB5-07B7EA4549A8}" type="presParOf" srcId="{D2FC3C48-6E8B-44C2-9479-09E9B957E34F}" destId="{25D34921-F7F2-4C12-BB74-952DF4347131}" srcOrd="1" destOrd="0" presId="urn:microsoft.com/office/officeart/2005/8/layout/orgChart1#1"/>
    <dgm:cxn modelId="{D2094A9C-AC81-41E4-BAA1-D73F87AF029E}" type="presParOf" srcId="{D2FC3C48-6E8B-44C2-9479-09E9B957E34F}" destId="{9D5BBD54-0119-4BB6-B192-8FC408114C64}" srcOrd="2" destOrd="0" presId="urn:microsoft.com/office/officeart/2005/8/layout/orgChart1#1"/>
    <dgm:cxn modelId="{2C7352FE-8A11-4B94-B834-66DFD0C3A2C7}" type="presParOf" srcId="{822DC932-B53B-497E-A021-259FDB1E7774}" destId="{7AF58D37-7E51-44D4-B43B-DFC64B0B4079}" srcOrd="2" destOrd="0" presId="urn:microsoft.com/office/officeart/2005/8/layout/orgChart1#1"/>
    <dgm:cxn modelId="{FF1ECE1C-6AFA-47C3-A043-E1C97D066F62}" type="presParOf" srcId="{7AF58D37-7E51-44D4-B43B-DFC64B0B4079}" destId="{B51E1A0A-4CAF-401A-BFBF-5A1F66D5A056}" srcOrd="0" destOrd="0" presId="urn:microsoft.com/office/officeart/2005/8/layout/orgChart1#1"/>
    <dgm:cxn modelId="{D8279E8A-5170-4FF5-BA34-6CF6E56AB637}" type="presParOf" srcId="{7AF58D37-7E51-44D4-B43B-DFC64B0B4079}" destId="{806CF263-C664-4018-8F25-C0ED5E641548}" srcOrd="1" destOrd="0" presId="urn:microsoft.com/office/officeart/2005/8/layout/orgChart1#1"/>
    <dgm:cxn modelId="{3646C29B-A60E-428B-B7C8-A12E447F863A}" type="presParOf" srcId="{806CF263-C664-4018-8F25-C0ED5E641548}" destId="{0972EA82-2ED0-4D47-97A3-6AD3E33786FE}" srcOrd="0" destOrd="0" presId="urn:microsoft.com/office/officeart/2005/8/layout/orgChart1#1"/>
    <dgm:cxn modelId="{0BAA35BB-95E4-406C-8F7A-601BF48F1803}" type="presParOf" srcId="{0972EA82-2ED0-4D47-97A3-6AD3E33786FE}" destId="{48C8B6F7-6301-41DE-A88F-3F3248062DFA}" srcOrd="0" destOrd="0" presId="urn:microsoft.com/office/officeart/2005/8/layout/orgChart1#1"/>
    <dgm:cxn modelId="{A7958E5C-836E-4320-BB6A-289B8A92AC4B}" type="presParOf" srcId="{0972EA82-2ED0-4D47-97A3-6AD3E33786FE}" destId="{912BDF5E-AFB6-4F15-8506-EFA306CAD24D}" srcOrd="1" destOrd="0" presId="urn:microsoft.com/office/officeart/2005/8/layout/orgChart1#1"/>
    <dgm:cxn modelId="{03D40996-66BD-4A28-AD27-CDCFC5F33D2A}" type="presParOf" srcId="{806CF263-C664-4018-8F25-C0ED5E641548}" destId="{AA8A8862-D865-4744-8B3C-C5C08B628314}" srcOrd="1" destOrd="0" presId="urn:microsoft.com/office/officeart/2005/8/layout/orgChart1#1"/>
    <dgm:cxn modelId="{D9E5875A-94DA-41C6-BCCE-250EBD65684A}" type="presParOf" srcId="{806CF263-C664-4018-8F25-C0ED5E641548}" destId="{594A23C3-B542-46D0-A663-5DC6F925885A}" srcOrd="2" destOrd="0" presId="urn:microsoft.com/office/officeart/2005/8/layout/orgChart1#1"/>
    <dgm:cxn modelId="{A8163EB7-51B2-4103-88C1-932B400D3D74}" type="presParOf" srcId="{7AF58D37-7E51-44D4-B43B-DFC64B0B4079}" destId="{30A99258-8E0F-4CCC-ADEB-A1E1CDD6BB90}" srcOrd="2" destOrd="0" presId="urn:microsoft.com/office/officeart/2005/8/layout/orgChart1#1"/>
    <dgm:cxn modelId="{E9F2BB9A-39C3-4C33-A5BD-775D0E12FB4A}" type="presParOf" srcId="{7AF58D37-7E51-44D4-B43B-DFC64B0B4079}" destId="{9823A98E-D736-4144-B62C-1E89F4CD4AB0}" srcOrd="3" destOrd="0" presId="urn:microsoft.com/office/officeart/2005/8/layout/orgChart1#1"/>
    <dgm:cxn modelId="{CB3A9BF9-8B27-4360-B1E2-509093A6C8F7}" type="presParOf" srcId="{9823A98E-D736-4144-B62C-1E89F4CD4AB0}" destId="{353897B7-53D6-45E1-9CBA-76F7A580EA5F}" srcOrd="0" destOrd="0" presId="urn:microsoft.com/office/officeart/2005/8/layout/orgChart1#1"/>
    <dgm:cxn modelId="{9ABDD5B2-346E-4B4F-9CAD-5216CE28C57F}" type="presParOf" srcId="{353897B7-53D6-45E1-9CBA-76F7A580EA5F}" destId="{C4631C3A-01F1-4F7A-8476-5206B837CB10}" srcOrd="0" destOrd="0" presId="urn:microsoft.com/office/officeart/2005/8/layout/orgChart1#1"/>
    <dgm:cxn modelId="{9B5B14F5-C4E3-4C2B-868C-A48CEBB19810}" type="presParOf" srcId="{353897B7-53D6-45E1-9CBA-76F7A580EA5F}" destId="{86B374EF-0D5C-48F2-97C4-4945214F34DD}" srcOrd="1" destOrd="0" presId="urn:microsoft.com/office/officeart/2005/8/layout/orgChart1#1"/>
    <dgm:cxn modelId="{88AC3CA4-F1A0-44C3-BEB3-A2F8247E8546}" type="presParOf" srcId="{9823A98E-D736-4144-B62C-1E89F4CD4AB0}" destId="{3AF6044A-A356-49B4-9B62-26068D1BFE05}" srcOrd="1" destOrd="0" presId="urn:microsoft.com/office/officeart/2005/8/layout/orgChart1#1"/>
    <dgm:cxn modelId="{265DD34B-BA70-4E35-8496-84CD147F7C44}" type="presParOf" srcId="{9823A98E-D736-4144-B62C-1E89F4CD4AB0}" destId="{EF1B726C-63C1-4D6B-A264-5871B833C452}" srcOrd="2" destOrd="0" presId="urn:microsoft.com/office/officeart/2005/8/layout/orgChart1#1"/>
    <dgm:cxn modelId="{E08F9003-6FFB-468A-BE09-E7ED5694B6FE}" type="presParOf" srcId="{FE1FDB87-3597-4DA7-B306-5C0A7CF94317}" destId="{DC596CEB-78B0-42ED-8B0E-3B2851BA9568}" srcOrd="2" destOrd="0" presId="urn:microsoft.com/office/officeart/2005/8/layout/orgChart1#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091F47-55ED-41F1-8AE6-FE4578233EBF}" type="doc">
      <dgm:prSet loTypeId="urn:microsoft.com/office/officeart/2005/8/layout/venn1" loCatId="relationship" qsTypeId="urn:microsoft.com/office/officeart/2005/8/quickstyle/simple1" qsCatId="simple" csTypeId="urn:microsoft.com/office/officeart/2005/8/colors/accent1_1" csCatId="accent1" phldr="1"/>
      <dgm:spPr/>
      <dgm:t>
        <a:bodyPr/>
        <a:lstStyle/>
        <a:p>
          <a:endParaRPr lang="zh-CN" altLang="en-US"/>
        </a:p>
      </dgm:t>
    </dgm:pt>
    <dgm:pt modelId="{FDCEC43E-5665-4FB0-8B74-EBADDF2E9BDA}">
      <dgm:prSet phldrT="[文本]" custT="1"/>
      <dgm:spPr/>
      <dgm:t>
        <a:bodyPr/>
        <a:lstStyle/>
        <a:p>
          <a:r>
            <a:rPr lang="zh-CN" altLang="en-US" sz="2800" b="1">
              <a:solidFill>
                <a:srgbClr val="4CA1AF"/>
              </a:solidFill>
              <a:latin typeface="微软雅黑 Light" panose="020B0502040204020203" pitchFamily="34" charset="-122"/>
              <a:ea typeface="微软雅黑 Light" panose="020B0502040204020203" pitchFamily="34" charset="-122"/>
            </a:rPr>
            <a:t>安全评估</a:t>
          </a:r>
          <a:endParaRPr lang="zh-CN" altLang="en-US" sz="2800" b="1" dirty="0">
            <a:solidFill>
              <a:srgbClr val="4CA1AF"/>
            </a:solidFill>
            <a:latin typeface="微软雅黑 Light" panose="020B0502040204020203" pitchFamily="34" charset="-122"/>
            <a:ea typeface="微软雅黑 Light" panose="020B0502040204020203" pitchFamily="34" charset="-122"/>
          </a:endParaRPr>
        </a:p>
      </dgm:t>
    </dgm:pt>
    <dgm:pt modelId="{EF10B6F1-7570-4DC7-A500-D3D06CA8F447}" cxnId="{AB2FCDF2-F262-4D48-891B-C6F8A5BCF79C}" type="parTrans">
      <dgm:prSet/>
      <dgm:spPr/>
      <dgm:t>
        <a:bodyPr/>
        <a:lstStyle/>
        <a:p>
          <a:endParaRPr lang="zh-CN" altLang="en-US" sz="2800" b="1">
            <a:solidFill>
              <a:srgbClr val="4CA1AF"/>
            </a:solidFill>
            <a:latin typeface="微软雅黑 Light" panose="020B0502040204020203" pitchFamily="34" charset="-122"/>
            <a:ea typeface="微软雅黑 Light" panose="020B0502040204020203" pitchFamily="34" charset="-122"/>
          </a:endParaRPr>
        </a:p>
      </dgm:t>
    </dgm:pt>
    <dgm:pt modelId="{E8E34D01-5E1C-4215-A654-FF4921C9CBBE}" cxnId="{AB2FCDF2-F262-4D48-891B-C6F8A5BCF79C}" type="sibTrans">
      <dgm:prSet/>
      <dgm:spPr/>
      <dgm:t>
        <a:bodyPr/>
        <a:lstStyle/>
        <a:p>
          <a:endParaRPr lang="zh-CN" altLang="en-US" sz="2800" b="1">
            <a:solidFill>
              <a:srgbClr val="4CA1AF"/>
            </a:solidFill>
            <a:latin typeface="微软雅黑 Light" panose="020B0502040204020203" pitchFamily="34" charset="-122"/>
            <a:ea typeface="微软雅黑 Light" panose="020B0502040204020203" pitchFamily="34" charset="-122"/>
          </a:endParaRPr>
        </a:p>
      </dgm:t>
    </dgm:pt>
    <dgm:pt modelId="{5E14C235-0C39-45A1-B565-8C0D87F6759E}">
      <dgm:prSet phldrT="[文本]" custT="1"/>
      <dgm:spPr/>
      <dgm:t>
        <a:bodyPr/>
        <a:lstStyle/>
        <a:p>
          <a:r>
            <a:rPr lang="zh-CN" altLang="en-US" sz="2800" b="1">
              <a:solidFill>
                <a:srgbClr val="4CA1AF"/>
              </a:solidFill>
              <a:latin typeface="微软雅黑 Light" panose="020B0502040204020203" pitchFamily="34" charset="-122"/>
              <a:ea typeface="微软雅黑 Light" panose="020B0502040204020203" pitchFamily="34" charset="-122"/>
            </a:rPr>
            <a:t>专业咨询</a:t>
          </a:r>
          <a:endParaRPr lang="zh-CN" altLang="en-US" sz="2800" b="1" dirty="0">
            <a:solidFill>
              <a:srgbClr val="4CA1AF"/>
            </a:solidFill>
            <a:latin typeface="微软雅黑 Light" panose="020B0502040204020203" pitchFamily="34" charset="-122"/>
            <a:ea typeface="微软雅黑 Light" panose="020B0502040204020203" pitchFamily="34" charset="-122"/>
          </a:endParaRPr>
        </a:p>
      </dgm:t>
    </dgm:pt>
    <dgm:pt modelId="{55729E42-E2D1-429B-9641-3594CC97A172}" cxnId="{07C1B908-E39E-43A2-A01A-175471FD48C4}" type="parTrans">
      <dgm:prSet/>
      <dgm:spPr/>
      <dgm:t>
        <a:bodyPr/>
        <a:lstStyle/>
        <a:p>
          <a:endParaRPr lang="zh-CN" altLang="en-US" sz="2800" b="1">
            <a:solidFill>
              <a:srgbClr val="4CA1AF"/>
            </a:solidFill>
            <a:latin typeface="微软雅黑 Light" panose="020B0502040204020203" pitchFamily="34" charset="-122"/>
            <a:ea typeface="微软雅黑 Light" panose="020B0502040204020203" pitchFamily="34" charset="-122"/>
          </a:endParaRPr>
        </a:p>
      </dgm:t>
    </dgm:pt>
    <dgm:pt modelId="{B181737A-C097-4E62-BBDE-45905374C37C}" cxnId="{07C1B908-E39E-43A2-A01A-175471FD48C4}" type="sibTrans">
      <dgm:prSet/>
      <dgm:spPr/>
      <dgm:t>
        <a:bodyPr/>
        <a:lstStyle/>
        <a:p>
          <a:endParaRPr lang="zh-CN" altLang="en-US" sz="2800" b="1">
            <a:solidFill>
              <a:srgbClr val="4CA1AF"/>
            </a:solidFill>
            <a:latin typeface="微软雅黑 Light" panose="020B0502040204020203" pitchFamily="34" charset="-122"/>
            <a:ea typeface="微软雅黑 Light" panose="020B0502040204020203" pitchFamily="34" charset="-122"/>
          </a:endParaRPr>
        </a:p>
      </dgm:t>
    </dgm:pt>
    <dgm:pt modelId="{8F668240-9754-46BE-BFEB-DF96CE40C790}">
      <dgm:prSet phldrT="[文本]" custT="1"/>
      <dgm:spPr/>
      <dgm:t>
        <a:bodyPr/>
        <a:lstStyle/>
        <a:p>
          <a:r>
            <a:rPr lang="zh-CN" altLang="en-US" sz="2800" b="1">
              <a:solidFill>
                <a:srgbClr val="4CA1AF"/>
              </a:solidFill>
              <a:latin typeface="微软雅黑 Light" panose="020B0502040204020203" pitchFamily="34" charset="-122"/>
              <a:ea typeface="微软雅黑 Light" panose="020B0502040204020203" pitchFamily="34" charset="-122"/>
            </a:rPr>
            <a:t>电梯物联网</a:t>
          </a:r>
          <a:endParaRPr lang="zh-CN" altLang="en-US" sz="2800" b="1" dirty="0">
            <a:solidFill>
              <a:srgbClr val="4CA1AF"/>
            </a:solidFill>
            <a:latin typeface="微软雅黑 Light" panose="020B0502040204020203" pitchFamily="34" charset="-122"/>
            <a:ea typeface="微软雅黑 Light" panose="020B0502040204020203" pitchFamily="34" charset="-122"/>
          </a:endParaRPr>
        </a:p>
      </dgm:t>
    </dgm:pt>
    <dgm:pt modelId="{0C4FE8C5-C289-4667-AD9F-FCB9E7D20837}" cxnId="{352D0733-14D9-47DE-8F9C-C5CF33797DEB}" type="parTrans">
      <dgm:prSet/>
      <dgm:spPr/>
      <dgm:t>
        <a:bodyPr/>
        <a:lstStyle/>
        <a:p>
          <a:endParaRPr lang="zh-CN" altLang="en-US" sz="2800" b="1">
            <a:solidFill>
              <a:srgbClr val="4CA1AF"/>
            </a:solidFill>
            <a:latin typeface="微软雅黑 Light" panose="020B0502040204020203" pitchFamily="34" charset="-122"/>
            <a:ea typeface="微软雅黑 Light" panose="020B0502040204020203" pitchFamily="34" charset="-122"/>
          </a:endParaRPr>
        </a:p>
      </dgm:t>
    </dgm:pt>
    <dgm:pt modelId="{050072F2-18AB-4274-83F6-BCB51886F171}" cxnId="{352D0733-14D9-47DE-8F9C-C5CF33797DEB}" type="sibTrans">
      <dgm:prSet/>
      <dgm:spPr/>
      <dgm:t>
        <a:bodyPr/>
        <a:lstStyle/>
        <a:p>
          <a:endParaRPr lang="zh-CN" altLang="en-US" sz="2800" b="1">
            <a:solidFill>
              <a:srgbClr val="4CA1AF"/>
            </a:solidFill>
            <a:latin typeface="微软雅黑 Light" panose="020B0502040204020203" pitchFamily="34" charset="-122"/>
            <a:ea typeface="微软雅黑 Light" panose="020B0502040204020203" pitchFamily="34" charset="-122"/>
          </a:endParaRPr>
        </a:p>
      </dgm:t>
    </dgm:pt>
    <dgm:pt modelId="{7B17ADED-5E75-421D-8903-1E12193FB40A}">
      <dgm:prSet phldrT="[文本]" custT="1"/>
      <dgm:spPr/>
      <dgm:t>
        <a:bodyPr/>
        <a:lstStyle/>
        <a:p>
          <a:r>
            <a:rPr lang="zh-CN" altLang="en-US" sz="2800" b="1">
              <a:solidFill>
                <a:srgbClr val="4CA1AF"/>
              </a:solidFill>
              <a:latin typeface="微软雅黑 Light" panose="020B0502040204020203" pitchFamily="34" charset="-122"/>
              <a:ea typeface="微软雅黑 Light" panose="020B0502040204020203" pitchFamily="34" charset="-122"/>
            </a:rPr>
            <a:t>人力资源服务</a:t>
          </a:r>
          <a:endParaRPr lang="zh-CN" altLang="en-US" sz="2800" b="1" dirty="0">
            <a:solidFill>
              <a:srgbClr val="4CA1AF"/>
            </a:solidFill>
            <a:latin typeface="微软雅黑 Light" panose="020B0502040204020203" pitchFamily="34" charset="-122"/>
            <a:ea typeface="微软雅黑 Light" panose="020B0502040204020203" pitchFamily="34" charset="-122"/>
          </a:endParaRPr>
        </a:p>
      </dgm:t>
    </dgm:pt>
    <dgm:pt modelId="{DCCEE6B9-CB45-414F-9280-0F9A2FB8A388}" cxnId="{FACA6456-A6A3-4DCD-936B-0D8B73716453}" type="parTrans">
      <dgm:prSet/>
      <dgm:spPr/>
      <dgm:t>
        <a:bodyPr/>
        <a:lstStyle/>
        <a:p>
          <a:endParaRPr lang="zh-CN" altLang="en-US" sz="2800" b="1">
            <a:solidFill>
              <a:srgbClr val="4CA1AF"/>
            </a:solidFill>
            <a:latin typeface="微软雅黑 Light" panose="020B0502040204020203" pitchFamily="34" charset="-122"/>
            <a:ea typeface="微软雅黑 Light" panose="020B0502040204020203" pitchFamily="34" charset="-122"/>
          </a:endParaRPr>
        </a:p>
      </dgm:t>
    </dgm:pt>
    <dgm:pt modelId="{A81BC829-0E71-459C-A444-124512815CC5}" cxnId="{FACA6456-A6A3-4DCD-936B-0D8B73716453}" type="sibTrans">
      <dgm:prSet/>
      <dgm:spPr/>
      <dgm:t>
        <a:bodyPr/>
        <a:lstStyle/>
        <a:p>
          <a:endParaRPr lang="zh-CN" altLang="en-US" sz="2800" b="1">
            <a:solidFill>
              <a:srgbClr val="4CA1AF"/>
            </a:solidFill>
            <a:latin typeface="微软雅黑 Light" panose="020B0502040204020203" pitchFamily="34" charset="-122"/>
            <a:ea typeface="微软雅黑 Light" panose="020B0502040204020203" pitchFamily="34" charset="-122"/>
          </a:endParaRPr>
        </a:p>
      </dgm:t>
    </dgm:pt>
    <dgm:pt modelId="{31DCDDA4-360C-4C59-97D5-974D2DD8D2C8}">
      <dgm:prSet custT="1"/>
      <dgm:spPr/>
      <dgm:t>
        <a:bodyPr/>
        <a:lstStyle/>
        <a:p>
          <a:r>
            <a:rPr lang="zh-CN" altLang="en-US" sz="2800" b="1" dirty="0">
              <a:solidFill>
                <a:srgbClr val="4CA1AF"/>
              </a:solidFill>
              <a:latin typeface="微软雅黑 Light" panose="020B0502040204020203" pitchFamily="34" charset="-122"/>
              <a:ea typeface="微软雅黑 Light" panose="020B0502040204020203" pitchFamily="34" charset="-122"/>
            </a:rPr>
            <a:t>电梯检测</a:t>
          </a:r>
        </a:p>
      </dgm:t>
    </dgm:pt>
    <dgm:pt modelId="{3F82C093-B720-4489-B2C0-895802D5EBFE}" cxnId="{E1CA0D24-D3D7-4250-A5E9-2EDA4B0218B2}" type="parTrans">
      <dgm:prSet/>
      <dgm:spPr/>
      <dgm:t>
        <a:bodyPr/>
        <a:lstStyle/>
        <a:p>
          <a:endParaRPr lang="zh-CN" altLang="en-US" sz="2800" b="1">
            <a:solidFill>
              <a:srgbClr val="4CA1AF"/>
            </a:solidFill>
            <a:latin typeface="微软雅黑 Light" panose="020B0502040204020203" pitchFamily="34" charset="-122"/>
            <a:ea typeface="微软雅黑 Light" panose="020B0502040204020203" pitchFamily="34" charset="-122"/>
          </a:endParaRPr>
        </a:p>
      </dgm:t>
    </dgm:pt>
    <dgm:pt modelId="{973FFDB6-8636-43FC-9828-FCFA7A416189}" cxnId="{E1CA0D24-D3D7-4250-A5E9-2EDA4B0218B2}" type="sibTrans">
      <dgm:prSet/>
      <dgm:spPr/>
      <dgm:t>
        <a:bodyPr/>
        <a:lstStyle/>
        <a:p>
          <a:endParaRPr lang="zh-CN" altLang="en-US" sz="2800" b="1">
            <a:solidFill>
              <a:srgbClr val="4CA1AF"/>
            </a:solidFill>
            <a:latin typeface="微软雅黑 Light" panose="020B0502040204020203" pitchFamily="34" charset="-122"/>
            <a:ea typeface="微软雅黑 Light" panose="020B0502040204020203" pitchFamily="34" charset="-122"/>
          </a:endParaRPr>
        </a:p>
      </dgm:t>
    </dgm:pt>
    <dgm:pt modelId="{4753DFF2-B4B1-4664-84E1-D843BF54B722}" type="pres">
      <dgm:prSet presAssocID="{2E091F47-55ED-41F1-8AE6-FE4578233EBF}" presName="compositeShape" presStyleCnt="0">
        <dgm:presLayoutVars>
          <dgm:chMax val="7"/>
          <dgm:dir/>
          <dgm:resizeHandles val="exact"/>
        </dgm:presLayoutVars>
      </dgm:prSet>
      <dgm:spPr/>
    </dgm:pt>
    <dgm:pt modelId="{1991B35F-5BAB-4B1F-8FED-6F9183CA0C3C}" type="pres">
      <dgm:prSet presAssocID="{31DCDDA4-360C-4C59-97D5-974D2DD8D2C8}" presName="circ1" presStyleLbl="vennNode1" presStyleIdx="0" presStyleCnt="5"/>
      <dgm:spPr>
        <a:noFill/>
        <a:ln>
          <a:solidFill>
            <a:srgbClr val="1182AF"/>
          </a:solidFill>
        </a:ln>
      </dgm:spPr>
    </dgm:pt>
    <dgm:pt modelId="{133919ED-B1AE-4C08-B711-A2E0BBC99975}" type="pres">
      <dgm:prSet presAssocID="{31DCDDA4-360C-4C59-97D5-974D2DD8D2C8}" presName="circ1Tx" presStyleLbl="revTx" presStyleIdx="0" presStyleCnt="0">
        <dgm:presLayoutVars>
          <dgm:chMax val="0"/>
          <dgm:chPref val="0"/>
          <dgm:bulletEnabled val="1"/>
        </dgm:presLayoutVars>
      </dgm:prSet>
      <dgm:spPr/>
    </dgm:pt>
    <dgm:pt modelId="{1228EB16-30A2-4B08-B062-107CD56E46A9}" type="pres">
      <dgm:prSet presAssocID="{FDCEC43E-5665-4FB0-8B74-EBADDF2E9BDA}" presName="circ2" presStyleLbl="vennNode1" presStyleIdx="1" presStyleCnt="5"/>
      <dgm:spPr>
        <a:noFill/>
        <a:ln>
          <a:solidFill>
            <a:srgbClr val="1182AF"/>
          </a:solidFill>
        </a:ln>
      </dgm:spPr>
    </dgm:pt>
    <dgm:pt modelId="{C259E1EF-C0F4-4EAE-9AE3-92001ECB797C}" type="pres">
      <dgm:prSet presAssocID="{FDCEC43E-5665-4FB0-8B74-EBADDF2E9BDA}" presName="circ2Tx" presStyleLbl="revTx" presStyleIdx="0" presStyleCnt="0">
        <dgm:presLayoutVars>
          <dgm:chMax val="0"/>
          <dgm:chPref val="0"/>
          <dgm:bulletEnabled val="1"/>
        </dgm:presLayoutVars>
      </dgm:prSet>
      <dgm:spPr/>
    </dgm:pt>
    <dgm:pt modelId="{A42AD9BE-1BD0-459A-876B-8D953C7A19BB}" type="pres">
      <dgm:prSet presAssocID="{5E14C235-0C39-45A1-B565-8C0D87F6759E}" presName="circ3" presStyleLbl="vennNode1" presStyleIdx="2" presStyleCnt="5"/>
      <dgm:spPr>
        <a:noFill/>
        <a:ln>
          <a:solidFill>
            <a:srgbClr val="1182AF"/>
          </a:solidFill>
        </a:ln>
      </dgm:spPr>
    </dgm:pt>
    <dgm:pt modelId="{8E4748D2-5949-42A0-A2A8-B19CDC34FD31}" type="pres">
      <dgm:prSet presAssocID="{5E14C235-0C39-45A1-B565-8C0D87F6759E}" presName="circ3Tx" presStyleLbl="revTx" presStyleIdx="0" presStyleCnt="0">
        <dgm:presLayoutVars>
          <dgm:chMax val="0"/>
          <dgm:chPref val="0"/>
          <dgm:bulletEnabled val="1"/>
        </dgm:presLayoutVars>
      </dgm:prSet>
      <dgm:spPr/>
    </dgm:pt>
    <dgm:pt modelId="{0D544F43-2BC6-4C9D-BE54-10EAFB1B7BF8}" type="pres">
      <dgm:prSet presAssocID="{8F668240-9754-46BE-BFEB-DF96CE40C790}" presName="circ4" presStyleLbl="vennNode1" presStyleIdx="3" presStyleCnt="5"/>
      <dgm:spPr>
        <a:noFill/>
        <a:ln>
          <a:solidFill>
            <a:srgbClr val="1182AF"/>
          </a:solidFill>
        </a:ln>
      </dgm:spPr>
    </dgm:pt>
    <dgm:pt modelId="{40F211C6-FF01-471C-AA3D-61208044E0BE}" type="pres">
      <dgm:prSet presAssocID="{8F668240-9754-46BE-BFEB-DF96CE40C790}" presName="circ4Tx" presStyleLbl="revTx" presStyleIdx="0" presStyleCnt="0">
        <dgm:presLayoutVars>
          <dgm:chMax val="0"/>
          <dgm:chPref val="0"/>
          <dgm:bulletEnabled val="1"/>
        </dgm:presLayoutVars>
      </dgm:prSet>
      <dgm:spPr/>
    </dgm:pt>
    <dgm:pt modelId="{4B707A8A-4101-4FA5-A615-747E65C32F56}" type="pres">
      <dgm:prSet presAssocID="{7B17ADED-5E75-421D-8903-1E12193FB40A}" presName="circ5" presStyleLbl="vennNode1" presStyleIdx="4" presStyleCnt="5"/>
      <dgm:spPr>
        <a:noFill/>
        <a:ln>
          <a:solidFill>
            <a:srgbClr val="1182AF"/>
          </a:solidFill>
        </a:ln>
      </dgm:spPr>
    </dgm:pt>
    <dgm:pt modelId="{573C859F-E5AC-4EF5-AC57-54C4F7B8E3E6}" type="pres">
      <dgm:prSet presAssocID="{7B17ADED-5E75-421D-8903-1E12193FB40A}" presName="circ5Tx" presStyleLbl="revTx" presStyleIdx="0" presStyleCnt="0">
        <dgm:presLayoutVars>
          <dgm:chMax val="0"/>
          <dgm:chPref val="0"/>
          <dgm:bulletEnabled val="1"/>
        </dgm:presLayoutVars>
      </dgm:prSet>
      <dgm:spPr/>
    </dgm:pt>
  </dgm:ptLst>
  <dgm:cxnLst>
    <dgm:cxn modelId="{6953CA07-C230-4E89-AA99-74AEA51E6FB6}" type="presOf" srcId="{8F668240-9754-46BE-BFEB-DF96CE40C790}" destId="{40F211C6-FF01-471C-AA3D-61208044E0BE}" srcOrd="0" destOrd="0" presId="urn:microsoft.com/office/officeart/2005/8/layout/venn1"/>
    <dgm:cxn modelId="{07C1B908-E39E-43A2-A01A-175471FD48C4}" srcId="{2E091F47-55ED-41F1-8AE6-FE4578233EBF}" destId="{5E14C235-0C39-45A1-B565-8C0D87F6759E}" srcOrd="2" destOrd="0" parTransId="{55729E42-E2D1-429B-9641-3594CC97A172}" sibTransId="{B181737A-C097-4E62-BBDE-45905374C37C}"/>
    <dgm:cxn modelId="{E1CA0D24-D3D7-4250-A5E9-2EDA4B0218B2}" srcId="{2E091F47-55ED-41F1-8AE6-FE4578233EBF}" destId="{31DCDDA4-360C-4C59-97D5-974D2DD8D2C8}" srcOrd="0" destOrd="0" parTransId="{3F82C093-B720-4489-B2C0-895802D5EBFE}" sibTransId="{973FFDB6-8636-43FC-9828-FCFA7A416189}"/>
    <dgm:cxn modelId="{AB41FD28-7150-4EB9-8271-7BD79B373DAE}" type="presOf" srcId="{31DCDDA4-360C-4C59-97D5-974D2DD8D2C8}" destId="{133919ED-B1AE-4C08-B711-A2E0BBC99975}" srcOrd="0" destOrd="0" presId="urn:microsoft.com/office/officeart/2005/8/layout/venn1"/>
    <dgm:cxn modelId="{352D0733-14D9-47DE-8F9C-C5CF33797DEB}" srcId="{2E091F47-55ED-41F1-8AE6-FE4578233EBF}" destId="{8F668240-9754-46BE-BFEB-DF96CE40C790}" srcOrd="3" destOrd="0" parTransId="{0C4FE8C5-C289-4667-AD9F-FCB9E7D20837}" sibTransId="{050072F2-18AB-4274-83F6-BCB51886F171}"/>
    <dgm:cxn modelId="{C7474667-6DD3-480E-9F0D-B110293D7950}" type="presOf" srcId="{7B17ADED-5E75-421D-8903-1E12193FB40A}" destId="{573C859F-E5AC-4EF5-AC57-54C4F7B8E3E6}" srcOrd="0" destOrd="0" presId="urn:microsoft.com/office/officeart/2005/8/layout/venn1"/>
    <dgm:cxn modelId="{FACA6456-A6A3-4DCD-936B-0D8B73716453}" srcId="{2E091F47-55ED-41F1-8AE6-FE4578233EBF}" destId="{7B17ADED-5E75-421D-8903-1E12193FB40A}" srcOrd="4" destOrd="0" parTransId="{DCCEE6B9-CB45-414F-9280-0F9A2FB8A388}" sibTransId="{A81BC829-0E71-459C-A444-124512815CC5}"/>
    <dgm:cxn modelId="{BAA3B8B1-54AB-4720-902F-DBD916E897FF}" type="presOf" srcId="{5E14C235-0C39-45A1-B565-8C0D87F6759E}" destId="{8E4748D2-5949-42A0-A2A8-B19CDC34FD31}" srcOrd="0" destOrd="0" presId="urn:microsoft.com/office/officeart/2005/8/layout/venn1"/>
    <dgm:cxn modelId="{763821B7-C053-40F8-8ADA-2140F0A3A28F}" type="presOf" srcId="{FDCEC43E-5665-4FB0-8B74-EBADDF2E9BDA}" destId="{C259E1EF-C0F4-4EAE-9AE3-92001ECB797C}" srcOrd="0" destOrd="0" presId="urn:microsoft.com/office/officeart/2005/8/layout/venn1"/>
    <dgm:cxn modelId="{7778C2DA-8681-45A4-A2BD-F033F9B78895}" type="presOf" srcId="{2E091F47-55ED-41F1-8AE6-FE4578233EBF}" destId="{4753DFF2-B4B1-4664-84E1-D843BF54B722}" srcOrd="0" destOrd="0" presId="urn:microsoft.com/office/officeart/2005/8/layout/venn1"/>
    <dgm:cxn modelId="{AB2FCDF2-F262-4D48-891B-C6F8A5BCF79C}" srcId="{2E091F47-55ED-41F1-8AE6-FE4578233EBF}" destId="{FDCEC43E-5665-4FB0-8B74-EBADDF2E9BDA}" srcOrd="1" destOrd="0" parTransId="{EF10B6F1-7570-4DC7-A500-D3D06CA8F447}" sibTransId="{E8E34D01-5E1C-4215-A654-FF4921C9CBBE}"/>
    <dgm:cxn modelId="{7E589833-87FD-4311-AB9D-E0D29E1A3D9A}" type="presParOf" srcId="{4753DFF2-B4B1-4664-84E1-D843BF54B722}" destId="{1991B35F-5BAB-4B1F-8FED-6F9183CA0C3C}" srcOrd="0" destOrd="0" presId="urn:microsoft.com/office/officeart/2005/8/layout/venn1"/>
    <dgm:cxn modelId="{6FC41EE7-B7F8-42A1-B33F-9CF1B6016C84}" type="presParOf" srcId="{4753DFF2-B4B1-4664-84E1-D843BF54B722}" destId="{133919ED-B1AE-4C08-B711-A2E0BBC99975}" srcOrd="1" destOrd="0" presId="urn:microsoft.com/office/officeart/2005/8/layout/venn1"/>
    <dgm:cxn modelId="{0BCC431A-83F1-40EE-B787-3477C93A215F}" type="presParOf" srcId="{4753DFF2-B4B1-4664-84E1-D843BF54B722}" destId="{1228EB16-30A2-4B08-B062-107CD56E46A9}" srcOrd="2" destOrd="0" presId="urn:microsoft.com/office/officeart/2005/8/layout/venn1"/>
    <dgm:cxn modelId="{4B6E33D9-D6DB-421C-8025-A6025CC489D5}" type="presParOf" srcId="{4753DFF2-B4B1-4664-84E1-D843BF54B722}" destId="{C259E1EF-C0F4-4EAE-9AE3-92001ECB797C}" srcOrd="3" destOrd="0" presId="urn:microsoft.com/office/officeart/2005/8/layout/venn1"/>
    <dgm:cxn modelId="{D5ED3D70-07F5-4803-BD36-BF42DC9DBDBC}" type="presParOf" srcId="{4753DFF2-B4B1-4664-84E1-D843BF54B722}" destId="{A42AD9BE-1BD0-459A-876B-8D953C7A19BB}" srcOrd="4" destOrd="0" presId="urn:microsoft.com/office/officeart/2005/8/layout/venn1"/>
    <dgm:cxn modelId="{FEAC084D-5CAA-4CB0-94C2-1B64110759AF}" type="presParOf" srcId="{4753DFF2-B4B1-4664-84E1-D843BF54B722}" destId="{8E4748D2-5949-42A0-A2A8-B19CDC34FD31}" srcOrd="5" destOrd="0" presId="urn:microsoft.com/office/officeart/2005/8/layout/venn1"/>
    <dgm:cxn modelId="{DA319935-5A52-4B17-B241-9E26A44B4855}" type="presParOf" srcId="{4753DFF2-B4B1-4664-84E1-D843BF54B722}" destId="{0D544F43-2BC6-4C9D-BE54-10EAFB1B7BF8}" srcOrd="6" destOrd="0" presId="urn:microsoft.com/office/officeart/2005/8/layout/venn1"/>
    <dgm:cxn modelId="{F993A788-1A93-4502-81E5-7AE4CF450B86}" type="presParOf" srcId="{4753DFF2-B4B1-4664-84E1-D843BF54B722}" destId="{40F211C6-FF01-471C-AA3D-61208044E0BE}" srcOrd="7" destOrd="0" presId="urn:microsoft.com/office/officeart/2005/8/layout/venn1"/>
    <dgm:cxn modelId="{C31CB969-3D7F-469A-B40B-954699DE4844}" type="presParOf" srcId="{4753DFF2-B4B1-4664-84E1-D843BF54B722}" destId="{4B707A8A-4101-4FA5-A615-747E65C32F56}" srcOrd="8" destOrd="0" presId="urn:microsoft.com/office/officeart/2005/8/layout/venn1"/>
    <dgm:cxn modelId="{04B05FF8-A956-4006-8DE6-29BCEF88289D}" type="presParOf" srcId="{4753DFF2-B4B1-4664-84E1-D843BF54B722}" destId="{573C859F-E5AC-4EF5-AC57-54C4F7B8E3E6}" srcOrd="9" destOrd="0" presId="urn:microsoft.com/office/officeart/2005/8/layout/venn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181AE1-60C7-49F4-ABE5-A28BBFBE0089}" type="doc">
      <dgm:prSet loTypeId="urn:microsoft.com/office/officeart/2005/8/layout/radial5" loCatId="cycle" qsTypeId="urn:microsoft.com/office/officeart/2005/8/quickstyle/simple1" qsCatId="simple" csTypeId="urn:microsoft.com/office/officeart/2005/8/colors/colorful5" csCatId="colorful" phldr="1"/>
      <dgm:spPr/>
      <dgm:t>
        <a:bodyPr/>
        <a:lstStyle/>
        <a:p>
          <a:endParaRPr lang="zh-CN" altLang="en-US"/>
        </a:p>
      </dgm:t>
    </dgm:pt>
    <dgm:pt modelId="{3A82DD94-8993-4B71-940A-87937BB81DF1}">
      <dgm:prSet phldrT="[文本]" custT="1"/>
      <dgm:spPr/>
      <dgm:t>
        <a:bodyPr/>
        <a:lstStyle/>
        <a:p>
          <a:r>
            <a:rPr lang="zh-CN" altLang="en-US" sz="2000" b="1">
              <a:solidFill>
                <a:schemeClr val="tx1"/>
              </a:solidFill>
              <a:latin typeface="微软雅黑 Light" panose="020B0502040204020203" pitchFamily="34" charset="-122"/>
              <a:ea typeface="微软雅黑 Light" panose="020B0502040204020203" pitchFamily="34" charset="-122"/>
            </a:rPr>
            <a:t>核心优势</a:t>
          </a:r>
          <a:endParaRPr lang="zh-CN" altLang="en-US" sz="2000" b="1" dirty="0">
            <a:solidFill>
              <a:schemeClr val="tx1"/>
            </a:solidFill>
            <a:latin typeface="微软雅黑 Light" panose="020B0502040204020203" pitchFamily="34" charset="-122"/>
            <a:ea typeface="微软雅黑 Light" panose="020B0502040204020203" pitchFamily="34" charset="-122"/>
          </a:endParaRPr>
        </a:p>
      </dgm:t>
    </dgm:pt>
    <dgm:pt modelId="{7FAEB791-03D6-41BB-81BB-F5CB0CFBCACC}" cxnId="{C229101D-ECAB-44C0-97F5-8FD62903AF65}" type="parTrans">
      <dgm:prSet/>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24D006F3-3A0C-4EA1-B0CC-50157114B714}" cxnId="{C229101D-ECAB-44C0-97F5-8FD62903AF65}" type="sibTrans">
      <dgm:prSet/>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A38B8D6B-9480-44C8-B831-ECF20438F1A7}">
      <dgm:prSet phldrT="[文本]" custT="1"/>
      <dgm:spPr/>
      <dgm:t>
        <a:bodyPr/>
        <a:lstStyle/>
        <a:p>
          <a:r>
            <a:rPr lang="zh-CN" altLang="en-US" sz="2000" b="1">
              <a:solidFill>
                <a:schemeClr val="tx1"/>
              </a:solidFill>
              <a:latin typeface="微软雅黑 Light" panose="020B0502040204020203" pitchFamily="34" charset="-122"/>
              <a:ea typeface="微软雅黑 Light" panose="020B0502040204020203" pitchFamily="34" charset="-122"/>
            </a:rPr>
            <a:t>核心专业团队</a:t>
          </a:r>
          <a:endParaRPr lang="zh-CN" altLang="en-US" sz="2000" b="1" dirty="0">
            <a:solidFill>
              <a:schemeClr val="tx1"/>
            </a:solidFill>
            <a:latin typeface="微软雅黑 Light" panose="020B0502040204020203" pitchFamily="34" charset="-122"/>
            <a:ea typeface="微软雅黑 Light" panose="020B0502040204020203" pitchFamily="34" charset="-122"/>
          </a:endParaRPr>
        </a:p>
      </dgm:t>
    </dgm:pt>
    <dgm:pt modelId="{F7F76B5D-2607-4A74-A012-8028F2775CBA}" cxnId="{9FEDFE8B-51C9-426F-A18D-04C9B37F538A}" type="parTrans">
      <dgm:prSet custT="1"/>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C236E442-7328-4CE9-9C59-9AAA8AD166B2}" cxnId="{9FEDFE8B-51C9-426F-A18D-04C9B37F538A}" type="sibTrans">
      <dgm:prSet/>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B1E04F79-F536-4D76-A948-51DFAB5F28CE}">
      <dgm:prSet phldrT="[文本]" custT="1"/>
      <dgm:spPr/>
      <dgm:t>
        <a:bodyPr/>
        <a:lstStyle/>
        <a:p>
          <a:r>
            <a:rPr lang="zh-CN" altLang="en-US" sz="2000" b="1">
              <a:solidFill>
                <a:schemeClr val="tx1"/>
              </a:solidFill>
              <a:latin typeface="微软雅黑 Light" panose="020B0502040204020203" pitchFamily="34" charset="-122"/>
              <a:ea typeface="微软雅黑 Light" panose="020B0502040204020203" pitchFamily="34" charset="-122"/>
            </a:rPr>
            <a:t>智慧物联网平台</a:t>
          </a:r>
          <a:endParaRPr lang="zh-CN" altLang="en-US" sz="2000" b="1" dirty="0">
            <a:solidFill>
              <a:schemeClr val="tx1"/>
            </a:solidFill>
            <a:latin typeface="微软雅黑 Light" panose="020B0502040204020203" pitchFamily="34" charset="-122"/>
            <a:ea typeface="微软雅黑 Light" panose="020B0502040204020203" pitchFamily="34" charset="-122"/>
          </a:endParaRPr>
        </a:p>
      </dgm:t>
    </dgm:pt>
    <dgm:pt modelId="{2A4239B6-203B-4D7A-ADBB-D84F40944BB1}" cxnId="{FF86C80F-CD11-4519-B311-62FD6266C6DC}" type="parTrans">
      <dgm:prSet custT="1"/>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322F5612-46AC-4821-98C5-EFA9F10B0F69}" cxnId="{FF86C80F-CD11-4519-B311-62FD6266C6DC}" type="sibTrans">
      <dgm:prSet/>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9645C2E1-9EF6-43E7-9E5C-ACA0D4DB18E7}">
      <dgm:prSet phldrT="[文本]" custT="1"/>
      <dgm:spPr/>
      <dgm:t>
        <a:bodyPr/>
        <a:lstStyle/>
        <a:p>
          <a:r>
            <a:rPr lang="zh-CN" altLang="en-US" sz="2000" b="1">
              <a:solidFill>
                <a:schemeClr val="tx1"/>
              </a:solidFill>
              <a:latin typeface="微软雅黑 Light" panose="020B0502040204020203" pitchFamily="34" charset="-122"/>
              <a:ea typeface="微软雅黑 Light" panose="020B0502040204020203" pitchFamily="34" charset="-122"/>
            </a:rPr>
            <a:t>跨界融合</a:t>
          </a:r>
          <a:endParaRPr lang="zh-CN" altLang="en-US" sz="2000" b="1" dirty="0">
            <a:solidFill>
              <a:schemeClr val="tx1"/>
            </a:solidFill>
            <a:latin typeface="微软雅黑 Light" panose="020B0502040204020203" pitchFamily="34" charset="-122"/>
            <a:ea typeface="微软雅黑 Light" panose="020B0502040204020203" pitchFamily="34" charset="-122"/>
          </a:endParaRPr>
        </a:p>
      </dgm:t>
    </dgm:pt>
    <dgm:pt modelId="{D6E0FEDD-BE68-42E3-BC39-DA50109B3BDF}" cxnId="{8F41FF6E-236C-4643-8D73-F942516CD657}" type="parTrans">
      <dgm:prSet custT="1"/>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B5EDEFC7-E232-4C8C-8735-2361EC2A934B}" cxnId="{8F41FF6E-236C-4643-8D73-F942516CD657}" type="sibTrans">
      <dgm:prSet/>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26118704-CB25-4FC2-94AB-1367AC97C575}">
      <dgm:prSet phldrT="[文本]" custT="1"/>
      <dgm:spPr/>
      <dgm:t>
        <a:bodyPr/>
        <a:lstStyle/>
        <a:p>
          <a:r>
            <a:rPr lang="zh-CN" altLang="en-US" sz="2000" b="1">
              <a:solidFill>
                <a:schemeClr val="tx1"/>
              </a:solidFill>
              <a:latin typeface="微软雅黑 Light" panose="020B0502040204020203" pitchFamily="34" charset="-122"/>
              <a:ea typeface="微软雅黑 Light" panose="020B0502040204020203" pitchFamily="34" charset="-122"/>
            </a:rPr>
            <a:t>集团战略资源</a:t>
          </a:r>
          <a:endParaRPr lang="zh-CN" altLang="en-US" sz="2000" b="1" dirty="0">
            <a:solidFill>
              <a:schemeClr val="tx1"/>
            </a:solidFill>
            <a:latin typeface="微软雅黑 Light" panose="020B0502040204020203" pitchFamily="34" charset="-122"/>
            <a:ea typeface="微软雅黑 Light" panose="020B0502040204020203" pitchFamily="34" charset="-122"/>
          </a:endParaRPr>
        </a:p>
      </dgm:t>
    </dgm:pt>
    <dgm:pt modelId="{753EEB9F-B5CC-486A-88D8-68F48E8CB6D8}" cxnId="{4E365B1B-18BA-4408-8965-084A8546174A}" type="parTrans">
      <dgm:prSet custT="1"/>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361EB5E3-DBBD-4945-86A6-7EFE6B30D8F2}" cxnId="{4E365B1B-18BA-4408-8965-084A8546174A}" type="sibTrans">
      <dgm:prSet/>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C08FEC13-B214-4B18-ADF4-41C26190527F}">
      <dgm:prSet custT="1"/>
      <dgm:spPr/>
      <dgm:t>
        <a:bodyPr/>
        <a:lstStyle/>
        <a:p>
          <a:r>
            <a:rPr lang="zh-CN" altLang="en-US" sz="2000" b="1" dirty="0">
              <a:solidFill>
                <a:schemeClr val="tx1"/>
              </a:solidFill>
              <a:latin typeface="微软雅黑 Light" panose="020B0502040204020203" pitchFamily="34" charset="-122"/>
              <a:ea typeface="微软雅黑 Light" panose="020B0502040204020203" pitchFamily="34" charset="-122"/>
            </a:rPr>
            <a:t>技术专利</a:t>
          </a:r>
        </a:p>
      </dgm:t>
    </dgm:pt>
    <dgm:pt modelId="{49214345-4ADA-431F-8527-F7506E3DDC6B}" cxnId="{A1BB6E0A-F8AC-4F74-972E-E14E1AF78836}" type="parTrans">
      <dgm:prSet custT="1"/>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FED21381-CA8E-47F7-AD96-0C545CC31A6C}" cxnId="{A1BB6E0A-F8AC-4F74-972E-E14E1AF78836}" type="sibTrans">
      <dgm:prSet/>
      <dgm:spPr/>
      <dgm:t>
        <a:bodyPr/>
        <a:lstStyle/>
        <a:p>
          <a:endParaRPr lang="zh-CN" altLang="en-US" sz="2000" b="1">
            <a:solidFill>
              <a:schemeClr val="tx1"/>
            </a:solidFill>
            <a:latin typeface="微软雅黑 Light" panose="020B0502040204020203" pitchFamily="34" charset="-122"/>
            <a:ea typeface="微软雅黑 Light" panose="020B0502040204020203" pitchFamily="34" charset="-122"/>
          </a:endParaRPr>
        </a:p>
      </dgm:t>
    </dgm:pt>
    <dgm:pt modelId="{0FA0704D-C966-4337-8913-768F5D5CD2C2}" type="pres">
      <dgm:prSet presAssocID="{BB181AE1-60C7-49F4-ABE5-A28BBFBE0089}" presName="Name0" presStyleCnt="0">
        <dgm:presLayoutVars>
          <dgm:chMax val="1"/>
          <dgm:dir/>
          <dgm:animLvl val="ctr"/>
          <dgm:resizeHandles val="exact"/>
        </dgm:presLayoutVars>
      </dgm:prSet>
      <dgm:spPr/>
    </dgm:pt>
    <dgm:pt modelId="{46FCF4EB-D973-46C5-A0FE-323447DB08AE}" type="pres">
      <dgm:prSet presAssocID="{3A82DD94-8993-4B71-940A-87937BB81DF1}" presName="centerShape" presStyleLbl="node0" presStyleIdx="0" presStyleCnt="1"/>
      <dgm:spPr/>
    </dgm:pt>
    <dgm:pt modelId="{C25D89FC-0E3B-411E-BED4-EBA7AD3CCD6A}" type="pres">
      <dgm:prSet presAssocID="{F7F76B5D-2607-4A74-A012-8028F2775CBA}" presName="parTrans" presStyleLbl="sibTrans2D1" presStyleIdx="0" presStyleCnt="5"/>
      <dgm:spPr/>
    </dgm:pt>
    <dgm:pt modelId="{AD40B590-7932-43A8-8AC5-56A3F1B25B03}" type="pres">
      <dgm:prSet presAssocID="{F7F76B5D-2607-4A74-A012-8028F2775CBA}" presName="connectorText" presStyleLbl="sibTrans2D1" presStyleIdx="0" presStyleCnt="5"/>
      <dgm:spPr/>
    </dgm:pt>
    <dgm:pt modelId="{8068E009-B90A-4D62-9E33-7B8778C0A09E}" type="pres">
      <dgm:prSet presAssocID="{A38B8D6B-9480-44C8-B831-ECF20438F1A7}" presName="node" presStyleLbl="node1" presStyleIdx="0" presStyleCnt="5">
        <dgm:presLayoutVars>
          <dgm:bulletEnabled val="1"/>
        </dgm:presLayoutVars>
      </dgm:prSet>
      <dgm:spPr/>
    </dgm:pt>
    <dgm:pt modelId="{3894553C-2F22-4271-A587-6F2B073DD652}" type="pres">
      <dgm:prSet presAssocID="{2A4239B6-203B-4D7A-ADBB-D84F40944BB1}" presName="parTrans" presStyleLbl="sibTrans2D1" presStyleIdx="1" presStyleCnt="5"/>
      <dgm:spPr/>
    </dgm:pt>
    <dgm:pt modelId="{50F9441F-F4AE-4BC0-851E-9297461C01E3}" type="pres">
      <dgm:prSet presAssocID="{2A4239B6-203B-4D7A-ADBB-D84F40944BB1}" presName="connectorText" presStyleLbl="sibTrans2D1" presStyleIdx="1" presStyleCnt="5"/>
      <dgm:spPr/>
    </dgm:pt>
    <dgm:pt modelId="{33E3981D-2EE6-4019-BD23-2EB906F59812}" type="pres">
      <dgm:prSet presAssocID="{B1E04F79-F536-4D76-A948-51DFAB5F28CE}" presName="node" presStyleLbl="node1" presStyleIdx="1" presStyleCnt="5">
        <dgm:presLayoutVars>
          <dgm:bulletEnabled val="1"/>
        </dgm:presLayoutVars>
      </dgm:prSet>
      <dgm:spPr/>
    </dgm:pt>
    <dgm:pt modelId="{076E86AD-4AE3-431D-98F2-C695294F8197}" type="pres">
      <dgm:prSet presAssocID="{D6E0FEDD-BE68-42E3-BC39-DA50109B3BDF}" presName="parTrans" presStyleLbl="sibTrans2D1" presStyleIdx="2" presStyleCnt="5"/>
      <dgm:spPr/>
    </dgm:pt>
    <dgm:pt modelId="{E8F88FC4-3A9C-4EF4-B01C-B75AC71DD37F}" type="pres">
      <dgm:prSet presAssocID="{D6E0FEDD-BE68-42E3-BC39-DA50109B3BDF}" presName="connectorText" presStyleLbl="sibTrans2D1" presStyleIdx="2" presStyleCnt="5"/>
      <dgm:spPr/>
    </dgm:pt>
    <dgm:pt modelId="{51CF0951-8A1F-4B62-846B-DF76781200D9}" type="pres">
      <dgm:prSet presAssocID="{9645C2E1-9EF6-43E7-9E5C-ACA0D4DB18E7}" presName="node" presStyleLbl="node1" presStyleIdx="2" presStyleCnt="5">
        <dgm:presLayoutVars>
          <dgm:bulletEnabled val="1"/>
        </dgm:presLayoutVars>
      </dgm:prSet>
      <dgm:spPr/>
    </dgm:pt>
    <dgm:pt modelId="{982CD47B-14AA-4019-8A54-886B3A91F2F8}" type="pres">
      <dgm:prSet presAssocID="{753EEB9F-B5CC-486A-88D8-68F48E8CB6D8}" presName="parTrans" presStyleLbl="sibTrans2D1" presStyleIdx="3" presStyleCnt="5"/>
      <dgm:spPr/>
    </dgm:pt>
    <dgm:pt modelId="{438C6328-8114-459E-967F-0B239CD242E7}" type="pres">
      <dgm:prSet presAssocID="{753EEB9F-B5CC-486A-88D8-68F48E8CB6D8}" presName="connectorText" presStyleLbl="sibTrans2D1" presStyleIdx="3" presStyleCnt="5"/>
      <dgm:spPr/>
    </dgm:pt>
    <dgm:pt modelId="{01BC9BEF-F533-4719-A042-CE9B11912061}" type="pres">
      <dgm:prSet presAssocID="{26118704-CB25-4FC2-94AB-1367AC97C575}" presName="node" presStyleLbl="node1" presStyleIdx="3" presStyleCnt="5">
        <dgm:presLayoutVars>
          <dgm:bulletEnabled val="1"/>
        </dgm:presLayoutVars>
      </dgm:prSet>
      <dgm:spPr/>
    </dgm:pt>
    <dgm:pt modelId="{F5EC5EDD-4DAF-4984-81DF-BC0C58482A77}" type="pres">
      <dgm:prSet presAssocID="{49214345-4ADA-431F-8527-F7506E3DDC6B}" presName="parTrans" presStyleLbl="sibTrans2D1" presStyleIdx="4" presStyleCnt="5"/>
      <dgm:spPr/>
    </dgm:pt>
    <dgm:pt modelId="{8CE782D9-20FA-45CE-B080-628402EB4FB2}" type="pres">
      <dgm:prSet presAssocID="{49214345-4ADA-431F-8527-F7506E3DDC6B}" presName="connectorText" presStyleLbl="sibTrans2D1" presStyleIdx="4" presStyleCnt="5"/>
      <dgm:spPr/>
    </dgm:pt>
    <dgm:pt modelId="{4D153CED-0398-4E88-A4B9-0A4FA47EFF15}" type="pres">
      <dgm:prSet presAssocID="{C08FEC13-B214-4B18-ADF4-41C26190527F}" presName="node" presStyleLbl="node1" presStyleIdx="4" presStyleCnt="5">
        <dgm:presLayoutVars>
          <dgm:bulletEnabled val="1"/>
        </dgm:presLayoutVars>
      </dgm:prSet>
      <dgm:spPr/>
    </dgm:pt>
  </dgm:ptLst>
  <dgm:cxnLst>
    <dgm:cxn modelId="{CAD51406-C1F7-4E23-AE31-02AD76AFE4C4}" type="presOf" srcId="{2A4239B6-203B-4D7A-ADBB-D84F40944BB1}" destId="{3894553C-2F22-4271-A587-6F2B073DD652}" srcOrd="0" destOrd="0" presId="urn:microsoft.com/office/officeart/2005/8/layout/radial5"/>
    <dgm:cxn modelId="{A1BB6E0A-F8AC-4F74-972E-E14E1AF78836}" srcId="{3A82DD94-8993-4B71-940A-87937BB81DF1}" destId="{C08FEC13-B214-4B18-ADF4-41C26190527F}" srcOrd="4" destOrd="0" parTransId="{49214345-4ADA-431F-8527-F7506E3DDC6B}" sibTransId="{FED21381-CA8E-47F7-AD96-0C545CC31A6C}"/>
    <dgm:cxn modelId="{15C7160F-32EF-49D4-A649-598ECDFAB82B}" type="presOf" srcId="{753EEB9F-B5CC-486A-88D8-68F48E8CB6D8}" destId="{438C6328-8114-459E-967F-0B239CD242E7}" srcOrd="1" destOrd="0" presId="urn:microsoft.com/office/officeart/2005/8/layout/radial5"/>
    <dgm:cxn modelId="{FF86C80F-CD11-4519-B311-62FD6266C6DC}" srcId="{3A82DD94-8993-4B71-940A-87937BB81DF1}" destId="{B1E04F79-F536-4D76-A948-51DFAB5F28CE}" srcOrd="1" destOrd="0" parTransId="{2A4239B6-203B-4D7A-ADBB-D84F40944BB1}" sibTransId="{322F5612-46AC-4821-98C5-EFA9F10B0F69}"/>
    <dgm:cxn modelId="{4E365B1B-18BA-4408-8965-084A8546174A}" srcId="{3A82DD94-8993-4B71-940A-87937BB81DF1}" destId="{26118704-CB25-4FC2-94AB-1367AC97C575}" srcOrd="3" destOrd="0" parTransId="{753EEB9F-B5CC-486A-88D8-68F48E8CB6D8}" sibTransId="{361EB5E3-DBBD-4945-86A6-7EFE6B30D8F2}"/>
    <dgm:cxn modelId="{C229101D-ECAB-44C0-97F5-8FD62903AF65}" srcId="{BB181AE1-60C7-49F4-ABE5-A28BBFBE0089}" destId="{3A82DD94-8993-4B71-940A-87937BB81DF1}" srcOrd="0" destOrd="0" parTransId="{7FAEB791-03D6-41BB-81BB-F5CB0CFBCACC}" sibTransId="{24D006F3-3A0C-4EA1-B0CC-50157114B714}"/>
    <dgm:cxn modelId="{7DEF8C2B-05E1-482C-8B8A-76E7329E59CE}" type="presOf" srcId="{B1E04F79-F536-4D76-A948-51DFAB5F28CE}" destId="{33E3981D-2EE6-4019-BD23-2EB906F59812}" srcOrd="0" destOrd="0" presId="urn:microsoft.com/office/officeart/2005/8/layout/radial5"/>
    <dgm:cxn modelId="{FF727A30-1AC0-422A-9DF2-F2CCF8AE5778}" type="presOf" srcId="{D6E0FEDD-BE68-42E3-BC39-DA50109B3BDF}" destId="{E8F88FC4-3A9C-4EF4-B01C-B75AC71DD37F}" srcOrd="1" destOrd="0" presId="urn:microsoft.com/office/officeart/2005/8/layout/radial5"/>
    <dgm:cxn modelId="{580F905B-2D00-4C03-A783-A87BAF6AC5CF}" type="presOf" srcId="{26118704-CB25-4FC2-94AB-1367AC97C575}" destId="{01BC9BEF-F533-4719-A042-CE9B11912061}" srcOrd="0" destOrd="0" presId="urn:microsoft.com/office/officeart/2005/8/layout/radial5"/>
    <dgm:cxn modelId="{8F41FF6E-236C-4643-8D73-F942516CD657}" srcId="{3A82DD94-8993-4B71-940A-87937BB81DF1}" destId="{9645C2E1-9EF6-43E7-9E5C-ACA0D4DB18E7}" srcOrd="2" destOrd="0" parTransId="{D6E0FEDD-BE68-42E3-BC39-DA50109B3BDF}" sibTransId="{B5EDEFC7-E232-4C8C-8735-2361EC2A934B}"/>
    <dgm:cxn modelId="{3FFA0053-D87E-46BD-8968-A0386B784960}" type="presOf" srcId="{BB181AE1-60C7-49F4-ABE5-A28BBFBE0089}" destId="{0FA0704D-C966-4337-8913-768F5D5CD2C2}" srcOrd="0" destOrd="0" presId="urn:microsoft.com/office/officeart/2005/8/layout/radial5"/>
    <dgm:cxn modelId="{3326137A-2B5C-41CE-B9D8-D143504EAB82}" type="presOf" srcId="{F7F76B5D-2607-4A74-A012-8028F2775CBA}" destId="{C25D89FC-0E3B-411E-BED4-EBA7AD3CCD6A}" srcOrd="0" destOrd="0" presId="urn:microsoft.com/office/officeart/2005/8/layout/radial5"/>
    <dgm:cxn modelId="{4B87EB80-C5E0-47BC-9C96-3D65C3FE8DBE}" type="presOf" srcId="{753EEB9F-B5CC-486A-88D8-68F48E8CB6D8}" destId="{982CD47B-14AA-4019-8A54-886B3A91F2F8}" srcOrd="0" destOrd="0" presId="urn:microsoft.com/office/officeart/2005/8/layout/radial5"/>
    <dgm:cxn modelId="{9FEDFE8B-51C9-426F-A18D-04C9B37F538A}" srcId="{3A82DD94-8993-4B71-940A-87937BB81DF1}" destId="{A38B8D6B-9480-44C8-B831-ECF20438F1A7}" srcOrd="0" destOrd="0" parTransId="{F7F76B5D-2607-4A74-A012-8028F2775CBA}" sibTransId="{C236E442-7328-4CE9-9C59-9AAA8AD166B2}"/>
    <dgm:cxn modelId="{13ACA4A6-FD1B-49AF-8A12-21A747B82549}" type="presOf" srcId="{49214345-4ADA-431F-8527-F7506E3DDC6B}" destId="{F5EC5EDD-4DAF-4984-81DF-BC0C58482A77}" srcOrd="0" destOrd="0" presId="urn:microsoft.com/office/officeart/2005/8/layout/radial5"/>
    <dgm:cxn modelId="{50AE22B6-38EC-42BA-9744-18A33870198F}" type="presOf" srcId="{3A82DD94-8993-4B71-940A-87937BB81DF1}" destId="{46FCF4EB-D973-46C5-A0FE-323447DB08AE}" srcOrd="0" destOrd="0" presId="urn:microsoft.com/office/officeart/2005/8/layout/radial5"/>
    <dgm:cxn modelId="{AB7DB8B7-944B-495D-9242-7B9215DA0B2A}" type="presOf" srcId="{9645C2E1-9EF6-43E7-9E5C-ACA0D4DB18E7}" destId="{51CF0951-8A1F-4B62-846B-DF76781200D9}" srcOrd="0" destOrd="0" presId="urn:microsoft.com/office/officeart/2005/8/layout/radial5"/>
    <dgm:cxn modelId="{2976CEC3-125B-4BA8-8726-4A8EA75C4234}" type="presOf" srcId="{A38B8D6B-9480-44C8-B831-ECF20438F1A7}" destId="{8068E009-B90A-4D62-9E33-7B8778C0A09E}" srcOrd="0" destOrd="0" presId="urn:microsoft.com/office/officeart/2005/8/layout/radial5"/>
    <dgm:cxn modelId="{4BA65ACA-66AA-4DB9-8898-78E4C75E70DF}" type="presOf" srcId="{C08FEC13-B214-4B18-ADF4-41C26190527F}" destId="{4D153CED-0398-4E88-A4B9-0A4FA47EFF15}" srcOrd="0" destOrd="0" presId="urn:microsoft.com/office/officeart/2005/8/layout/radial5"/>
    <dgm:cxn modelId="{EF1AC2CC-335E-4EB9-8560-A7B2227A3234}" type="presOf" srcId="{49214345-4ADA-431F-8527-F7506E3DDC6B}" destId="{8CE782D9-20FA-45CE-B080-628402EB4FB2}" srcOrd="1" destOrd="0" presId="urn:microsoft.com/office/officeart/2005/8/layout/radial5"/>
    <dgm:cxn modelId="{4C3ABCD4-DF32-4E75-A997-172266CBC0A5}" type="presOf" srcId="{2A4239B6-203B-4D7A-ADBB-D84F40944BB1}" destId="{50F9441F-F4AE-4BC0-851E-9297461C01E3}" srcOrd="1" destOrd="0" presId="urn:microsoft.com/office/officeart/2005/8/layout/radial5"/>
    <dgm:cxn modelId="{A31B23E9-5E59-4753-8944-5DB06C2F659F}" type="presOf" srcId="{F7F76B5D-2607-4A74-A012-8028F2775CBA}" destId="{AD40B590-7932-43A8-8AC5-56A3F1B25B03}" srcOrd="1" destOrd="0" presId="urn:microsoft.com/office/officeart/2005/8/layout/radial5"/>
    <dgm:cxn modelId="{3DEC76FA-9B76-457E-95D8-7F9386C14203}" type="presOf" srcId="{D6E0FEDD-BE68-42E3-BC39-DA50109B3BDF}" destId="{076E86AD-4AE3-431D-98F2-C695294F8197}" srcOrd="0" destOrd="0" presId="urn:microsoft.com/office/officeart/2005/8/layout/radial5"/>
    <dgm:cxn modelId="{75A141F7-B2DC-472C-8CA0-E4210CAE1890}" type="presParOf" srcId="{0FA0704D-C966-4337-8913-768F5D5CD2C2}" destId="{46FCF4EB-D973-46C5-A0FE-323447DB08AE}" srcOrd="0" destOrd="0" presId="urn:microsoft.com/office/officeart/2005/8/layout/radial5"/>
    <dgm:cxn modelId="{72FE013E-BA08-4EBA-9D7B-26FE645345E9}" type="presParOf" srcId="{0FA0704D-C966-4337-8913-768F5D5CD2C2}" destId="{C25D89FC-0E3B-411E-BED4-EBA7AD3CCD6A}" srcOrd="1" destOrd="0" presId="urn:microsoft.com/office/officeart/2005/8/layout/radial5"/>
    <dgm:cxn modelId="{3BC02BD4-1062-493A-BF41-B061B8C00F5E}" type="presParOf" srcId="{C25D89FC-0E3B-411E-BED4-EBA7AD3CCD6A}" destId="{AD40B590-7932-43A8-8AC5-56A3F1B25B03}" srcOrd="0" destOrd="0" presId="urn:microsoft.com/office/officeart/2005/8/layout/radial5"/>
    <dgm:cxn modelId="{8361BDDC-16BE-41F9-8E3C-5BB17C7CE304}" type="presParOf" srcId="{0FA0704D-C966-4337-8913-768F5D5CD2C2}" destId="{8068E009-B90A-4D62-9E33-7B8778C0A09E}" srcOrd="2" destOrd="0" presId="urn:microsoft.com/office/officeart/2005/8/layout/radial5"/>
    <dgm:cxn modelId="{F99F49AF-1975-4047-B845-66F8588C7873}" type="presParOf" srcId="{0FA0704D-C966-4337-8913-768F5D5CD2C2}" destId="{3894553C-2F22-4271-A587-6F2B073DD652}" srcOrd="3" destOrd="0" presId="urn:microsoft.com/office/officeart/2005/8/layout/radial5"/>
    <dgm:cxn modelId="{783E38B0-2CFA-4F24-8015-DB6ECF19B009}" type="presParOf" srcId="{3894553C-2F22-4271-A587-6F2B073DD652}" destId="{50F9441F-F4AE-4BC0-851E-9297461C01E3}" srcOrd="0" destOrd="0" presId="urn:microsoft.com/office/officeart/2005/8/layout/radial5"/>
    <dgm:cxn modelId="{5FC169E6-EFF8-4B16-87E3-B8A7D4CBB1C7}" type="presParOf" srcId="{0FA0704D-C966-4337-8913-768F5D5CD2C2}" destId="{33E3981D-2EE6-4019-BD23-2EB906F59812}" srcOrd="4" destOrd="0" presId="urn:microsoft.com/office/officeart/2005/8/layout/radial5"/>
    <dgm:cxn modelId="{84EFCFF6-4A6D-4473-9C63-F9F52AE4D7D4}" type="presParOf" srcId="{0FA0704D-C966-4337-8913-768F5D5CD2C2}" destId="{076E86AD-4AE3-431D-98F2-C695294F8197}" srcOrd="5" destOrd="0" presId="urn:microsoft.com/office/officeart/2005/8/layout/radial5"/>
    <dgm:cxn modelId="{2328F2C4-5C34-4BEC-8004-AF31639B6560}" type="presParOf" srcId="{076E86AD-4AE3-431D-98F2-C695294F8197}" destId="{E8F88FC4-3A9C-4EF4-B01C-B75AC71DD37F}" srcOrd="0" destOrd="0" presId="urn:microsoft.com/office/officeart/2005/8/layout/radial5"/>
    <dgm:cxn modelId="{B11D1C21-6B4B-482E-99D2-15B358BC761C}" type="presParOf" srcId="{0FA0704D-C966-4337-8913-768F5D5CD2C2}" destId="{51CF0951-8A1F-4B62-846B-DF76781200D9}" srcOrd="6" destOrd="0" presId="urn:microsoft.com/office/officeart/2005/8/layout/radial5"/>
    <dgm:cxn modelId="{A7FEB50D-03E9-4401-99AC-EB979EB8969D}" type="presParOf" srcId="{0FA0704D-C966-4337-8913-768F5D5CD2C2}" destId="{982CD47B-14AA-4019-8A54-886B3A91F2F8}" srcOrd="7" destOrd="0" presId="urn:microsoft.com/office/officeart/2005/8/layout/radial5"/>
    <dgm:cxn modelId="{8A0E0C40-2D75-44E9-887F-409AAD7C7998}" type="presParOf" srcId="{982CD47B-14AA-4019-8A54-886B3A91F2F8}" destId="{438C6328-8114-459E-967F-0B239CD242E7}" srcOrd="0" destOrd="0" presId="urn:microsoft.com/office/officeart/2005/8/layout/radial5"/>
    <dgm:cxn modelId="{B35C5AF2-9DC7-4765-A3BC-6A1FAD1822D9}" type="presParOf" srcId="{0FA0704D-C966-4337-8913-768F5D5CD2C2}" destId="{01BC9BEF-F533-4719-A042-CE9B11912061}" srcOrd="8" destOrd="0" presId="urn:microsoft.com/office/officeart/2005/8/layout/radial5"/>
    <dgm:cxn modelId="{F3FCBEDB-1455-4337-809B-E184AA0C0217}" type="presParOf" srcId="{0FA0704D-C966-4337-8913-768F5D5CD2C2}" destId="{F5EC5EDD-4DAF-4984-81DF-BC0C58482A77}" srcOrd="9" destOrd="0" presId="urn:microsoft.com/office/officeart/2005/8/layout/radial5"/>
    <dgm:cxn modelId="{5E7F44E2-A3F7-484B-9918-315F3E9FBD53}" type="presParOf" srcId="{F5EC5EDD-4DAF-4984-81DF-BC0C58482A77}" destId="{8CE782D9-20FA-45CE-B080-628402EB4FB2}" srcOrd="0" destOrd="0" presId="urn:microsoft.com/office/officeart/2005/8/layout/radial5"/>
    <dgm:cxn modelId="{6C9F2B88-5974-4130-A976-CF803B783426}" type="presParOf" srcId="{0FA0704D-C966-4337-8913-768F5D5CD2C2}" destId="{4D153CED-0398-4E88-A4B9-0A4FA47EFF15}" srcOrd="10" destOrd="0" presId="urn:microsoft.com/office/officeart/2005/8/layout/radial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989C70-8BC1-433C-B46F-BC7A887CB787}" type="doc">
      <dgm:prSet loTypeId="urn:microsoft.com/office/officeart/2008/layout/AlternatingHexagons" loCatId="list" qsTypeId="urn:microsoft.com/office/officeart/2005/8/quickstyle/simple3" qsCatId="simple" csTypeId="urn:microsoft.com/office/officeart/2005/8/colors/colorful5" csCatId="colorful" phldr="1"/>
      <dgm:spPr/>
      <dgm:t>
        <a:bodyPr/>
        <a:lstStyle/>
        <a:p>
          <a:endParaRPr lang="zh-CN" altLang="en-US"/>
        </a:p>
      </dgm:t>
    </dgm:pt>
    <dgm:pt modelId="{A673D4B0-AD2A-4F59-8A7F-B99952078D48}">
      <dgm:prSet phldrT="[文本]" custT="1"/>
      <dgm:spPr/>
      <dgm:t>
        <a:bodyPr/>
        <a:lstStyle/>
        <a:p>
          <a:r>
            <a:rPr lang="zh-CN" altLang="en-US" sz="2000" b="1">
              <a:latin typeface="微软雅黑 Light" panose="020B0502040204020203" pitchFamily="34" charset="-122"/>
              <a:ea typeface="微软雅黑 Light" panose="020B0502040204020203" pitchFamily="34" charset="-122"/>
            </a:rPr>
            <a:t>技术型</a:t>
          </a:r>
          <a:endParaRPr lang="zh-CN" altLang="en-US" sz="2000" b="1" dirty="0">
            <a:latin typeface="微软雅黑 Light" panose="020B0502040204020203" pitchFamily="34" charset="-122"/>
            <a:ea typeface="微软雅黑 Light" panose="020B0502040204020203" pitchFamily="34" charset="-122"/>
          </a:endParaRPr>
        </a:p>
      </dgm:t>
    </dgm:pt>
    <dgm:pt modelId="{1D83B565-40E4-4C9A-8153-C850518F9108}" cxnId="{2D8D04BB-F21B-4247-9F85-54EC476DC951}" type="parTrans">
      <dgm:prSet/>
      <dgm:spPr/>
      <dgm:t>
        <a:bodyPr/>
        <a:lstStyle/>
        <a:p>
          <a:endParaRPr lang="zh-CN" altLang="en-US" sz="2000" b="1">
            <a:solidFill>
              <a:srgbClr val="4CA1AF"/>
            </a:solidFill>
            <a:latin typeface="微软雅黑 Light" panose="020B0502040204020203" pitchFamily="34" charset="-122"/>
            <a:ea typeface="微软雅黑 Light" panose="020B0502040204020203" pitchFamily="34" charset="-122"/>
          </a:endParaRPr>
        </a:p>
      </dgm:t>
    </dgm:pt>
    <dgm:pt modelId="{34C8864B-9DC6-48DE-867D-CA2D7690095E}" cxnId="{2D8D04BB-F21B-4247-9F85-54EC476DC951}" type="sibTrans">
      <dgm:prSet custT="1"/>
      <dgm:spPr/>
      <dgm:t>
        <a:bodyPr/>
        <a:lstStyle/>
        <a:p>
          <a:r>
            <a:rPr lang="zh-CN" altLang="en-US" sz="2000" b="1">
              <a:latin typeface="微软雅黑 Light" panose="020B0502040204020203" pitchFamily="34" charset="-122"/>
              <a:ea typeface="微软雅黑 Light" panose="020B0502040204020203" pitchFamily="34" charset="-122"/>
            </a:rPr>
            <a:t>战略型</a:t>
          </a:r>
          <a:endParaRPr lang="zh-CN" altLang="en-US" sz="2000" b="1" dirty="0">
            <a:latin typeface="微软雅黑 Light" panose="020B0502040204020203" pitchFamily="34" charset="-122"/>
            <a:ea typeface="微软雅黑 Light" panose="020B0502040204020203" pitchFamily="34" charset="-122"/>
          </a:endParaRPr>
        </a:p>
      </dgm:t>
    </dgm:pt>
    <dgm:pt modelId="{9F340D59-7A37-46AC-8E9C-A1ED51F7F9E6}">
      <dgm:prSet phldrT="[文本]" custT="1"/>
      <dgm:spPr/>
      <dgm:t>
        <a:bodyPr/>
        <a:lstStyle/>
        <a:p>
          <a:r>
            <a:rPr lang="zh-CN" altLang="en-US" sz="2000" b="1">
              <a:latin typeface="微软雅黑 Light" panose="020B0502040204020203" pitchFamily="34" charset="-122"/>
              <a:ea typeface="微软雅黑 Light" panose="020B0502040204020203" pitchFamily="34" charset="-122"/>
            </a:rPr>
            <a:t>专业型</a:t>
          </a:r>
          <a:endParaRPr lang="zh-CN" altLang="en-US" sz="2000" b="1" dirty="0">
            <a:latin typeface="微软雅黑 Light" panose="020B0502040204020203" pitchFamily="34" charset="-122"/>
            <a:ea typeface="微软雅黑 Light" panose="020B0502040204020203" pitchFamily="34" charset="-122"/>
          </a:endParaRPr>
        </a:p>
      </dgm:t>
    </dgm:pt>
    <dgm:pt modelId="{F8C04EAC-6544-4FDE-812F-4E7DD52DEC85}" cxnId="{653798A3-8787-4FD6-970A-A0BF8E5C197D}" type="parTrans">
      <dgm:prSet/>
      <dgm:spPr/>
      <dgm:t>
        <a:bodyPr/>
        <a:lstStyle/>
        <a:p>
          <a:endParaRPr lang="zh-CN" altLang="en-US" sz="2000" b="1">
            <a:solidFill>
              <a:srgbClr val="4CA1AF"/>
            </a:solidFill>
            <a:latin typeface="微软雅黑 Light" panose="020B0502040204020203" pitchFamily="34" charset="-122"/>
            <a:ea typeface="微软雅黑 Light" panose="020B0502040204020203" pitchFamily="34" charset="-122"/>
          </a:endParaRPr>
        </a:p>
      </dgm:t>
    </dgm:pt>
    <dgm:pt modelId="{A5705FF9-853E-49D9-ACB7-42B0056703F7}" cxnId="{653798A3-8787-4FD6-970A-A0BF8E5C197D}" type="sibTrans">
      <dgm:prSet custT="1"/>
      <dgm:spPr/>
      <dgm:t>
        <a:bodyPr/>
        <a:lstStyle/>
        <a:p>
          <a:r>
            <a:rPr lang="zh-CN" altLang="en-US" sz="2000" b="1">
              <a:latin typeface="微软雅黑 Light" panose="020B0502040204020203" pitchFamily="34" charset="-122"/>
              <a:ea typeface="微软雅黑 Light" panose="020B0502040204020203" pitchFamily="34" charset="-122"/>
            </a:rPr>
            <a:t>运营型</a:t>
          </a:r>
          <a:endParaRPr lang="zh-CN" altLang="en-US" sz="2000" b="1" dirty="0">
            <a:latin typeface="微软雅黑 Light" panose="020B0502040204020203" pitchFamily="34" charset="-122"/>
            <a:ea typeface="微软雅黑 Light" panose="020B0502040204020203" pitchFamily="34" charset="-122"/>
          </a:endParaRPr>
        </a:p>
      </dgm:t>
    </dgm:pt>
    <dgm:pt modelId="{C04725A7-89AA-4461-832A-C6AF27616B68}">
      <dgm:prSet phldrT="[文本]" custT="1"/>
      <dgm:spPr/>
      <dgm:t>
        <a:bodyPr/>
        <a:lstStyle/>
        <a:p>
          <a:r>
            <a:rPr lang="zh-CN" altLang="en-US" sz="2000" b="1">
              <a:latin typeface="微软雅黑 Light" panose="020B0502040204020203" pitchFamily="34" charset="-122"/>
              <a:ea typeface="微软雅黑 Light" panose="020B0502040204020203" pitchFamily="34" charset="-122"/>
            </a:rPr>
            <a:t>资源型</a:t>
          </a:r>
          <a:endParaRPr lang="zh-CN" altLang="en-US" sz="2000" b="1" dirty="0">
            <a:latin typeface="微软雅黑 Light" panose="020B0502040204020203" pitchFamily="34" charset="-122"/>
            <a:ea typeface="微软雅黑 Light" panose="020B0502040204020203" pitchFamily="34" charset="-122"/>
          </a:endParaRPr>
        </a:p>
      </dgm:t>
    </dgm:pt>
    <dgm:pt modelId="{389C1CAB-1C46-4780-9D7B-0D356A4610D2}" cxnId="{7EE77805-46A1-4786-B89E-F93ADA7D8B60}" type="parTrans">
      <dgm:prSet/>
      <dgm:spPr/>
      <dgm:t>
        <a:bodyPr/>
        <a:lstStyle/>
        <a:p>
          <a:endParaRPr lang="zh-CN" altLang="en-US" sz="2000" b="1">
            <a:solidFill>
              <a:srgbClr val="4CA1AF"/>
            </a:solidFill>
            <a:latin typeface="微软雅黑 Light" panose="020B0502040204020203" pitchFamily="34" charset="-122"/>
            <a:ea typeface="微软雅黑 Light" panose="020B0502040204020203" pitchFamily="34" charset="-122"/>
          </a:endParaRPr>
        </a:p>
      </dgm:t>
    </dgm:pt>
    <dgm:pt modelId="{4DA65399-E3C0-4C72-92C2-2B777C6F6B43}" cxnId="{7EE77805-46A1-4786-B89E-F93ADA7D8B60}" type="sibTrans">
      <dgm:prSet custT="1"/>
      <dgm:spPr/>
      <dgm:t>
        <a:bodyPr/>
        <a:lstStyle/>
        <a:p>
          <a:r>
            <a:rPr lang="zh-CN" altLang="en-US" sz="2000" b="1">
              <a:latin typeface="微软雅黑 Light" panose="020B0502040204020203" pitchFamily="34" charset="-122"/>
              <a:ea typeface="微软雅黑 Light" panose="020B0502040204020203" pitchFamily="34" charset="-122"/>
            </a:rPr>
            <a:t>业务型</a:t>
          </a:r>
          <a:endParaRPr lang="zh-CN" altLang="en-US" sz="2000" b="1" dirty="0">
            <a:latin typeface="微软雅黑 Light" panose="020B0502040204020203" pitchFamily="34" charset="-122"/>
            <a:ea typeface="微软雅黑 Light" panose="020B0502040204020203" pitchFamily="34" charset="-122"/>
          </a:endParaRPr>
        </a:p>
      </dgm:t>
    </dgm:pt>
    <dgm:pt modelId="{657577B5-2D7B-45F7-A185-A46BB60EEB09}" type="pres">
      <dgm:prSet presAssocID="{BA989C70-8BC1-433C-B46F-BC7A887CB787}" presName="Name0" presStyleCnt="0">
        <dgm:presLayoutVars>
          <dgm:chMax/>
          <dgm:chPref/>
          <dgm:dir/>
          <dgm:animLvl val="lvl"/>
        </dgm:presLayoutVars>
      </dgm:prSet>
      <dgm:spPr/>
    </dgm:pt>
    <dgm:pt modelId="{BC2872E4-641B-4B33-9E9D-EB59E3ACBBD7}" type="pres">
      <dgm:prSet presAssocID="{A673D4B0-AD2A-4F59-8A7F-B99952078D48}" presName="composite" presStyleCnt="0"/>
      <dgm:spPr/>
    </dgm:pt>
    <dgm:pt modelId="{6C390C9E-FA19-4B9D-8C5E-AC91CE6BB9BD}" type="pres">
      <dgm:prSet presAssocID="{A673D4B0-AD2A-4F59-8A7F-B99952078D48}" presName="Parent1" presStyleLbl="node1" presStyleIdx="0" presStyleCnt="6">
        <dgm:presLayoutVars>
          <dgm:chMax val="1"/>
          <dgm:chPref val="1"/>
          <dgm:bulletEnabled val="1"/>
        </dgm:presLayoutVars>
      </dgm:prSet>
      <dgm:spPr/>
    </dgm:pt>
    <dgm:pt modelId="{54B5721E-2B42-4650-B76C-B1DF4F180710}" type="pres">
      <dgm:prSet presAssocID="{A673D4B0-AD2A-4F59-8A7F-B99952078D48}" presName="Childtext1" presStyleLbl="revTx" presStyleIdx="0" presStyleCnt="3">
        <dgm:presLayoutVars>
          <dgm:chMax val="0"/>
          <dgm:chPref val="0"/>
          <dgm:bulletEnabled val="1"/>
        </dgm:presLayoutVars>
      </dgm:prSet>
      <dgm:spPr/>
    </dgm:pt>
    <dgm:pt modelId="{2EFA6B56-4CBF-44F8-A561-BF5DAED0E59F}" type="pres">
      <dgm:prSet presAssocID="{A673D4B0-AD2A-4F59-8A7F-B99952078D48}" presName="BalanceSpacing" presStyleCnt="0"/>
      <dgm:spPr/>
    </dgm:pt>
    <dgm:pt modelId="{21BCD0DE-C6B8-4DE2-BA84-537B60335E06}" type="pres">
      <dgm:prSet presAssocID="{A673D4B0-AD2A-4F59-8A7F-B99952078D48}" presName="BalanceSpacing1" presStyleCnt="0"/>
      <dgm:spPr/>
    </dgm:pt>
    <dgm:pt modelId="{5EBA0BEE-2EE6-4679-B13B-87A7E308A99C}" type="pres">
      <dgm:prSet presAssocID="{34C8864B-9DC6-48DE-867D-CA2D7690095E}" presName="Accent1Text" presStyleLbl="node1" presStyleIdx="1" presStyleCnt="6"/>
      <dgm:spPr/>
    </dgm:pt>
    <dgm:pt modelId="{237057F9-0FDE-4A2B-BF46-B63A3AD9490D}" type="pres">
      <dgm:prSet presAssocID="{34C8864B-9DC6-48DE-867D-CA2D7690095E}" presName="spaceBetweenRectangles" presStyleCnt="0"/>
      <dgm:spPr/>
    </dgm:pt>
    <dgm:pt modelId="{EEB1140C-952C-4F1B-9948-58A31B419FAD}" type="pres">
      <dgm:prSet presAssocID="{9F340D59-7A37-46AC-8E9C-A1ED51F7F9E6}" presName="composite" presStyleCnt="0"/>
      <dgm:spPr/>
    </dgm:pt>
    <dgm:pt modelId="{C8B3D7EE-0302-45CA-9217-E3CF88317EBD}" type="pres">
      <dgm:prSet presAssocID="{9F340D59-7A37-46AC-8E9C-A1ED51F7F9E6}" presName="Parent1" presStyleLbl="node1" presStyleIdx="2" presStyleCnt="6">
        <dgm:presLayoutVars>
          <dgm:chMax val="1"/>
          <dgm:chPref val="1"/>
          <dgm:bulletEnabled val="1"/>
        </dgm:presLayoutVars>
      </dgm:prSet>
      <dgm:spPr/>
    </dgm:pt>
    <dgm:pt modelId="{9CCB18CB-E9E5-49CF-833C-C4149E55561C}" type="pres">
      <dgm:prSet presAssocID="{9F340D59-7A37-46AC-8E9C-A1ED51F7F9E6}" presName="Childtext1" presStyleLbl="revTx" presStyleIdx="1" presStyleCnt="3">
        <dgm:presLayoutVars>
          <dgm:chMax val="0"/>
          <dgm:chPref val="0"/>
          <dgm:bulletEnabled val="1"/>
        </dgm:presLayoutVars>
      </dgm:prSet>
      <dgm:spPr/>
    </dgm:pt>
    <dgm:pt modelId="{10427726-F1DD-49F7-8460-41E488203AD1}" type="pres">
      <dgm:prSet presAssocID="{9F340D59-7A37-46AC-8E9C-A1ED51F7F9E6}" presName="BalanceSpacing" presStyleCnt="0"/>
      <dgm:spPr/>
    </dgm:pt>
    <dgm:pt modelId="{077CED9F-DB0D-4EF8-83EC-9B6EDE34E479}" type="pres">
      <dgm:prSet presAssocID="{9F340D59-7A37-46AC-8E9C-A1ED51F7F9E6}" presName="BalanceSpacing1" presStyleCnt="0"/>
      <dgm:spPr/>
    </dgm:pt>
    <dgm:pt modelId="{B6F3EF20-7EAB-4208-AC41-E57E02BE6C8A}" type="pres">
      <dgm:prSet presAssocID="{A5705FF9-853E-49D9-ACB7-42B0056703F7}" presName="Accent1Text" presStyleLbl="node1" presStyleIdx="3" presStyleCnt="6"/>
      <dgm:spPr/>
    </dgm:pt>
    <dgm:pt modelId="{367B04B0-FC32-4745-8B6E-8E2ED0B8EF3A}" type="pres">
      <dgm:prSet presAssocID="{A5705FF9-853E-49D9-ACB7-42B0056703F7}" presName="spaceBetweenRectangles" presStyleCnt="0"/>
      <dgm:spPr/>
    </dgm:pt>
    <dgm:pt modelId="{3E432BA2-499A-4DBE-A32A-1D383FD8D019}" type="pres">
      <dgm:prSet presAssocID="{C04725A7-89AA-4461-832A-C6AF27616B68}" presName="composite" presStyleCnt="0"/>
      <dgm:spPr/>
    </dgm:pt>
    <dgm:pt modelId="{33BE5980-617D-4FC9-9244-3424138C6146}" type="pres">
      <dgm:prSet presAssocID="{C04725A7-89AA-4461-832A-C6AF27616B68}" presName="Parent1" presStyleLbl="node1" presStyleIdx="4" presStyleCnt="6">
        <dgm:presLayoutVars>
          <dgm:chMax val="1"/>
          <dgm:chPref val="1"/>
          <dgm:bulletEnabled val="1"/>
        </dgm:presLayoutVars>
      </dgm:prSet>
      <dgm:spPr/>
    </dgm:pt>
    <dgm:pt modelId="{15831211-C7C6-4D35-B474-84621F00DF51}" type="pres">
      <dgm:prSet presAssocID="{C04725A7-89AA-4461-832A-C6AF27616B68}" presName="Childtext1" presStyleLbl="revTx" presStyleIdx="2" presStyleCnt="3">
        <dgm:presLayoutVars>
          <dgm:chMax val="0"/>
          <dgm:chPref val="0"/>
          <dgm:bulletEnabled val="1"/>
        </dgm:presLayoutVars>
      </dgm:prSet>
      <dgm:spPr/>
    </dgm:pt>
    <dgm:pt modelId="{FB8CE21F-39EA-4CC5-888E-51C8631E25C0}" type="pres">
      <dgm:prSet presAssocID="{C04725A7-89AA-4461-832A-C6AF27616B68}" presName="BalanceSpacing" presStyleCnt="0"/>
      <dgm:spPr/>
    </dgm:pt>
    <dgm:pt modelId="{D709EA87-DB4A-43B1-A257-E93589009490}" type="pres">
      <dgm:prSet presAssocID="{C04725A7-89AA-4461-832A-C6AF27616B68}" presName="BalanceSpacing1" presStyleCnt="0"/>
      <dgm:spPr/>
    </dgm:pt>
    <dgm:pt modelId="{284736F9-3DEF-4F57-BF57-0AC7474951E7}" type="pres">
      <dgm:prSet presAssocID="{4DA65399-E3C0-4C72-92C2-2B777C6F6B43}" presName="Accent1Text" presStyleLbl="node1" presStyleIdx="5" presStyleCnt="6"/>
      <dgm:spPr/>
    </dgm:pt>
  </dgm:ptLst>
  <dgm:cxnLst>
    <dgm:cxn modelId="{7EE77805-46A1-4786-B89E-F93ADA7D8B60}" srcId="{BA989C70-8BC1-433C-B46F-BC7A887CB787}" destId="{C04725A7-89AA-4461-832A-C6AF27616B68}" srcOrd="2" destOrd="0" parTransId="{389C1CAB-1C46-4780-9D7B-0D356A4610D2}" sibTransId="{4DA65399-E3C0-4C72-92C2-2B777C6F6B43}"/>
    <dgm:cxn modelId="{AB34961C-C58D-4052-9EE5-37F02E089ABC}" type="presOf" srcId="{BA989C70-8BC1-433C-B46F-BC7A887CB787}" destId="{657577B5-2D7B-45F7-A185-A46BB60EEB09}" srcOrd="0" destOrd="0" presId="urn:microsoft.com/office/officeart/2008/layout/AlternatingHexagons"/>
    <dgm:cxn modelId="{0FDF6424-1AAA-4A2B-8279-980499C3AB62}" type="presOf" srcId="{A5705FF9-853E-49D9-ACB7-42B0056703F7}" destId="{B6F3EF20-7EAB-4208-AC41-E57E02BE6C8A}" srcOrd="0" destOrd="0" presId="urn:microsoft.com/office/officeart/2008/layout/AlternatingHexagons"/>
    <dgm:cxn modelId="{3FBAE32F-2B79-4122-A87B-F7E6C507A43A}" type="presOf" srcId="{4DA65399-E3C0-4C72-92C2-2B777C6F6B43}" destId="{284736F9-3DEF-4F57-BF57-0AC7474951E7}" srcOrd="0" destOrd="0" presId="urn:microsoft.com/office/officeart/2008/layout/AlternatingHexagons"/>
    <dgm:cxn modelId="{554E116A-8F24-4B69-9729-AA88C46D0B51}" type="presOf" srcId="{9F340D59-7A37-46AC-8E9C-A1ED51F7F9E6}" destId="{C8B3D7EE-0302-45CA-9217-E3CF88317EBD}" srcOrd="0" destOrd="0" presId="urn:microsoft.com/office/officeart/2008/layout/AlternatingHexagons"/>
    <dgm:cxn modelId="{37F0BE6A-0711-4A72-A16F-A81F99EA411A}" type="presOf" srcId="{34C8864B-9DC6-48DE-867D-CA2D7690095E}" destId="{5EBA0BEE-2EE6-4679-B13B-87A7E308A99C}" srcOrd="0" destOrd="0" presId="urn:microsoft.com/office/officeart/2008/layout/AlternatingHexagons"/>
    <dgm:cxn modelId="{653798A3-8787-4FD6-970A-A0BF8E5C197D}" srcId="{BA989C70-8BC1-433C-B46F-BC7A887CB787}" destId="{9F340D59-7A37-46AC-8E9C-A1ED51F7F9E6}" srcOrd="1" destOrd="0" parTransId="{F8C04EAC-6544-4FDE-812F-4E7DD52DEC85}" sibTransId="{A5705FF9-853E-49D9-ACB7-42B0056703F7}"/>
    <dgm:cxn modelId="{2D8D04BB-F21B-4247-9F85-54EC476DC951}" srcId="{BA989C70-8BC1-433C-B46F-BC7A887CB787}" destId="{A673D4B0-AD2A-4F59-8A7F-B99952078D48}" srcOrd="0" destOrd="0" parTransId="{1D83B565-40E4-4C9A-8153-C850518F9108}" sibTransId="{34C8864B-9DC6-48DE-867D-CA2D7690095E}"/>
    <dgm:cxn modelId="{6164F4DD-0C9B-4020-AA39-06127016A5FE}" type="presOf" srcId="{A673D4B0-AD2A-4F59-8A7F-B99952078D48}" destId="{6C390C9E-FA19-4B9D-8C5E-AC91CE6BB9BD}" srcOrd="0" destOrd="0" presId="urn:microsoft.com/office/officeart/2008/layout/AlternatingHexagons"/>
    <dgm:cxn modelId="{7A7775E4-9C18-4D5D-9856-065A3DEB25C0}" type="presOf" srcId="{C04725A7-89AA-4461-832A-C6AF27616B68}" destId="{33BE5980-617D-4FC9-9244-3424138C6146}" srcOrd="0" destOrd="0" presId="urn:microsoft.com/office/officeart/2008/layout/AlternatingHexagons"/>
    <dgm:cxn modelId="{B98B8A79-94AB-48D2-9C25-DD8885F2A5EA}" type="presParOf" srcId="{657577B5-2D7B-45F7-A185-A46BB60EEB09}" destId="{BC2872E4-641B-4B33-9E9D-EB59E3ACBBD7}" srcOrd="0" destOrd="0" presId="urn:microsoft.com/office/officeart/2008/layout/AlternatingHexagons"/>
    <dgm:cxn modelId="{308228E3-5C9F-4B37-B8D2-B14722643589}" type="presParOf" srcId="{BC2872E4-641B-4B33-9E9D-EB59E3ACBBD7}" destId="{6C390C9E-FA19-4B9D-8C5E-AC91CE6BB9BD}" srcOrd="0" destOrd="0" presId="urn:microsoft.com/office/officeart/2008/layout/AlternatingHexagons"/>
    <dgm:cxn modelId="{2A06926A-2E0A-4863-A4A2-0AAEE67E7229}" type="presParOf" srcId="{BC2872E4-641B-4B33-9E9D-EB59E3ACBBD7}" destId="{54B5721E-2B42-4650-B76C-B1DF4F180710}" srcOrd="1" destOrd="0" presId="urn:microsoft.com/office/officeart/2008/layout/AlternatingHexagons"/>
    <dgm:cxn modelId="{B1DB2AC5-A574-4F00-89F8-5BDF6449E9A9}" type="presParOf" srcId="{BC2872E4-641B-4B33-9E9D-EB59E3ACBBD7}" destId="{2EFA6B56-4CBF-44F8-A561-BF5DAED0E59F}" srcOrd="2" destOrd="0" presId="urn:microsoft.com/office/officeart/2008/layout/AlternatingHexagons"/>
    <dgm:cxn modelId="{35B2917E-A86A-4658-B3F8-9BA3AA82AE8A}" type="presParOf" srcId="{BC2872E4-641B-4B33-9E9D-EB59E3ACBBD7}" destId="{21BCD0DE-C6B8-4DE2-BA84-537B60335E06}" srcOrd="3" destOrd="0" presId="urn:microsoft.com/office/officeart/2008/layout/AlternatingHexagons"/>
    <dgm:cxn modelId="{D55F3CD0-FAB9-4933-85F1-0185714B1C49}" type="presParOf" srcId="{BC2872E4-641B-4B33-9E9D-EB59E3ACBBD7}" destId="{5EBA0BEE-2EE6-4679-B13B-87A7E308A99C}" srcOrd="4" destOrd="0" presId="urn:microsoft.com/office/officeart/2008/layout/AlternatingHexagons"/>
    <dgm:cxn modelId="{F5FF8170-418B-4065-B8DE-2CC52653077A}" type="presParOf" srcId="{657577B5-2D7B-45F7-A185-A46BB60EEB09}" destId="{237057F9-0FDE-4A2B-BF46-B63A3AD9490D}" srcOrd="1" destOrd="0" presId="urn:microsoft.com/office/officeart/2008/layout/AlternatingHexagons"/>
    <dgm:cxn modelId="{4588FAEB-5400-41EC-BD74-D9D38F9FBFA1}" type="presParOf" srcId="{657577B5-2D7B-45F7-A185-A46BB60EEB09}" destId="{EEB1140C-952C-4F1B-9948-58A31B419FAD}" srcOrd="2" destOrd="0" presId="urn:microsoft.com/office/officeart/2008/layout/AlternatingHexagons"/>
    <dgm:cxn modelId="{85204FD5-34CE-43D0-B0FE-9B5EAC3AD553}" type="presParOf" srcId="{EEB1140C-952C-4F1B-9948-58A31B419FAD}" destId="{C8B3D7EE-0302-45CA-9217-E3CF88317EBD}" srcOrd="0" destOrd="0" presId="urn:microsoft.com/office/officeart/2008/layout/AlternatingHexagons"/>
    <dgm:cxn modelId="{0D1C55E5-0F1A-4FD9-A711-D72F8DFE289B}" type="presParOf" srcId="{EEB1140C-952C-4F1B-9948-58A31B419FAD}" destId="{9CCB18CB-E9E5-49CF-833C-C4149E55561C}" srcOrd="1" destOrd="0" presId="urn:microsoft.com/office/officeart/2008/layout/AlternatingHexagons"/>
    <dgm:cxn modelId="{7CE53732-DAD1-4D4A-AC6F-86D69798375B}" type="presParOf" srcId="{EEB1140C-952C-4F1B-9948-58A31B419FAD}" destId="{10427726-F1DD-49F7-8460-41E488203AD1}" srcOrd="2" destOrd="0" presId="urn:microsoft.com/office/officeart/2008/layout/AlternatingHexagons"/>
    <dgm:cxn modelId="{BA7CEEAC-28CC-4EB4-B3E0-FF234A13CD41}" type="presParOf" srcId="{EEB1140C-952C-4F1B-9948-58A31B419FAD}" destId="{077CED9F-DB0D-4EF8-83EC-9B6EDE34E479}" srcOrd="3" destOrd="0" presId="urn:microsoft.com/office/officeart/2008/layout/AlternatingHexagons"/>
    <dgm:cxn modelId="{73850623-5D5E-47A4-B676-FC270CDFD51F}" type="presParOf" srcId="{EEB1140C-952C-4F1B-9948-58A31B419FAD}" destId="{B6F3EF20-7EAB-4208-AC41-E57E02BE6C8A}" srcOrd="4" destOrd="0" presId="urn:microsoft.com/office/officeart/2008/layout/AlternatingHexagons"/>
    <dgm:cxn modelId="{E667C5EE-3086-4B0A-BCE3-C4E8433C57D8}" type="presParOf" srcId="{657577B5-2D7B-45F7-A185-A46BB60EEB09}" destId="{367B04B0-FC32-4745-8B6E-8E2ED0B8EF3A}" srcOrd="3" destOrd="0" presId="urn:microsoft.com/office/officeart/2008/layout/AlternatingHexagons"/>
    <dgm:cxn modelId="{71FE9739-2A66-4831-8AD3-F24FFFCA43EF}" type="presParOf" srcId="{657577B5-2D7B-45F7-A185-A46BB60EEB09}" destId="{3E432BA2-499A-4DBE-A32A-1D383FD8D019}" srcOrd="4" destOrd="0" presId="urn:microsoft.com/office/officeart/2008/layout/AlternatingHexagons"/>
    <dgm:cxn modelId="{5D60DCBA-F548-48A8-9E8B-86A4F7F6DA40}" type="presParOf" srcId="{3E432BA2-499A-4DBE-A32A-1D383FD8D019}" destId="{33BE5980-617D-4FC9-9244-3424138C6146}" srcOrd="0" destOrd="0" presId="urn:microsoft.com/office/officeart/2008/layout/AlternatingHexagons"/>
    <dgm:cxn modelId="{47004B7C-8624-496B-A13C-21371337B8EE}" type="presParOf" srcId="{3E432BA2-499A-4DBE-A32A-1D383FD8D019}" destId="{15831211-C7C6-4D35-B474-84621F00DF51}" srcOrd="1" destOrd="0" presId="urn:microsoft.com/office/officeart/2008/layout/AlternatingHexagons"/>
    <dgm:cxn modelId="{5F83E3E9-689C-4CE7-A889-4930D0EF2E6D}" type="presParOf" srcId="{3E432BA2-499A-4DBE-A32A-1D383FD8D019}" destId="{FB8CE21F-39EA-4CC5-888E-51C8631E25C0}" srcOrd="2" destOrd="0" presId="urn:microsoft.com/office/officeart/2008/layout/AlternatingHexagons"/>
    <dgm:cxn modelId="{BEB21A51-EDC5-4E2E-911D-4178688F3BFE}" type="presParOf" srcId="{3E432BA2-499A-4DBE-A32A-1D383FD8D019}" destId="{D709EA87-DB4A-43B1-A257-E93589009490}" srcOrd="3" destOrd="0" presId="urn:microsoft.com/office/officeart/2008/layout/AlternatingHexagons"/>
    <dgm:cxn modelId="{C3000169-C09E-4AC2-A7D4-B3B7F5DB673D}" type="presParOf" srcId="{3E432BA2-499A-4DBE-A32A-1D383FD8D019}" destId="{284736F9-3DEF-4F57-BF57-0AC7474951E7}" srcOrd="4" destOrd="0" presId="urn:microsoft.com/office/officeart/2008/layout/AlternatingHexagons"/>
  </dgm:cxnLst>
  <dgm:bg>
    <a:solidFill>
      <a:schemeClr val="bg1">
        <a:lumMod val="95000"/>
      </a:schemeClr>
    </a:solidFill>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3338098" cy="6006141"/>
        <a:chOff x="0" y="0"/>
        <a:chExt cx="13338098" cy="6006141"/>
      </a:xfrm>
    </dsp:grpSpPr>
    <dsp:sp modelId="{C831522B-B53C-4D2A-AA43-AC0EA8ED238E}">
      <dsp:nvSpPr>
        <dsp:cNvPr id="5" name="任意多边形 4"/>
        <dsp:cNvSpPr/>
      </dsp:nvSpPr>
      <dsp:spPr bwMode="white">
        <a:xfrm>
          <a:off x="6676317" y="800775"/>
          <a:ext cx="12" cy="196211"/>
        </a:xfrm>
        <a:custGeom>
          <a:avLst/>
          <a:gdLst/>
          <a:ahLst/>
          <a:cxnLst/>
          <a:pathLst>
            <a:path w="0" h="309">
              <a:moveTo>
                <a:pt x="0" y="0"/>
              </a:moveTo>
              <a:lnTo>
                <a:pt x="0" y="109"/>
              </a:lnTo>
              <a:lnTo>
                <a:pt x="0" y="109"/>
              </a:lnTo>
              <a:lnTo>
                <a:pt x="0" y="309"/>
              </a:lnTo>
            </a:path>
          </a:pathLst>
        </a:custGeom>
      </dsp:spPr>
      <dsp:style>
        <a:lnRef idx="2">
          <a:schemeClr val="accent5">
            <a:shade val="60000"/>
          </a:schemeClr>
        </a:lnRef>
        <a:fillRef idx="0">
          <a:schemeClr val="accent5"/>
        </a:fillRef>
        <a:effectRef idx="0">
          <a:scrgbClr r="0" g="0" b="0"/>
        </a:effectRef>
        <a:fontRef idx="minor"/>
      </dsp:style>
      <dsp:txXfrm>
        <a:off x="6676317" y="800775"/>
        <a:ext cx="12" cy="196211"/>
      </dsp:txXfrm>
    </dsp:sp>
    <dsp:sp modelId="{D9F8590E-0B3A-41DD-A70F-C2F2784CE21D}">
      <dsp:nvSpPr>
        <dsp:cNvPr id="8" name="任意多边形 7"/>
        <dsp:cNvSpPr/>
      </dsp:nvSpPr>
      <dsp:spPr bwMode="white">
        <a:xfrm>
          <a:off x="2632711" y="1601640"/>
          <a:ext cx="4043618" cy="974190"/>
        </a:xfrm>
        <a:custGeom>
          <a:avLst/>
          <a:gdLst/>
          <a:ahLst/>
          <a:cxnLst/>
          <a:pathLst>
            <a:path w="6368" h="1534">
              <a:moveTo>
                <a:pt x="6368" y="0"/>
              </a:moveTo>
              <a:lnTo>
                <a:pt x="6368" y="1334"/>
              </a:lnTo>
              <a:lnTo>
                <a:pt x="0" y="1334"/>
              </a:lnTo>
              <a:lnTo>
                <a:pt x="0" y="1534"/>
              </a:lnTo>
            </a:path>
          </a:pathLst>
        </a:custGeom>
      </dsp:spPr>
      <dsp:style>
        <a:lnRef idx="2">
          <a:schemeClr val="accent5">
            <a:shade val="80000"/>
          </a:schemeClr>
        </a:lnRef>
        <a:fillRef idx="0">
          <a:schemeClr val="accent5"/>
        </a:fillRef>
        <a:effectRef idx="0">
          <a:scrgbClr r="0" g="0" b="0"/>
        </a:effectRef>
        <a:fontRef idx="minor"/>
      </dsp:style>
      <dsp:txXfrm>
        <a:off x="2632711" y="1601640"/>
        <a:ext cx="4043618" cy="974190"/>
      </dsp:txXfrm>
    </dsp:sp>
    <dsp:sp modelId="{1239D4E8-3B27-4002-A656-C14A02C37DA5}">
      <dsp:nvSpPr>
        <dsp:cNvPr id="11" name="任意多边形 10"/>
        <dsp:cNvSpPr/>
      </dsp:nvSpPr>
      <dsp:spPr bwMode="white">
        <a:xfrm>
          <a:off x="3641795" y="1601640"/>
          <a:ext cx="3034534" cy="974190"/>
        </a:xfrm>
        <a:custGeom>
          <a:avLst/>
          <a:gdLst/>
          <a:ahLst/>
          <a:cxnLst/>
          <a:pathLst>
            <a:path w="4779" h="1534">
              <a:moveTo>
                <a:pt x="4779" y="0"/>
              </a:moveTo>
              <a:lnTo>
                <a:pt x="4779" y="1334"/>
              </a:lnTo>
              <a:lnTo>
                <a:pt x="0" y="1334"/>
              </a:lnTo>
              <a:lnTo>
                <a:pt x="0" y="1534"/>
              </a:lnTo>
            </a:path>
          </a:pathLst>
        </a:custGeom>
      </dsp:spPr>
      <dsp:style>
        <a:lnRef idx="2">
          <a:schemeClr val="accent5">
            <a:shade val="80000"/>
          </a:schemeClr>
        </a:lnRef>
        <a:fillRef idx="0">
          <a:schemeClr val="accent5"/>
        </a:fillRef>
        <a:effectRef idx="0">
          <a:scrgbClr r="0" g="0" b="0"/>
        </a:effectRef>
        <a:fontRef idx="minor"/>
      </dsp:style>
      <dsp:txXfrm>
        <a:off x="3641795" y="1601640"/>
        <a:ext cx="3034534" cy="974190"/>
      </dsp:txXfrm>
    </dsp:sp>
    <dsp:sp modelId="{B05FF5D4-CDF2-4939-992D-9BE1B525C430}">
      <dsp:nvSpPr>
        <dsp:cNvPr id="14" name="任意多边形 13"/>
        <dsp:cNvSpPr/>
      </dsp:nvSpPr>
      <dsp:spPr bwMode="white">
        <a:xfrm>
          <a:off x="3339744" y="4493633"/>
          <a:ext cx="113269" cy="883232"/>
        </a:xfrm>
        <a:custGeom>
          <a:avLst/>
          <a:gdLst/>
          <a:ahLst/>
          <a:cxnLst/>
          <a:pathLst>
            <a:path w="178" h="1391">
              <a:moveTo>
                <a:pt x="0" y="0"/>
              </a:moveTo>
              <a:lnTo>
                <a:pt x="0" y="1391"/>
              </a:lnTo>
              <a:lnTo>
                <a:pt x="178" y="1391"/>
              </a:lnTo>
            </a:path>
          </a:pathLst>
        </a:custGeom>
      </dsp:spPr>
      <dsp:style>
        <a:lnRef idx="2">
          <a:schemeClr val="accent5">
            <a:shade val="80000"/>
          </a:schemeClr>
        </a:lnRef>
        <a:fillRef idx="0">
          <a:schemeClr val="accent5"/>
        </a:fillRef>
        <a:effectRef idx="0">
          <a:scrgbClr r="0" g="0" b="0"/>
        </a:effectRef>
        <a:fontRef idx="minor"/>
      </dsp:style>
      <dsp:txXfrm>
        <a:off x="3339744" y="4493633"/>
        <a:ext cx="113269" cy="883232"/>
      </dsp:txXfrm>
    </dsp:sp>
    <dsp:sp modelId="{3FF9F908-BD69-4283-86B7-942EE9A0EB17}">
      <dsp:nvSpPr>
        <dsp:cNvPr id="17" name="任意多边形 16"/>
        <dsp:cNvSpPr/>
      </dsp:nvSpPr>
      <dsp:spPr bwMode="white">
        <a:xfrm>
          <a:off x="4650880" y="1601640"/>
          <a:ext cx="2025449" cy="974190"/>
        </a:xfrm>
        <a:custGeom>
          <a:avLst/>
          <a:gdLst/>
          <a:ahLst/>
          <a:cxnLst/>
          <a:pathLst>
            <a:path w="3190" h="1534">
              <a:moveTo>
                <a:pt x="3190" y="0"/>
              </a:moveTo>
              <a:lnTo>
                <a:pt x="3190" y="1334"/>
              </a:lnTo>
              <a:lnTo>
                <a:pt x="0" y="1334"/>
              </a:lnTo>
              <a:lnTo>
                <a:pt x="0" y="1534"/>
              </a:lnTo>
            </a:path>
          </a:pathLst>
        </a:custGeom>
      </dsp:spPr>
      <dsp:style>
        <a:lnRef idx="2">
          <a:schemeClr val="accent5">
            <a:shade val="80000"/>
          </a:schemeClr>
        </a:lnRef>
        <a:fillRef idx="0">
          <a:schemeClr val="accent5"/>
        </a:fillRef>
        <a:effectRef idx="0">
          <a:scrgbClr r="0" g="0" b="0"/>
        </a:effectRef>
        <a:fontRef idx="minor"/>
      </dsp:style>
      <dsp:txXfrm>
        <a:off x="4650880" y="1601640"/>
        <a:ext cx="2025449" cy="974190"/>
      </dsp:txXfrm>
    </dsp:sp>
    <dsp:sp modelId="{0C7496DD-F2F7-40BC-939C-0533FDC20A86}">
      <dsp:nvSpPr>
        <dsp:cNvPr id="20" name="任意多边形 19"/>
        <dsp:cNvSpPr/>
      </dsp:nvSpPr>
      <dsp:spPr bwMode="white">
        <a:xfrm>
          <a:off x="4348828" y="4493633"/>
          <a:ext cx="113269" cy="866731"/>
        </a:xfrm>
        <a:custGeom>
          <a:avLst/>
          <a:gdLst/>
          <a:ahLst/>
          <a:cxnLst/>
          <a:pathLst>
            <a:path w="178" h="1365">
              <a:moveTo>
                <a:pt x="0" y="0"/>
              </a:moveTo>
              <a:lnTo>
                <a:pt x="0" y="1365"/>
              </a:lnTo>
              <a:lnTo>
                <a:pt x="178" y="1365"/>
              </a:lnTo>
            </a:path>
          </a:pathLst>
        </a:custGeom>
      </dsp:spPr>
      <dsp:style>
        <a:lnRef idx="2">
          <a:schemeClr val="accent5">
            <a:shade val="80000"/>
          </a:schemeClr>
        </a:lnRef>
        <a:fillRef idx="0">
          <a:schemeClr val="accent5"/>
        </a:fillRef>
        <a:effectRef idx="0">
          <a:scrgbClr r="0" g="0" b="0"/>
        </a:effectRef>
        <a:fontRef idx="minor"/>
      </dsp:style>
      <dsp:txXfrm>
        <a:off x="4348828" y="4493633"/>
        <a:ext cx="113269" cy="866731"/>
      </dsp:txXfrm>
    </dsp:sp>
    <dsp:sp modelId="{51AE429B-A221-4954-9C8F-4DBF39F9A546}">
      <dsp:nvSpPr>
        <dsp:cNvPr id="23" name="任意多边形 22"/>
        <dsp:cNvSpPr/>
      </dsp:nvSpPr>
      <dsp:spPr bwMode="white">
        <a:xfrm>
          <a:off x="5659964" y="1601640"/>
          <a:ext cx="1016365" cy="974190"/>
        </a:xfrm>
        <a:custGeom>
          <a:avLst/>
          <a:gdLst/>
          <a:ahLst/>
          <a:cxnLst/>
          <a:pathLst>
            <a:path w="1601" h="1534">
              <a:moveTo>
                <a:pt x="1601" y="0"/>
              </a:moveTo>
              <a:lnTo>
                <a:pt x="1601" y="1334"/>
              </a:lnTo>
              <a:lnTo>
                <a:pt x="0" y="1334"/>
              </a:lnTo>
              <a:lnTo>
                <a:pt x="0" y="1534"/>
              </a:lnTo>
            </a:path>
          </a:pathLst>
        </a:custGeom>
      </dsp:spPr>
      <dsp:style>
        <a:lnRef idx="2">
          <a:schemeClr val="accent5">
            <a:shade val="80000"/>
          </a:schemeClr>
        </a:lnRef>
        <a:fillRef idx="0">
          <a:schemeClr val="accent5"/>
        </a:fillRef>
        <a:effectRef idx="0">
          <a:scrgbClr r="0" g="0" b="0"/>
        </a:effectRef>
        <a:fontRef idx="minor"/>
      </dsp:style>
      <dsp:txXfrm>
        <a:off x="5659964" y="1601640"/>
        <a:ext cx="1016365" cy="974190"/>
      </dsp:txXfrm>
    </dsp:sp>
    <dsp:sp modelId="{E7CE7AAF-62B7-4F1A-9403-659AA1981934}">
      <dsp:nvSpPr>
        <dsp:cNvPr id="26" name="任意多边形 25"/>
        <dsp:cNvSpPr/>
      </dsp:nvSpPr>
      <dsp:spPr bwMode="white">
        <a:xfrm>
          <a:off x="6669049" y="1601640"/>
          <a:ext cx="7280" cy="974190"/>
        </a:xfrm>
        <a:custGeom>
          <a:avLst/>
          <a:gdLst/>
          <a:ahLst/>
          <a:cxnLst/>
          <a:pathLst>
            <a:path w="11" h="1534">
              <a:moveTo>
                <a:pt x="11" y="0"/>
              </a:moveTo>
              <a:lnTo>
                <a:pt x="11" y="1334"/>
              </a:lnTo>
              <a:lnTo>
                <a:pt x="0" y="1334"/>
              </a:lnTo>
              <a:lnTo>
                <a:pt x="0" y="1534"/>
              </a:lnTo>
            </a:path>
          </a:pathLst>
        </a:custGeom>
      </dsp:spPr>
      <dsp:style>
        <a:lnRef idx="2">
          <a:schemeClr val="accent5">
            <a:shade val="80000"/>
          </a:schemeClr>
        </a:lnRef>
        <a:fillRef idx="0">
          <a:schemeClr val="accent5"/>
        </a:fillRef>
        <a:effectRef idx="0">
          <a:scrgbClr r="0" g="0" b="0"/>
        </a:effectRef>
        <a:fontRef idx="minor"/>
      </dsp:style>
      <dsp:txXfrm>
        <a:off x="6669049" y="1601640"/>
        <a:ext cx="7280" cy="974190"/>
      </dsp:txXfrm>
    </dsp:sp>
    <dsp:sp modelId="{6FE284CC-DFAB-4B7A-B9CA-3836A62FFEB6}">
      <dsp:nvSpPr>
        <dsp:cNvPr id="29" name="任意多边形 28"/>
        <dsp:cNvSpPr/>
      </dsp:nvSpPr>
      <dsp:spPr bwMode="white">
        <a:xfrm>
          <a:off x="6676329" y="1601640"/>
          <a:ext cx="1001805" cy="974190"/>
        </a:xfrm>
        <a:custGeom>
          <a:avLst/>
          <a:gdLst/>
          <a:ahLst/>
          <a:cxnLst/>
          <a:pathLst>
            <a:path w="1578" h="1534">
              <a:moveTo>
                <a:pt x="0" y="0"/>
              </a:moveTo>
              <a:lnTo>
                <a:pt x="0" y="1334"/>
              </a:lnTo>
              <a:lnTo>
                <a:pt x="1578" y="1334"/>
              </a:lnTo>
              <a:lnTo>
                <a:pt x="1578" y="1534"/>
              </a:lnTo>
            </a:path>
          </a:pathLst>
        </a:custGeom>
      </dsp:spPr>
      <dsp:style>
        <a:lnRef idx="2">
          <a:schemeClr val="accent5">
            <a:shade val="80000"/>
          </a:schemeClr>
        </a:lnRef>
        <a:fillRef idx="0">
          <a:schemeClr val="accent5"/>
        </a:fillRef>
        <a:effectRef idx="0">
          <a:scrgbClr r="0" g="0" b="0"/>
        </a:effectRef>
        <a:fontRef idx="minor"/>
      </dsp:style>
      <dsp:txXfrm>
        <a:off x="6676329" y="1601640"/>
        <a:ext cx="1001805" cy="974190"/>
      </dsp:txXfrm>
    </dsp:sp>
    <dsp:sp modelId="{0975DFA1-EA17-4710-8217-40F275F87FAE}">
      <dsp:nvSpPr>
        <dsp:cNvPr id="32" name="任意多边形 31"/>
        <dsp:cNvSpPr/>
      </dsp:nvSpPr>
      <dsp:spPr bwMode="white">
        <a:xfrm>
          <a:off x="7376082" y="4493633"/>
          <a:ext cx="113269" cy="883232"/>
        </a:xfrm>
        <a:custGeom>
          <a:avLst/>
          <a:gdLst/>
          <a:ahLst/>
          <a:cxnLst/>
          <a:pathLst>
            <a:path w="178" h="1391">
              <a:moveTo>
                <a:pt x="0" y="0"/>
              </a:moveTo>
              <a:lnTo>
                <a:pt x="0" y="1391"/>
              </a:lnTo>
              <a:lnTo>
                <a:pt x="178" y="1391"/>
              </a:lnTo>
            </a:path>
          </a:pathLst>
        </a:custGeom>
      </dsp:spPr>
      <dsp:style>
        <a:lnRef idx="2">
          <a:schemeClr val="accent5">
            <a:shade val="80000"/>
          </a:schemeClr>
        </a:lnRef>
        <a:fillRef idx="0">
          <a:schemeClr val="accent5"/>
        </a:fillRef>
        <a:effectRef idx="0">
          <a:scrgbClr r="0" g="0" b="0"/>
        </a:effectRef>
        <a:fontRef idx="minor"/>
      </dsp:style>
      <dsp:txXfrm>
        <a:off x="7376082" y="4493633"/>
        <a:ext cx="113269" cy="883232"/>
      </dsp:txXfrm>
    </dsp:sp>
    <dsp:sp modelId="{99F85C87-59EE-42F5-94D6-9BB198E9C027}">
      <dsp:nvSpPr>
        <dsp:cNvPr id="35" name="任意多边形 34"/>
        <dsp:cNvSpPr/>
      </dsp:nvSpPr>
      <dsp:spPr bwMode="white">
        <a:xfrm>
          <a:off x="6676329" y="1601640"/>
          <a:ext cx="2010889" cy="974190"/>
        </a:xfrm>
        <a:custGeom>
          <a:avLst/>
          <a:gdLst/>
          <a:ahLst/>
          <a:cxnLst/>
          <a:pathLst>
            <a:path w="3167" h="1534">
              <a:moveTo>
                <a:pt x="0" y="0"/>
              </a:moveTo>
              <a:lnTo>
                <a:pt x="0" y="1334"/>
              </a:lnTo>
              <a:lnTo>
                <a:pt x="3167" y="1334"/>
              </a:lnTo>
              <a:lnTo>
                <a:pt x="3167" y="1534"/>
              </a:lnTo>
            </a:path>
          </a:pathLst>
        </a:custGeom>
      </dsp:spPr>
      <dsp:style>
        <a:lnRef idx="2">
          <a:schemeClr val="accent5">
            <a:shade val="80000"/>
          </a:schemeClr>
        </a:lnRef>
        <a:fillRef idx="0">
          <a:schemeClr val="accent5"/>
        </a:fillRef>
        <a:effectRef idx="0">
          <a:scrgbClr r="0" g="0" b="0"/>
        </a:effectRef>
        <a:fontRef idx="minor"/>
      </dsp:style>
      <dsp:txXfrm>
        <a:off x="6676329" y="1601640"/>
        <a:ext cx="2010889" cy="974190"/>
      </dsp:txXfrm>
    </dsp:sp>
    <dsp:sp modelId="{68730851-CDE0-4DBF-9261-8329195E9B7A}">
      <dsp:nvSpPr>
        <dsp:cNvPr id="38" name="任意多边形 37"/>
        <dsp:cNvSpPr/>
      </dsp:nvSpPr>
      <dsp:spPr bwMode="white">
        <a:xfrm>
          <a:off x="6676329" y="1601640"/>
          <a:ext cx="3019974" cy="974190"/>
        </a:xfrm>
        <a:custGeom>
          <a:avLst/>
          <a:gdLst/>
          <a:ahLst/>
          <a:cxnLst/>
          <a:pathLst>
            <a:path w="4756" h="1534">
              <a:moveTo>
                <a:pt x="0" y="0"/>
              </a:moveTo>
              <a:lnTo>
                <a:pt x="0" y="1334"/>
              </a:lnTo>
              <a:lnTo>
                <a:pt x="4756" y="1334"/>
              </a:lnTo>
              <a:lnTo>
                <a:pt x="4756" y="1534"/>
              </a:lnTo>
            </a:path>
          </a:pathLst>
        </a:custGeom>
      </dsp:spPr>
      <dsp:style>
        <a:lnRef idx="2">
          <a:schemeClr val="accent5">
            <a:shade val="80000"/>
          </a:schemeClr>
        </a:lnRef>
        <a:fillRef idx="0">
          <a:schemeClr val="accent5"/>
        </a:fillRef>
        <a:effectRef idx="0">
          <a:scrgbClr r="0" g="0" b="0"/>
        </a:effectRef>
        <a:fontRef idx="minor"/>
      </dsp:style>
      <dsp:txXfrm>
        <a:off x="6676329" y="1601640"/>
        <a:ext cx="3019974" cy="974190"/>
      </dsp:txXfrm>
    </dsp:sp>
    <dsp:sp modelId="{F7474EA7-6726-4687-8467-DBDAF5DA815A}">
      <dsp:nvSpPr>
        <dsp:cNvPr id="41" name="任意多边形 40"/>
        <dsp:cNvSpPr/>
      </dsp:nvSpPr>
      <dsp:spPr bwMode="white">
        <a:xfrm>
          <a:off x="6676329" y="1601640"/>
          <a:ext cx="4029058" cy="974190"/>
        </a:xfrm>
        <a:custGeom>
          <a:avLst/>
          <a:gdLst/>
          <a:ahLst/>
          <a:cxnLst/>
          <a:pathLst>
            <a:path w="6345" h="1534">
              <a:moveTo>
                <a:pt x="0" y="0"/>
              </a:moveTo>
              <a:lnTo>
                <a:pt x="0" y="1334"/>
              </a:lnTo>
              <a:lnTo>
                <a:pt x="6345" y="1334"/>
              </a:lnTo>
              <a:lnTo>
                <a:pt x="6345" y="1534"/>
              </a:lnTo>
            </a:path>
          </a:pathLst>
        </a:custGeom>
      </dsp:spPr>
      <dsp:style>
        <a:lnRef idx="2">
          <a:schemeClr val="accent5">
            <a:shade val="80000"/>
          </a:schemeClr>
        </a:lnRef>
        <a:fillRef idx="0">
          <a:schemeClr val="accent5"/>
        </a:fillRef>
        <a:effectRef idx="0">
          <a:scrgbClr r="0" g="0" b="0"/>
        </a:effectRef>
        <a:fontRef idx="minor"/>
      </dsp:style>
      <dsp:txXfrm>
        <a:off x="6676329" y="1601640"/>
        <a:ext cx="4029058" cy="974190"/>
      </dsp:txXfrm>
    </dsp:sp>
    <dsp:sp modelId="{B51E1A0A-4CAF-401A-BFBF-5A1F66D5A056}">
      <dsp:nvSpPr>
        <dsp:cNvPr id="44" name="任意多边形 43"/>
        <dsp:cNvSpPr/>
      </dsp:nvSpPr>
      <dsp:spPr bwMode="white">
        <a:xfrm>
          <a:off x="6542071" y="1601640"/>
          <a:ext cx="134258" cy="417907"/>
        </a:xfrm>
        <a:custGeom>
          <a:avLst/>
          <a:gdLst/>
          <a:ahLst/>
          <a:cxnLst/>
          <a:pathLst>
            <a:path w="211" h="658">
              <a:moveTo>
                <a:pt x="211" y="0"/>
              </a:moveTo>
              <a:lnTo>
                <a:pt x="211" y="658"/>
              </a:lnTo>
              <a:lnTo>
                <a:pt x="0" y="658"/>
              </a:lnTo>
            </a:path>
          </a:pathLst>
        </a:custGeom>
      </dsp:spPr>
      <dsp:style>
        <a:lnRef idx="2">
          <a:schemeClr val="accent5">
            <a:shade val="80000"/>
          </a:schemeClr>
        </a:lnRef>
        <a:fillRef idx="0">
          <a:schemeClr val="accent5"/>
        </a:fillRef>
        <a:effectRef idx="0">
          <a:scrgbClr r="0" g="0" b="0"/>
        </a:effectRef>
        <a:fontRef idx="minor"/>
      </dsp:style>
      <dsp:txXfrm>
        <a:off x="6542071" y="1601640"/>
        <a:ext cx="134258" cy="417907"/>
      </dsp:txXfrm>
    </dsp:sp>
    <dsp:sp modelId="{30A99258-8E0F-4CCC-ADEB-A1E1CDD6BB90}">
      <dsp:nvSpPr>
        <dsp:cNvPr id="47" name="任意多边形 46"/>
        <dsp:cNvSpPr/>
      </dsp:nvSpPr>
      <dsp:spPr bwMode="white">
        <a:xfrm>
          <a:off x="6676329" y="1601640"/>
          <a:ext cx="119698" cy="417907"/>
        </a:xfrm>
        <a:custGeom>
          <a:avLst/>
          <a:gdLst/>
          <a:ahLst/>
          <a:cxnLst/>
          <a:pathLst>
            <a:path w="189" h="658">
              <a:moveTo>
                <a:pt x="0" y="0"/>
              </a:moveTo>
              <a:lnTo>
                <a:pt x="0" y="658"/>
              </a:lnTo>
              <a:lnTo>
                <a:pt x="189" y="658"/>
              </a:lnTo>
            </a:path>
          </a:pathLst>
        </a:custGeom>
      </dsp:spPr>
      <dsp:style>
        <a:lnRef idx="2">
          <a:schemeClr val="accent5">
            <a:shade val="80000"/>
          </a:schemeClr>
        </a:lnRef>
        <a:fillRef idx="0">
          <a:schemeClr val="accent5"/>
        </a:fillRef>
        <a:effectRef idx="0">
          <a:scrgbClr r="0" g="0" b="0"/>
        </a:effectRef>
        <a:fontRef idx="minor"/>
      </dsp:style>
      <dsp:txXfrm>
        <a:off x="6676329" y="1601640"/>
        <a:ext cx="119698" cy="417907"/>
      </dsp:txXfrm>
    </dsp:sp>
    <dsp:sp modelId="{EA9B65BE-21C0-4203-96C7-28C7AEB9253B}">
      <dsp:nvSpPr>
        <dsp:cNvPr id="3" name="矩形 2"/>
        <dsp:cNvSpPr/>
      </dsp:nvSpPr>
      <dsp:spPr bwMode="white">
        <a:xfrm>
          <a:off x="6071662" y="196120"/>
          <a:ext cx="1209310" cy="604655"/>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solidFill>
                <a:srgbClr val="4CA1AF"/>
              </a:solidFill>
              <a:latin typeface="微软雅黑 Light" panose="020B0502040204020203" pitchFamily="34" charset="-122"/>
              <a:ea typeface="微软雅黑 Light" panose="020B0502040204020203" pitchFamily="34" charset="-122"/>
            </a:rPr>
            <a:t>董事会</a:t>
          </a:r>
          <a:endParaRPr>
            <a:solidFill>
              <a:schemeClr val="dk1"/>
            </a:solidFill>
          </a:endParaRPr>
        </a:p>
      </dsp:txBody>
      <dsp:txXfrm>
        <a:off x="6071662" y="196120"/>
        <a:ext cx="1209310" cy="604655"/>
      </dsp:txXfrm>
    </dsp:sp>
    <dsp:sp modelId="{1B12C8A9-BA85-4596-95CB-57CDA8D8DECD}">
      <dsp:nvSpPr>
        <dsp:cNvPr id="6" name="矩形 5"/>
        <dsp:cNvSpPr/>
      </dsp:nvSpPr>
      <dsp:spPr bwMode="white">
        <a:xfrm>
          <a:off x="6071674" y="996985"/>
          <a:ext cx="1209310" cy="604655"/>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a:solidFill>
                <a:srgbClr val="4CA1AF"/>
              </a:solidFill>
              <a:latin typeface="微软雅黑 Light" panose="020B0502040204020203" pitchFamily="34" charset="-122"/>
              <a:ea typeface="微软雅黑 Light" panose="020B0502040204020203" pitchFamily="34" charset="-122"/>
            </a:rPr>
            <a:t>总裁</a:t>
          </a:r>
          <a:endParaRPr lang="zh-CN" altLang="en-US" sz="1600" b="1" dirty="0">
            <a:solidFill>
              <a:srgbClr val="4CA1AF"/>
            </a:solidFill>
            <a:latin typeface="微软雅黑 Light" panose="020B0502040204020203" pitchFamily="34" charset="-122"/>
            <a:ea typeface="微软雅黑 Light" panose="020B0502040204020203" pitchFamily="34" charset="-122"/>
          </a:endParaRPr>
        </a:p>
      </dsp:txBody>
      <dsp:txXfrm>
        <a:off x="6071674" y="996985"/>
        <a:ext cx="1209310" cy="604655"/>
      </dsp:txXfrm>
    </dsp:sp>
    <dsp:sp modelId="{47138CED-D588-4430-86A0-1E9BDAA0E411}">
      <dsp:nvSpPr>
        <dsp:cNvPr id="9" name="矩形 8"/>
        <dsp:cNvSpPr/>
      </dsp:nvSpPr>
      <dsp:spPr bwMode="white">
        <a:xfrm>
          <a:off x="2255146" y="2575830"/>
          <a:ext cx="755129" cy="1917802"/>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a:solidFill>
                <a:srgbClr val="4CA1AF"/>
              </a:solidFill>
              <a:latin typeface="微软雅黑 Light" panose="020B0502040204020203" pitchFamily="34" charset="-122"/>
              <a:ea typeface="微软雅黑 Light" panose="020B0502040204020203" pitchFamily="34" charset="-122"/>
            </a:rPr>
            <a:t>战略企划部</a:t>
          </a:r>
          <a:endParaRPr lang="zh-CN" altLang="en-US" sz="1600" b="1" dirty="0">
            <a:solidFill>
              <a:srgbClr val="4CA1AF"/>
            </a:solidFill>
            <a:latin typeface="微软雅黑 Light" panose="020B0502040204020203" pitchFamily="34" charset="-122"/>
            <a:ea typeface="微软雅黑 Light" panose="020B0502040204020203" pitchFamily="34" charset="-122"/>
          </a:endParaRPr>
        </a:p>
      </dsp:txBody>
      <dsp:txXfrm>
        <a:off x="2255146" y="2575830"/>
        <a:ext cx="755129" cy="1917802"/>
      </dsp:txXfrm>
    </dsp:sp>
    <dsp:sp modelId="{08F849C4-4EE6-4D78-BF41-C350D26064A3}">
      <dsp:nvSpPr>
        <dsp:cNvPr id="12" name="矩形 11"/>
        <dsp:cNvSpPr/>
      </dsp:nvSpPr>
      <dsp:spPr bwMode="white">
        <a:xfrm>
          <a:off x="3264231" y="2575830"/>
          <a:ext cx="755129" cy="1917802"/>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solidFill>
                <a:srgbClr val="4CA1AF"/>
              </a:solidFill>
              <a:latin typeface="微软雅黑 Light" panose="020B0502040204020203" pitchFamily="34" charset="-122"/>
              <a:ea typeface="微软雅黑 Light" panose="020B0502040204020203" pitchFamily="34" charset="-122"/>
            </a:rPr>
            <a:t>运营中心</a:t>
          </a:r>
          <a:endParaRPr>
            <a:solidFill>
              <a:schemeClr val="dk1"/>
            </a:solidFill>
          </a:endParaRPr>
        </a:p>
      </dsp:txBody>
      <dsp:txXfrm>
        <a:off x="3264231" y="2575830"/>
        <a:ext cx="755129" cy="1917802"/>
      </dsp:txXfrm>
    </dsp:sp>
    <dsp:sp modelId="{BD2214CB-D912-4307-B047-8B6906918538}">
      <dsp:nvSpPr>
        <dsp:cNvPr id="15" name="矩形 14"/>
        <dsp:cNvSpPr/>
      </dsp:nvSpPr>
      <dsp:spPr bwMode="white">
        <a:xfrm>
          <a:off x="3453013" y="4747588"/>
          <a:ext cx="629277" cy="1258553"/>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a:solidFill>
                <a:srgbClr val="4CA1AF"/>
              </a:solidFill>
              <a:latin typeface="微软雅黑 Light" panose="020B0502040204020203" pitchFamily="34" charset="-122"/>
              <a:ea typeface="微软雅黑 Light" panose="020B0502040204020203" pitchFamily="34" charset="-122"/>
            </a:rPr>
            <a:t>各省分公司</a:t>
          </a:r>
          <a:endParaRPr lang="zh-CN" altLang="en-US" sz="1600" b="1" dirty="0">
            <a:solidFill>
              <a:srgbClr val="4CA1AF"/>
            </a:solidFill>
            <a:latin typeface="微软雅黑 Light" panose="020B0502040204020203" pitchFamily="34" charset="-122"/>
            <a:ea typeface="微软雅黑 Light" panose="020B0502040204020203" pitchFamily="34" charset="-122"/>
          </a:endParaRPr>
        </a:p>
      </dsp:txBody>
      <dsp:txXfrm>
        <a:off x="3453013" y="4747588"/>
        <a:ext cx="629277" cy="1258553"/>
      </dsp:txXfrm>
    </dsp:sp>
    <dsp:sp modelId="{D89B8F41-B4E4-4850-BA5A-1F5886B9D50C}">
      <dsp:nvSpPr>
        <dsp:cNvPr id="18" name="矩形 17"/>
        <dsp:cNvSpPr/>
      </dsp:nvSpPr>
      <dsp:spPr bwMode="white">
        <a:xfrm>
          <a:off x="4273315" y="2575830"/>
          <a:ext cx="755129" cy="1917802"/>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solidFill>
                <a:srgbClr val="4CA1AF"/>
              </a:solidFill>
              <a:latin typeface="微软雅黑 Light" panose="020B0502040204020203" pitchFamily="34" charset="-122"/>
              <a:ea typeface="微软雅黑 Light" panose="020B0502040204020203" pitchFamily="34" charset="-122"/>
            </a:rPr>
            <a:t>事业拓展部</a:t>
          </a:r>
          <a:endParaRPr>
            <a:solidFill>
              <a:schemeClr val="dk1"/>
            </a:solidFill>
          </a:endParaRPr>
        </a:p>
      </dsp:txBody>
      <dsp:txXfrm>
        <a:off x="4273315" y="2575830"/>
        <a:ext cx="755129" cy="1917802"/>
      </dsp:txXfrm>
    </dsp:sp>
    <dsp:sp modelId="{B6CD5489-EF0F-4C6B-A453-957F466AE257}">
      <dsp:nvSpPr>
        <dsp:cNvPr id="21" name="矩形 20"/>
        <dsp:cNvSpPr/>
      </dsp:nvSpPr>
      <dsp:spPr bwMode="white">
        <a:xfrm>
          <a:off x="4462098" y="4731087"/>
          <a:ext cx="629277" cy="1258553"/>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600" b="1">
              <a:solidFill>
                <a:srgbClr val="4CA1AF"/>
              </a:solidFill>
              <a:latin typeface="微软雅黑 Light" panose="020B0502040204020203" pitchFamily="34" charset="-122"/>
              <a:ea typeface="微软雅黑 Light" panose="020B0502040204020203" pitchFamily="34" charset="-122"/>
            </a:rPr>
            <a:t>驻京办事处</a:t>
          </a:r>
          <a:endParaRPr lang="zh-CN" sz="1600" b="1" dirty="0">
            <a:solidFill>
              <a:srgbClr val="4CA1AF"/>
            </a:solidFill>
            <a:latin typeface="微软雅黑 Light" panose="020B0502040204020203" pitchFamily="34" charset="-122"/>
            <a:ea typeface="微软雅黑 Light" panose="020B0502040204020203" pitchFamily="34" charset="-122"/>
          </a:endParaRPr>
        </a:p>
      </dsp:txBody>
      <dsp:txXfrm>
        <a:off x="4462098" y="4731087"/>
        <a:ext cx="629277" cy="1258553"/>
      </dsp:txXfrm>
    </dsp:sp>
    <dsp:sp modelId="{A15BB4B8-0CCA-4EB1-9BC7-92A9637003D1}">
      <dsp:nvSpPr>
        <dsp:cNvPr id="24" name="矩形 23"/>
        <dsp:cNvSpPr/>
      </dsp:nvSpPr>
      <dsp:spPr bwMode="white">
        <a:xfrm>
          <a:off x="5282400" y="2575830"/>
          <a:ext cx="755129" cy="1917802"/>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ts val="0"/>
            </a:spcAft>
          </a:pPr>
          <a:r>
            <a:rPr lang="zh-CN" altLang="en-US" sz="1600" b="1" dirty="0">
              <a:solidFill>
                <a:srgbClr val="4CA1AF"/>
              </a:solidFill>
              <a:latin typeface="微软雅黑 Light" panose="020B0502040204020203" pitchFamily="34" charset="-122"/>
              <a:ea typeface="微软雅黑 Light" panose="020B0502040204020203" pitchFamily="34" charset="-122"/>
            </a:rPr>
            <a:t>质量技术中心</a:t>
          </a:r>
          <a:endParaRPr lang="en-US" altLang="zh-CN" sz="1600" b="1" dirty="0">
            <a:solidFill>
              <a:srgbClr val="4CA1AF"/>
            </a:solidFill>
            <a:latin typeface="微软雅黑 Light" panose="020B0502040204020203" pitchFamily="34" charset="-122"/>
            <a:ea typeface="微软雅黑 Light" panose="020B0502040204020203" pitchFamily="34" charset="-122"/>
          </a:endParaRPr>
        </a:p>
      </dsp:txBody>
      <dsp:txXfrm>
        <a:off x="5282400" y="2575830"/>
        <a:ext cx="755129" cy="1917802"/>
      </dsp:txXfrm>
    </dsp:sp>
    <dsp:sp modelId="{F5DC3E10-1B7F-4E27-8DC1-6F1F7BE48828}">
      <dsp:nvSpPr>
        <dsp:cNvPr id="27" name="矩形 26"/>
        <dsp:cNvSpPr/>
      </dsp:nvSpPr>
      <dsp:spPr bwMode="white">
        <a:xfrm>
          <a:off x="6291484" y="2575830"/>
          <a:ext cx="755129" cy="1917802"/>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ts val="0"/>
            </a:spcAft>
          </a:pPr>
          <a:r>
            <a:rPr lang="zh-CN" altLang="en-US" sz="1600" b="1" dirty="0">
              <a:solidFill>
                <a:srgbClr val="4CA1AF"/>
              </a:solidFill>
              <a:latin typeface="微软雅黑 Light" panose="020B0502040204020203" pitchFamily="34" charset="-122"/>
              <a:ea typeface="微软雅黑 Light" panose="020B0502040204020203" pitchFamily="34" charset="-122"/>
            </a:rPr>
            <a:t>技术研发中心</a:t>
          </a:r>
          <a:endParaRPr lang="en-US" altLang="zh-CN" sz="1600" b="1" dirty="0">
            <a:solidFill>
              <a:srgbClr val="4CA1AF"/>
            </a:solidFill>
            <a:latin typeface="微软雅黑 Light" panose="020B0502040204020203" pitchFamily="34" charset="-122"/>
            <a:ea typeface="微软雅黑 Light" panose="020B0502040204020203" pitchFamily="34" charset="-122"/>
          </a:endParaRPr>
        </a:p>
      </dsp:txBody>
      <dsp:txXfrm>
        <a:off x="6291484" y="2575830"/>
        <a:ext cx="755129" cy="1917802"/>
      </dsp:txXfrm>
    </dsp:sp>
    <dsp:sp modelId="{A6CAD5BA-CBF4-4EED-99ED-0614545B6F68}">
      <dsp:nvSpPr>
        <dsp:cNvPr id="30" name="矩形 29"/>
        <dsp:cNvSpPr/>
      </dsp:nvSpPr>
      <dsp:spPr bwMode="white">
        <a:xfrm>
          <a:off x="7300569" y="2575830"/>
          <a:ext cx="755129" cy="1917802"/>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solidFill>
                <a:srgbClr val="4CA1AF"/>
              </a:solidFill>
              <a:latin typeface="微软雅黑 Light" panose="020B0502040204020203" pitchFamily="34" charset="-122"/>
              <a:ea typeface="微软雅黑 Light" panose="020B0502040204020203" pitchFamily="34" charset="-122"/>
            </a:rPr>
            <a:t>检验检测中心</a:t>
          </a:r>
          <a:endParaRPr lang="en-US" altLang="zh-CN" sz="1600" b="1" dirty="0">
            <a:solidFill>
              <a:srgbClr val="4CA1AF"/>
            </a:solidFill>
            <a:latin typeface="微软雅黑 Light" panose="020B0502040204020203" pitchFamily="34" charset="-122"/>
            <a:ea typeface="微软雅黑 Light" panose="020B0502040204020203" pitchFamily="34" charset="-122"/>
          </a:endParaRPr>
        </a:p>
      </dsp:txBody>
      <dsp:txXfrm>
        <a:off x="7300569" y="2575830"/>
        <a:ext cx="755129" cy="1917802"/>
      </dsp:txXfrm>
    </dsp:sp>
    <dsp:sp modelId="{8A2A8FEF-A625-4A29-A55C-5777E6260A25}">
      <dsp:nvSpPr>
        <dsp:cNvPr id="33" name="矩形 32"/>
        <dsp:cNvSpPr/>
      </dsp:nvSpPr>
      <dsp:spPr bwMode="white">
        <a:xfrm>
          <a:off x="7489351" y="4747588"/>
          <a:ext cx="629277" cy="1258553"/>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a:solidFill>
                <a:srgbClr val="4CA1AF"/>
              </a:solidFill>
              <a:latin typeface="微软雅黑 Light" panose="020B0502040204020203" pitchFamily="34" charset="-122"/>
              <a:ea typeface="微软雅黑 Light" panose="020B0502040204020203" pitchFamily="34" charset="-122"/>
            </a:rPr>
            <a:t>上海事业部</a:t>
          </a:r>
          <a:endParaRPr lang="zh-CN" altLang="en-US" sz="1600" b="1" dirty="0">
            <a:solidFill>
              <a:srgbClr val="4CA1AF"/>
            </a:solidFill>
            <a:latin typeface="微软雅黑 Light" panose="020B0502040204020203" pitchFamily="34" charset="-122"/>
            <a:ea typeface="微软雅黑 Light" panose="020B0502040204020203" pitchFamily="34" charset="-122"/>
          </a:endParaRPr>
        </a:p>
      </dsp:txBody>
      <dsp:txXfrm>
        <a:off x="7489351" y="4747588"/>
        <a:ext cx="629277" cy="1258553"/>
      </dsp:txXfrm>
    </dsp:sp>
    <dsp:sp modelId="{8D74F22C-071C-4001-8848-F2F4AA55ED88}">
      <dsp:nvSpPr>
        <dsp:cNvPr id="36" name="矩形 35"/>
        <dsp:cNvSpPr/>
      </dsp:nvSpPr>
      <dsp:spPr bwMode="white">
        <a:xfrm>
          <a:off x="8309653" y="2575830"/>
          <a:ext cx="755129" cy="1917802"/>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solidFill>
                <a:srgbClr val="4CA1AF"/>
              </a:solidFill>
              <a:latin typeface="微软雅黑 Light" panose="020B0502040204020203" pitchFamily="34" charset="-122"/>
              <a:ea typeface="微软雅黑 Light" panose="020B0502040204020203" pitchFamily="34" charset="-122"/>
            </a:rPr>
            <a:t>财务中心</a:t>
          </a:r>
          <a:endParaRPr>
            <a:solidFill>
              <a:schemeClr val="dk1"/>
            </a:solidFill>
          </a:endParaRPr>
        </a:p>
      </dsp:txBody>
      <dsp:txXfrm>
        <a:off x="8309653" y="2575830"/>
        <a:ext cx="755129" cy="1917802"/>
      </dsp:txXfrm>
    </dsp:sp>
    <dsp:sp modelId="{C4A0B63F-A5D1-478B-A296-0CE703698571}">
      <dsp:nvSpPr>
        <dsp:cNvPr id="39" name="矩形 38"/>
        <dsp:cNvSpPr/>
      </dsp:nvSpPr>
      <dsp:spPr bwMode="white">
        <a:xfrm>
          <a:off x="9318738" y="2575830"/>
          <a:ext cx="755129" cy="1917802"/>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solidFill>
                <a:srgbClr val="4CA1AF"/>
              </a:solidFill>
              <a:latin typeface="微软雅黑 Light" panose="020B0502040204020203" pitchFamily="34" charset="-122"/>
              <a:ea typeface="微软雅黑 Light" panose="020B0502040204020203" pitchFamily="34" charset="-122"/>
            </a:rPr>
            <a:t>行政人事中心</a:t>
          </a:r>
          <a:endParaRPr>
            <a:solidFill>
              <a:schemeClr val="dk1"/>
            </a:solidFill>
          </a:endParaRPr>
        </a:p>
      </dsp:txBody>
      <dsp:txXfrm>
        <a:off x="9318738" y="2575830"/>
        <a:ext cx="755129" cy="1917802"/>
      </dsp:txXfrm>
    </dsp:sp>
    <dsp:sp modelId="{DBF4D780-E337-40AC-AB35-F9EBC5BC742F}">
      <dsp:nvSpPr>
        <dsp:cNvPr id="42" name="矩形 41"/>
        <dsp:cNvSpPr/>
      </dsp:nvSpPr>
      <dsp:spPr bwMode="white">
        <a:xfrm>
          <a:off x="10327823" y="2575830"/>
          <a:ext cx="755129" cy="1917802"/>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vert="eaVert"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a:solidFill>
                <a:srgbClr val="4CA1AF"/>
              </a:solidFill>
              <a:latin typeface="微软雅黑 Light" panose="020B0502040204020203" pitchFamily="34" charset="-122"/>
              <a:ea typeface="微软雅黑 Light" panose="020B0502040204020203" pitchFamily="34" charset="-122"/>
            </a:rPr>
            <a:t>华恺智联学院</a:t>
          </a:r>
          <a:endParaRPr lang="zh-CN" altLang="en-US" sz="1600" b="1" dirty="0">
            <a:solidFill>
              <a:srgbClr val="4CA1AF"/>
            </a:solidFill>
            <a:latin typeface="微软雅黑 Light" panose="020B0502040204020203" pitchFamily="34" charset="-122"/>
            <a:ea typeface="微软雅黑 Light" panose="020B0502040204020203" pitchFamily="34" charset="-122"/>
          </a:endParaRPr>
        </a:p>
      </dsp:txBody>
      <dsp:txXfrm>
        <a:off x="10327823" y="2575830"/>
        <a:ext cx="755129" cy="1917802"/>
      </dsp:txXfrm>
    </dsp:sp>
    <dsp:sp modelId="{48C8B6F7-6301-41DE-A88F-3F3248062DFA}">
      <dsp:nvSpPr>
        <dsp:cNvPr id="45" name="矩形 44"/>
        <dsp:cNvSpPr/>
      </dsp:nvSpPr>
      <dsp:spPr bwMode="white">
        <a:xfrm>
          <a:off x="5332761" y="1717220"/>
          <a:ext cx="1209310" cy="604655"/>
        </a:xfrm>
        <a:prstGeom prst="rect">
          <a:avLst/>
        </a:prstGeom>
        <a:noFill/>
        <a:ln>
          <a:solidFill>
            <a:srgbClr val="4CA1AF"/>
          </a:solidFill>
        </a:ln>
      </dsp:spPr>
      <dsp:style>
        <a:lnRef idx="2">
          <a:schemeClr val="accent5">
            <a:shade val="80000"/>
          </a:schemeClr>
        </a:lnRef>
        <a:fillRef idx="1">
          <a:schemeClr val="l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solidFill>
                <a:srgbClr val="4CA1AF"/>
              </a:solidFill>
              <a:latin typeface="微软雅黑 Light" panose="020B0502040204020203" pitchFamily="34" charset="-122"/>
              <a:ea typeface="微软雅黑 Light" panose="020B0502040204020203" pitchFamily="34" charset="-122"/>
            </a:rPr>
            <a:t>专家工作站</a:t>
          </a:r>
          <a:endParaRPr>
            <a:solidFill>
              <a:schemeClr val="dk1"/>
            </a:solidFill>
          </a:endParaRPr>
        </a:p>
      </dsp:txBody>
      <dsp:txXfrm>
        <a:off x="5332761" y="1717220"/>
        <a:ext cx="1209310" cy="604655"/>
      </dsp:txXfrm>
    </dsp:sp>
    <dsp:sp modelId="{C4631C3A-01F1-4F7A-8476-5206B837CB10}">
      <dsp:nvSpPr>
        <dsp:cNvPr id="48" name="矩形 47"/>
        <dsp:cNvSpPr/>
      </dsp:nvSpPr>
      <dsp:spPr bwMode="white">
        <a:xfrm>
          <a:off x="6796027" y="1717220"/>
          <a:ext cx="1209310" cy="604655"/>
        </a:xfrm>
        <a:prstGeom prst="rect">
          <a:avLst/>
        </a:prstGeom>
        <a:noFill/>
        <a:ln w="12700" cap="flat" cmpd="sng" algn="ctr">
          <a:solidFill>
            <a:srgbClr val="4CA1AF"/>
          </a:solidFill>
          <a:prstDash val="solid"/>
          <a:miter lim="800000"/>
        </a:ln>
        <a:effectLst/>
      </dsp:spPr>
      <dsp:style>
        <a:lnRef idx="2">
          <a:schemeClr val="accent5">
            <a:shade val="80000"/>
          </a:schemeClr>
        </a:lnRef>
        <a:fillRef idx="1">
          <a:schemeClr val="lt1"/>
        </a:fillRef>
        <a:effectRef idx="0">
          <a:scrgbClr r="0" g="0" b="0"/>
        </a:effectRef>
        <a:fontRef idx="minor">
          <a:schemeClr val="lt1"/>
        </a:fontRef>
      </dsp:style>
      <dsp:txBody>
        <a:bodyPr vert="horz" wrap="square" lIns="10160" tIns="10160" rIns="10160" bIns="10160" numCol="1" spcCol="1270" anchor="ctr" anchorCtr="0" forceAA="0"/>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marL="0" lvl="0" indent="0" algn="ctr" defTabSz="711200">
            <a:lnSpc>
              <a:spcPct val="100000"/>
            </a:lnSpc>
            <a:spcBef>
              <a:spcPct val="0"/>
            </a:spcBef>
            <a:spcAft>
              <a:spcPct val="35000"/>
            </a:spcAft>
            <a:buNone/>
          </a:pPr>
          <a:r>
            <a:rPr lang="zh-CN" altLang="en-US" sz="1600" b="1" kern="1200" dirty="0">
              <a:solidFill>
                <a:srgbClr val="4CA1AF"/>
              </a:solidFill>
              <a:latin typeface="微软雅黑 Light" panose="020B0502040204020203" pitchFamily="34" charset="-122"/>
              <a:ea typeface="微软雅黑 Light" panose="020B0502040204020203" pitchFamily="34" charset="-122"/>
              <a:cs typeface="+mn-cs"/>
            </a:rPr>
            <a:t>总裁办</a:t>
          </a:r>
          <a:endParaRPr>
            <a:solidFill>
              <a:schemeClr val="dk1"/>
            </a:solidFill>
          </a:endParaRPr>
        </a:p>
      </dsp:txBody>
      <dsp:txXfrm>
        <a:off x="6796027" y="1717220"/>
        <a:ext cx="1209310" cy="604655"/>
      </dsp:txXfrm>
    </dsp:sp>
    <dsp:sp modelId="{55BE4624-D069-426E-9260-6FA3957BF4CA}">
      <dsp:nvSpPr>
        <dsp:cNvPr id="4" name="矩形 3" hidden="1"/>
        <dsp:cNvSpPr/>
      </dsp:nvSpPr>
      <dsp:spPr>
        <a:xfrm>
          <a:off x="6071662" y="196120"/>
          <a:ext cx="241862" cy="604655"/>
        </a:xfrm>
        <a:prstGeom prst="rect">
          <a:avLst/>
        </a:prstGeom>
      </dsp:spPr>
      <dsp:txXfrm>
        <a:off x="6071662" y="196120"/>
        <a:ext cx="241862" cy="604655"/>
      </dsp:txXfrm>
    </dsp:sp>
    <dsp:sp modelId="{C75FDD66-2912-409B-AC6A-B3299E05B19E}">
      <dsp:nvSpPr>
        <dsp:cNvPr id="7" name="矩形 6" hidden="1"/>
        <dsp:cNvSpPr/>
      </dsp:nvSpPr>
      <dsp:spPr>
        <a:xfrm>
          <a:off x="6071674" y="996985"/>
          <a:ext cx="241862" cy="604655"/>
        </a:xfrm>
        <a:prstGeom prst="rect">
          <a:avLst/>
        </a:prstGeom>
      </dsp:spPr>
      <dsp:txXfrm>
        <a:off x="6071674" y="996985"/>
        <a:ext cx="241862" cy="604655"/>
      </dsp:txXfrm>
    </dsp:sp>
    <dsp:sp modelId="{360AC5E6-E092-4E53-A5FF-E68410C7819A}">
      <dsp:nvSpPr>
        <dsp:cNvPr id="10" name="矩形 9" hidden="1"/>
        <dsp:cNvSpPr/>
      </dsp:nvSpPr>
      <dsp:spPr>
        <a:xfrm>
          <a:off x="2255146" y="2575830"/>
          <a:ext cx="151026" cy="1917802"/>
        </a:xfrm>
        <a:prstGeom prst="rect">
          <a:avLst/>
        </a:prstGeom>
      </dsp:spPr>
      <dsp:txXfrm>
        <a:off x="2255146" y="2575830"/>
        <a:ext cx="151026" cy="1917802"/>
      </dsp:txXfrm>
    </dsp:sp>
    <dsp:sp modelId="{906490FE-7DDC-4134-8DC0-8C9AC5AD6E11}">
      <dsp:nvSpPr>
        <dsp:cNvPr id="13" name="矩形 12" hidden="1"/>
        <dsp:cNvSpPr/>
      </dsp:nvSpPr>
      <dsp:spPr>
        <a:xfrm>
          <a:off x="3264231" y="2575830"/>
          <a:ext cx="151026" cy="1917802"/>
        </a:xfrm>
        <a:prstGeom prst="rect">
          <a:avLst/>
        </a:prstGeom>
      </dsp:spPr>
      <dsp:txXfrm>
        <a:off x="3264231" y="2575830"/>
        <a:ext cx="151026" cy="1917802"/>
      </dsp:txXfrm>
    </dsp:sp>
    <dsp:sp modelId="{CAA868F1-6F78-4C81-B627-D495FB2A8545}">
      <dsp:nvSpPr>
        <dsp:cNvPr id="16" name="矩形 15" hidden="1"/>
        <dsp:cNvSpPr/>
      </dsp:nvSpPr>
      <dsp:spPr>
        <a:xfrm>
          <a:off x="3453013" y="4747588"/>
          <a:ext cx="125855" cy="1258553"/>
        </a:xfrm>
        <a:prstGeom prst="rect">
          <a:avLst/>
        </a:prstGeom>
      </dsp:spPr>
      <dsp:txXfrm>
        <a:off x="3453013" y="4747588"/>
        <a:ext cx="125855" cy="1258553"/>
      </dsp:txXfrm>
    </dsp:sp>
    <dsp:sp modelId="{599EBF50-7AF0-4B4C-921A-4F013DD4013A}">
      <dsp:nvSpPr>
        <dsp:cNvPr id="19" name="矩形 18" hidden="1"/>
        <dsp:cNvSpPr/>
      </dsp:nvSpPr>
      <dsp:spPr>
        <a:xfrm>
          <a:off x="4273315" y="2575830"/>
          <a:ext cx="151026" cy="1917802"/>
        </a:xfrm>
        <a:prstGeom prst="rect">
          <a:avLst/>
        </a:prstGeom>
      </dsp:spPr>
      <dsp:txXfrm>
        <a:off x="4273315" y="2575830"/>
        <a:ext cx="151026" cy="1917802"/>
      </dsp:txXfrm>
    </dsp:sp>
    <dsp:sp modelId="{C1D2D980-B779-48FA-BA6D-E97BE12C30E3}">
      <dsp:nvSpPr>
        <dsp:cNvPr id="22" name="矩形 21" hidden="1"/>
        <dsp:cNvSpPr/>
      </dsp:nvSpPr>
      <dsp:spPr>
        <a:xfrm>
          <a:off x="4462098" y="4731087"/>
          <a:ext cx="125855" cy="1258553"/>
        </a:xfrm>
        <a:prstGeom prst="rect">
          <a:avLst/>
        </a:prstGeom>
      </dsp:spPr>
      <dsp:txXfrm>
        <a:off x="4462098" y="4731087"/>
        <a:ext cx="125855" cy="1258553"/>
      </dsp:txXfrm>
    </dsp:sp>
    <dsp:sp modelId="{6129A734-C89E-4FD5-80AD-6DE588C704BC}">
      <dsp:nvSpPr>
        <dsp:cNvPr id="25" name="矩形 24" hidden="1"/>
        <dsp:cNvSpPr/>
      </dsp:nvSpPr>
      <dsp:spPr>
        <a:xfrm>
          <a:off x="5282400" y="2575830"/>
          <a:ext cx="151026" cy="1917802"/>
        </a:xfrm>
        <a:prstGeom prst="rect">
          <a:avLst/>
        </a:prstGeom>
      </dsp:spPr>
      <dsp:txXfrm>
        <a:off x="5282400" y="2575830"/>
        <a:ext cx="151026" cy="1917802"/>
      </dsp:txXfrm>
    </dsp:sp>
    <dsp:sp modelId="{DF281FB4-A102-42A7-A39D-893F111F1B29}">
      <dsp:nvSpPr>
        <dsp:cNvPr id="28" name="矩形 27" hidden="1"/>
        <dsp:cNvSpPr/>
      </dsp:nvSpPr>
      <dsp:spPr>
        <a:xfrm>
          <a:off x="6291484" y="2575830"/>
          <a:ext cx="151026" cy="1917802"/>
        </a:xfrm>
        <a:prstGeom prst="rect">
          <a:avLst/>
        </a:prstGeom>
      </dsp:spPr>
      <dsp:txXfrm>
        <a:off x="6291484" y="2575830"/>
        <a:ext cx="151026" cy="1917802"/>
      </dsp:txXfrm>
    </dsp:sp>
    <dsp:sp modelId="{188474D3-132B-4CE2-9941-4D33D6FA7CF1}">
      <dsp:nvSpPr>
        <dsp:cNvPr id="31" name="矩形 30" hidden="1"/>
        <dsp:cNvSpPr/>
      </dsp:nvSpPr>
      <dsp:spPr>
        <a:xfrm>
          <a:off x="7300569" y="2575830"/>
          <a:ext cx="151026" cy="1917802"/>
        </a:xfrm>
        <a:prstGeom prst="rect">
          <a:avLst/>
        </a:prstGeom>
      </dsp:spPr>
      <dsp:txXfrm>
        <a:off x="7300569" y="2575830"/>
        <a:ext cx="151026" cy="1917802"/>
      </dsp:txXfrm>
    </dsp:sp>
    <dsp:sp modelId="{9BA478DB-BFED-4C8C-A587-E3D7FECB4995}">
      <dsp:nvSpPr>
        <dsp:cNvPr id="34" name="矩形 33" hidden="1"/>
        <dsp:cNvSpPr/>
      </dsp:nvSpPr>
      <dsp:spPr>
        <a:xfrm>
          <a:off x="7489351" y="4747588"/>
          <a:ext cx="125855" cy="1258553"/>
        </a:xfrm>
        <a:prstGeom prst="rect">
          <a:avLst/>
        </a:prstGeom>
      </dsp:spPr>
      <dsp:txXfrm>
        <a:off x="7489351" y="4747588"/>
        <a:ext cx="125855" cy="1258553"/>
      </dsp:txXfrm>
    </dsp:sp>
    <dsp:sp modelId="{B1F17ECF-ED74-4809-B56E-BADFE2EC25EF}">
      <dsp:nvSpPr>
        <dsp:cNvPr id="37" name="矩形 36" hidden="1"/>
        <dsp:cNvSpPr/>
      </dsp:nvSpPr>
      <dsp:spPr>
        <a:xfrm>
          <a:off x="8309653" y="2575830"/>
          <a:ext cx="151026" cy="1917802"/>
        </a:xfrm>
        <a:prstGeom prst="rect">
          <a:avLst/>
        </a:prstGeom>
      </dsp:spPr>
      <dsp:txXfrm>
        <a:off x="8309653" y="2575830"/>
        <a:ext cx="151026" cy="1917802"/>
      </dsp:txXfrm>
    </dsp:sp>
    <dsp:sp modelId="{0573A353-E500-4B81-9758-B6415871E167}">
      <dsp:nvSpPr>
        <dsp:cNvPr id="40" name="矩形 39" hidden="1"/>
        <dsp:cNvSpPr/>
      </dsp:nvSpPr>
      <dsp:spPr>
        <a:xfrm>
          <a:off x="9318738" y="2575830"/>
          <a:ext cx="151026" cy="1917802"/>
        </a:xfrm>
        <a:prstGeom prst="rect">
          <a:avLst/>
        </a:prstGeom>
      </dsp:spPr>
      <dsp:txXfrm>
        <a:off x="9318738" y="2575830"/>
        <a:ext cx="151026" cy="1917802"/>
      </dsp:txXfrm>
    </dsp:sp>
    <dsp:sp modelId="{93B0DFAC-B44B-47AB-B8B3-25DAA2F3CAE1}">
      <dsp:nvSpPr>
        <dsp:cNvPr id="43" name="矩形 42" hidden="1"/>
        <dsp:cNvSpPr/>
      </dsp:nvSpPr>
      <dsp:spPr>
        <a:xfrm>
          <a:off x="10327823" y="2575830"/>
          <a:ext cx="151026" cy="1917802"/>
        </a:xfrm>
        <a:prstGeom prst="rect">
          <a:avLst/>
        </a:prstGeom>
      </dsp:spPr>
      <dsp:txXfrm>
        <a:off x="10327823" y="2575830"/>
        <a:ext cx="151026" cy="1917802"/>
      </dsp:txXfrm>
    </dsp:sp>
    <dsp:sp modelId="{912BDF5E-AFB6-4F15-8506-EFA306CAD24D}">
      <dsp:nvSpPr>
        <dsp:cNvPr id="46" name="矩形 45" hidden="1"/>
        <dsp:cNvSpPr/>
      </dsp:nvSpPr>
      <dsp:spPr>
        <a:xfrm>
          <a:off x="5332761" y="1717220"/>
          <a:ext cx="241862" cy="604655"/>
        </a:xfrm>
        <a:prstGeom prst="rect">
          <a:avLst/>
        </a:prstGeom>
      </dsp:spPr>
      <dsp:txXfrm>
        <a:off x="5332761" y="1717220"/>
        <a:ext cx="241862" cy="604655"/>
      </dsp:txXfrm>
    </dsp:sp>
    <dsp:sp modelId="{86B374EF-0D5C-48F2-97C4-4945214F34DD}">
      <dsp:nvSpPr>
        <dsp:cNvPr id="49" name="矩形 48" hidden="1"/>
        <dsp:cNvSpPr/>
      </dsp:nvSpPr>
      <dsp:spPr>
        <a:xfrm>
          <a:off x="6796027" y="1717220"/>
          <a:ext cx="241862" cy="604655"/>
        </a:xfrm>
        <a:prstGeom prst="rect">
          <a:avLst/>
        </a:prstGeom>
      </dsp:spPr>
      <dsp:txXfrm>
        <a:off x="6796027" y="1717220"/>
        <a:ext cx="241862" cy="604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978736" cy="6413383"/>
        <a:chOff x="0" y="0"/>
        <a:chExt cx="8978736" cy="6413383"/>
      </a:xfrm>
    </dsp:grpSpPr>
    <dsp:sp modelId="{1991B35F-5BAB-4B1F-8FED-6F9183CA0C3C}">
      <dsp:nvSpPr>
        <dsp:cNvPr id="3" name="椭圆 2"/>
        <dsp:cNvSpPr/>
      </dsp:nvSpPr>
      <dsp:spPr bwMode="white">
        <a:xfrm>
          <a:off x="4660702" y="1827814"/>
          <a:ext cx="2244684" cy="2244684"/>
        </a:xfrm>
        <a:prstGeom prst="ellipse">
          <a:avLst/>
        </a:prstGeom>
        <a:noFill/>
        <a:ln>
          <a:solidFill>
            <a:srgbClr val="1182AF"/>
          </a:solidFill>
        </a:ln>
      </dsp:spPr>
      <dsp:style>
        <a:lnRef idx="2">
          <a:schemeClr val="accent1">
            <a:shade val="80000"/>
          </a:schemeClr>
        </a:lnRef>
        <a:fillRef idx="1">
          <a:schemeClr val="lt1">
            <a:alpha val="50000"/>
          </a:schemeClr>
        </a:fillRef>
        <a:effectRef idx="0">
          <a:scrgbClr r="0" g="0" b="0"/>
        </a:effectRef>
        <a:fontRef idx="minor">
          <a:schemeClr val="tx1"/>
        </a:fontRef>
      </dsp:style>
      <dsp:txXfrm>
        <a:off x="4660702" y="1827814"/>
        <a:ext cx="2244684" cy="2244684"/>
      </dsp:txXfrm>
    </dsp:sp>
    <dsp:sp modelId="{1228EB16-30A2-4B08-B062-107CD56E46A9}">
      <dsp:nvSpPr>
        <dsp:cNvPr id="5" name="椭圆 4"/>
        <dsp:cNvSpPr/>
      </dsp:nvSpPr>
      <dsp:spPr bwMode="white">
        <a:xfrm>
          <a:off x="5514580" y="2447988"/>
          <a:ext cx="2244684" cy="2244684"/>
        </a:xfrm>
        <a:prstGeom prst="ellipse">
          <a:avLst/>
        </a:prstGeom>
        <a:noFill/>
        <a:ln>
          <a:solidFill>
            <a:srgbClr val="1182AF"/>
          </a:solidFill>
        </a:ln>
      </dsp:spPr>
      <dsp:style>
        <a:lnRef idx="2">
          <a:schemeClr val="accent1">
            <a:shade val="80000"/>
          </a:schemeClr>
        </a:lnRef>
        <a:fillRef idx="1">
          <a:schemeClr val="lt1">
            <a:alpha val="50000"/>
          </a:schemeClr>
        </a:fillRef>
        <a:effectRef idx="0">
          <a:scrgbClr r="0" g="0" b="0"/>
        </a:effectRef>
        <a:fontRef idx="minor">
          <a:schemeClr val="tx1"/>
        </a:fontRef>
      </dsp:style>
      <dsp:txXfrm>
        <a:off x="5514580" y="2447988"/>
        <a:ext cx="2244684" cy="2244684"/>
      </dsp:txXfrm>
    </dsp:sp>
    <dsp:sp modelId="{A42AD9BE-1BD0-459A-876B-8D953C7A19BB}">
      <dsp:nvSpPr>
        <dsp:cNvPr id="7" name="椭圆 6"/>
        <dsp:cNvSpPr/>
      </dsp:nvSpPr>
      <dsp:spPr bwMode="white">
        <a:xfrm>
          <a:off x="5188652" y="3452324"/>
          <a:ext cx="2244684" cy="2244684"/>
        </a:xfrm>
        <a:prstGeom prst="ellipse">
          <a:avLst/>
        </a:prstGeom>
        <a:noFill/>
        <a:ln>
          <a:solidFill>
            <a:srgbClr val="1182AF"/>
          </a:solidFill>
        </a:ln>
      </dsp:spPr>
      <dsp:style>
        <a:lnRef idx="2">
          <a:schemeClr val="accent1">
            <a:shade val="80000"/>
          </a:schemeClr>
        </a:lnRef>
        <a:fillRef idx="1">
          <a:schemeClr val="lt1">
            <a:alpha val="50000"/>
          </a:schemeClr>
        </a:fillRef>
        <a:effectRef idx="0">
          <a:scrgbClr r="0" g="0" b="0"/>
        </a:effectRef>
        <a:fontRef idx="minor">
          <a:schemeClr val="tx1"/>
        </a:fontRef>
      </dsp:style>
      <dsp:txXfrm>
        <a:off x="5188652" y="3452324"/>
        <a:ext cx="2244684" cy="2244684"/>
      </dsp:txXfrm>
    </dsp:sp>
    <dsp:sp modelId="{0D544F43-2BC6-4C9D-BE54-10EAFB1B7BF8}">
      <dsp:nvSpPr>
        <dsp:cNvPr id="9" name="椭圆 8"/>
        <dsp:cNvSpPr/>
      </dsp:nvSpPr>
      <dsp:spPr bwMode="white">
        <a:xfrm>
          <a:off x="4132753" y="3452324"/>
          <a:ext cx="2244684" cy="2244684"/>
        </a:xfrm>
        <a:prstGeom prst="ellipse">
          <a:avLst/>
        </a:prstGeom>
        <a:noFill/>
        <a:ln>
          <a:solidFill>
            <a:srgbClr val="1182AF"/>
          </a:solidFill>
        </a:ln>
      </dsp:spPr>
      <dsp:style>
        <a:lnRef idx="2">
          <a:schemeClr val="accent1">
            <a:shade val="80000"/>
          </a:schemeClr>
        </a:lnRef>
        <a:fillRef idx="1">
          <a:schemeClr val="lt1">
            <a:alpha val="50000"/>
          </a:schemeClr>
        </a:fillRef>
        <a:effectRef idx="0">
          <a:scrgbClr r="0" g="0" b="0"/>
        </a:effectRef>
        <a:fontRef idx="minor">
          <a:schemeClr val="tx1"/>
        </a:fontRef>
      </dsp:style>
      <dsp:txXfrm>
        <a:off x="4132753" y="3452324"/>
        <a:ext cx="2244684" cy="2244684"/>
      </dsp:txXfrm>
    </dsp:sp>
    <dsp:sp modelId="{4B707A8A-4101-4FA5-A615-747E65C32F56}">
      <dsp:nvSpPr>
        <dsp:cNvPr id="11" name="椭圆 10"/>
        <dsp:cNvSpPr/>
      </dsp:nvSpPr>
      <dsp:spPr bwMode="white">
        <a:xfrm>
          <a:off x="3806825" y="2447988"/>
          <a:ext cx="2244684" cy="2244684"/>
        </a:xfrm>
        <a:prstGeom prst="ellipse">
          <a:avLst/>
        </a:prstGeom>
        <a:noFill/>
        <a:ln>
          <a:solidFill>
            <a:srgbClr val="1182AF"/>
          </a:solidFill>
        </a:ln>
      </dsp:spPr>
      <dsp:style>
        <a:lnRef idx="2">
          <a:schemeClr val="accent1">
            <a:shade val="80000"/>
          </a:schemeClr>
        </a:lnRef>
        <a:fillRef idx="1">
          <a:schemeClr val="lt1">
            <a:alpha val="50000"/>
          </a:schemeClr>
        </a:fillRef>
        <a:effectRef idx="0">
          <a:scrgbClr r="0" g="0" b="0"/>
        </a:effectRef>
        <a:fontRef idx="minor">
          <a:schemeClr val="tx1"/>
        </a:fontRef>
      </dsp:style>
      <dsp:txXfrm>
        <a:off x="3806825" y="2447988"/>
        <a:ext cx="2244684" cy="2244684"/>
      </dsp:txXfrm>
    </dsp:sp>
    <dsp:sp modelId="{133919ED-B1AE-4C08-B711-A2E0BBC99975}">
      <dsp:nvSpPr>
        <dsp:cNvPr id="4" name="矩形 3"/>
        <dsp:cNvSpPr/>
      </dsp:nvSpPr>
      <dsp:spPr bwMode="white">
        <a:xfrm>
          <a:off x="4481128" y="0"/>
          <a:ext cx="2603833" cy="1507145"/>
        </a:xfrm>
        <a:prstGeom prst="rect">
          <a:avLst/>
        </a:prstGeom>
        <a:noFill/>
        <a:ln>
          <a:noFill/>
        </a:ln>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a:solidFill>
                <a:srgbClr val="4CA1AF"/>
              </a:solidFill>
              <a:latin typeface="微软雅黑 Light" panose="020B0502040204020203" pitchFamily="34" charset="-122"/>
              <a:ea typeface="微软雅黑 Light" panose="020B0502040204020203" pitchFamily="34" charset="-122"/>
            </a:rPr>
            <a:t>电梯检测</a:t>
          </a:r>
          <a:endParaRPr>
            <a:solidFill>
              <a:schemeClr val="tx1"/>
            </a:solidFill>
          </a:endParaRPr>
        </a:p>
      </dsp:txBody>
      <dsp:txXfrm>
        <a:off x="4481128" y="0"/>
        <a:ext cx="2603833" cy="1507145"/>
      </dsp:txXfrm>
    </dsp:sp>
    <dsp:sp modelId="{C259E1EF-C0F4-4EAE-9AE3-92001ECB797C}">
      <dsp:nvSpPr>
        <dsp:cNvPr id="6" name="矩形 5"/>
        <dsp:cNvSpPr/>
      </dsp:nvSpPr>
      <dsp:spPr bwMode="white">
        <a:xfrm>
          <a:off x="7937941" y="1988149"/>
          <a:ext cx="2334471" cy="1635413"/>
        </a:xfrm>
        <a:prstGeom prst="rect">
          <a:avLst/>
        </a:prstGeom>
        <a:noFill/>
        <a:ln>
          <a:noFill/>
        </a:ln>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a:solidFill>
                <a:srgbClr val="4CA1AF"/>
              </a:solidFill>
              <a:latin typeface="微软雅黑 Light" panose="020B0502040204020203" pitchFamily="34" charset="-122"/>
              <a:ea typeface="微软雅黑 Light" panose="020B0502040204020203" pitchFamily="34" charset="-122"/>
            </a:rPr>
            <a:t>安全评估</a:t>
          </a:r>
          <a:endParaRPr lang="zh-CN" altLang="en-US" sz="2800" b="1" dirty="0">
            <a:solidFill>
              <a:srgbClr val="4CA1AF"/>
            </a:solidFill>
            <a:latin typeface="微软雅黑 Light" panose="020B0502040204020203" pitchFamily="34" charset="-122"/>
            <a:ea typeface="微软雅黑 Light" panose="020B0502040204020203" pitchFamily="34" charset="-122"/>
          </a:endParaRPr>
        </a:p>
      </dsp:txBody>
      <dsp:txXfrm>
        <a:off x="7937941" y="1988149"/>
        <a:ext cx="2334471" cy="1635413"/>
      </dsp:txXfrm>
    </dsp:sp>
    <dsp:sp modelId="{8E4748D2-5949-42A0-A2A8-B19CDC34FD31}">
      <dsp:nvSpPr>
        <dsp:cNvPr id="8" name="矩形 7"/>
        <dsp:cNvSpPr/>
      </dsp:nvSpPr>
      <dsp:spPr bwMode="white">
        <a:xfrm>
          <a:off x="7578792" y="4777970"/>
          <a:ext cx="2334471" cy="1635413"/>
        </a:xfrm>
        <a:prstGeom prst="rect">
          <a:avLst/>
        </a:prstGeom>
        <a:noFill/>
        <a:ln>
          <a:noFill/>
        </a:ln>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a:solidFill>
                <a:srgbClr val="4CA1AF"/>
              </a:solidFill>
              <a:latin typeface="微软雅黑 Light" panose="020B0502040204020203" pitchFamily="34" charset="-122"/>
              <a:ea typeface="微软雅黑 Light" panose="020B0502040204020203" pitchFamily="34" charset="-122"/>
            </a:rPr>
            <a:t>专业咨询</a:t>
          </a:r>
          <a:endParaRPr lang="zh-CN" altLang="en-US" sz="2800" b="1" dirty="0">
            <a:solidFill>
              <a:srgbClr val="4CA1AF"/>
            </a:solidFill>
            <a:latin typeface="微软雅黑 Light" panose="020B0502040204020203" pitchFamily="34" charset="-122"/>
            <a:ea typeface="微软雅黑 Light" panose="020B0502040204020203" pitchFamily="34" charset="-122"/>
          </a:endParaRPr>
        </a:p>
      </dsp:txBody>
      <dsp:txXfrm>
        <a:off x="7578792" y="4777970"/>
        <a:ext cx="2334471" cy="1635413"/>
      </dsp:txXfrm>
    </dsp:sp>
    <dsp:sp modelId="{40F211C6-FF01-471C-AA3D-61208044E0BE}">
      <dsp:nvSpPr>
        <dsp:cNvPr id="10" name="矩形 9"/>
        <dsp:cNvSpPr/>
      </dsp:nvSpPr>
      <dsp:spPr bwMode="white">
        <a:xfrm>
          <a:off x="1652826" y="4777970"/>
          <a:ext cx="2334471" cy="1635413"/>
        </a:xfrm>
        <a:prstGeom prst="rect">
          <a:avLst/>
        </a:prstGeom>
        <a:noFill/>
        <a:ln>
          <a:noFill/>
        </a:ln>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a:solidFill>
                <a:srgbClr val="4CA1AF"/>
              </a:solidFill>
              <a:latin typeface="微软雅黑 Light" panose="020B0502040204020203" pitchFamily="34" charset="-122"/>
              <a:ea typeface="微软雅黑 Light" panose="020B0502040204020203" pitchFamily="34" charset="-122"/>
            </a:rPr>
            <a:t>电梯物联网</a:t>
          </a:r>
          <a:endParaRPr lang="zh-CN" altLang="en-US" sz="2800" b="1" dirty="0">
            <a:solidFill>
              <a:srgbClr val="4CA1AF"/>
            </a:solidFill>
            <a:latin typeface="微软雅黑 Light" panose="020B0502040204020203" pitchFamily="34" charset="-122"/>
            <a:ea typeface="微软雅黑 Light" panose="020B0502040204020203" pitchFamily="34" charset="-122"/>
          </a:endParaRPr>
        </a:p>
      </dsp:txBody>
      <dsp:txXfrm>
        <a:off x="1652826" y="4777970"/>
        <a:ext cx="2334471" cy="1635413"/>
      </dsp:txXfrm>
    </dsp:sp>
    <dsp:sp modelId="{573C859F-E5AC-4EF5-AC57-54C4F7B8E3E6}">
      <dsp:nvSpPr>
        <dsp:cNvPr id="12" name="矩形 11"/>
        <dsp:cNvSpPr/>
      </dsp:nvSpPr>
      <dsp:spPr bwMode="white">
        <a:xfrm>
          <a:off x="1293676" y="1988149"/>
          <a:ext cx="2334471" cy="1635413"/>
        </a:xfrm>
        <a:prstGeom prst="rect">
          <a:avLst/>
        </a:prstGeom>
        <a:noFill/>
        <a:ln>
          <a:noFill/>
        </a:ln>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a:solidFill>
                <a:srgbClr val="4CA1AF"/>
              </a:solidFill>
              <a:latin typeface="微软雅黑 Light" panose="020B0502040204020203" pitchFamily="34" charset="-122"/>
              <a:ea typeface="微软雅黑 Light" panose="020B0502040204020203" pitchFamily="34" charset="-122"/>
            </a:rPr>
            <a:t>人力资源服务</a:t>
          </a:r>
          <a:endParaRPr lang="zh-CN" altLang="en-US" sz="2800" b="1" dirty="0">
            <a:solidFill>
              <a:srgbClr val="4CA1AF"/>
            </a:solidFill>
            <a:latin typeface="微软雅黑 Light" panose="020B0502040204020203" pitchFamily="34" charset="-122"/>
            <a:ea typeface="微软雅黑 Light" panose="020B0502040204020203" pitchFamily="34" charset="-122"/>
          </a:endParaRPr>
        </a:p>
      </dsp:txBody>
      <dsp:txXfrm>
        <a:off x="1293676" y="1988149"/>
        <a:ext cx="2334471" cy="1635413"/>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100191" cy="5718885"/>
        <a:chOff x="0" y="0"/>
        <a:chExt cx="9100191" cy="5718885"/>
      </a:xfrm>
    </dsp:grpSpPr>
    <dsp:sp modelId="{46FCF4EB-D973-46C5-A0FE-323447DB08AE}">
      <dsp:nvSpPr>
        <dsp:cNvPr id="3" name="椭圆 2"/>
        <dsp:cNvSpPr/>
      </dsp:nvSpPr>
      <dsp:spPr bwMode="white">
        <a:xfrm>
          <a:off x="3740657" y="2266428"/>
          <a:ext cx="1618877" cy="1618877"/>
        </a:xfrm>
        <a:prstGeom prst="ellipse">
          <a:avLst/>
        </a:prstGeom>
      </dsp:spPr>
      <dsp:style>
        <a:lnRef idx="2">
          <a:schemeClr val="lt1"/>
        </a:lnRef>
        <a:fillRef idx="1">
          <a:schemeClr val="accent4"/>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a:solidFill>
                <a:schemeClr val="tx1"/>
              </a:solidFill>
              <a:latin typeface="微软雅黑 Light" panose="020B0502040204020203" pitchFamily="34" charset="-122"/>
              <a:ea typeface="微软雅黑 Light" panose="020B0502040204020203" pitchFamily="34" charset="-122"/>
            </a:rPr>
            <a:t>核心优势</a:t>
          </a:r>
          <a:endParaRPr lang="zh-CN" altLang="en-US" sz="2000" b="1" dirty="0">
            <a:solidFill>
              <a:schemeClr val="tx1"/>
            </a:solidFill>
            <a:latin typeface="微软雅黑 Light" panose="020B0502040204020203" pitchFamily="34" charset="-122"/>
            <a:ea typeface="微软雅黑 Light" panose="020B0502040204020203" pitchFamily="34" charset="-122"/>
          </a:endParaRPr>
        </a:p>
      </dsp:txBody>
      <dsp:txXfrm>
        <a:off x="3740657" y="2266428"/>
        <a:ext cx="1618877" cy="1618877"/>
      </dsp:txXfrm>
    </dsp:sp>
    <dsp:sp modelId="{C25D89FC-0E3B-411E-BED4-EBA7AD3CCD6A}">
      <dsp:nvSpPr>
        <dsp:cNvPr id="4" name="右箭头 3"/>
        <dsp:cNvSpPr/>
      </dsp:nvSpPr>
      <dsp:spPr bwMode="white">
        <a:xfrm rot="16199999">
          <a:off x="4378494" y="1667444"/>
          <a:ext cx="343202" cy="550418"/>
        </a:xfrm>
        <a:prstGeom prst="rightArrow">
          <a:avLst>
            <a:gd name="adj1" fmla="val 60000"/>
            <a:gd name="adj2" fmla="val 50000"/>
          </a:avLst>
        </a:prstGeom>
      </dsp:spPr>
      <dsp:style>
        <a:lnRef idx="0">
          <a:schemeClr val="lt1"/>
        </a:lnRef>
        <a:fillRef idx="1">
          <a:schemeClr val="accent5">
            <a:hueOff val="0"/>
            <a:satOff val="0"/>
            <a:lumOff val="0"/>
            <a:alpha val="100000"/>
          </a:schemeClr>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000" b="1">
            <a:solidFill>
              <a:schemeClr val="tx1"/>
            </a:solidFill>
            <a:latin typeface="微软雅黑 Light" panose="020B0502040204020203" pitchFamily="34" charset="-122"/>
            <a:ea typeface="微软雅黑 Light" panose="020B0502040204020203" pitchFamily="34" charset="-122"/>
          </a:endParaRPr>
        </a:p>
      </dsp:txBody>
      <dsp:txXfrm rot="16199999">
        <a:off x="4378494" y="1667444"/>
        <a:ext cx="343202" cy="550418"/>
      </dsp:txXfrm>
    </dsp:sp>
    <dsp:sp modelId="{8068E009-B90A-4D62-9E33-7B8778C0A09E}">
      <dsp:nvSpPr>
        <dsp:cNvPr id="5" name="椭圆 4"/>
        <dsp:cNvSpPr/>
      </dsp:nvSpPr>
      <dsp:spPr bwMode="white">
        <a:xfrm>
          <a:off x="3740657" y="0"/>
          <a:ext cx="1618877" cy="1618877"/>
        </a:xfrm>
        <a:prstGeom prst="ellipse">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a:solidFill>
                <a:schemeClr val="tx1"/>
              </a:solidFill>
              <a:latin typeface="微软雅黑 Light" panose="020B0502040204020203" pitchFamily="34" charset="-122"/>
              <a:ea typeface="微软雅黑 Light" panose="020B0502040204020203" pitchFamily="34" charset="-122"/>
            </a:rPr>
            <a:t>核心专业团队</a:t>
          </a:r>
          <a:endParaRPr lang="zh-CN" altLang="en-US" sz="2000" b="1" dirty="0">
            <a:solidFill>
              <a:schemeClr val="tx1"/>
            </a:solidFill>
            <a:latin typeface="微软雅黑 Light" panose="020B0502040204020203" pitchFamily="34" charset="-122"/>
            <a:ea typeface="微软雅黑 Light" panose="020B0502040204020203" pitchFamily="34" charset="-122"/>
          </a:endParaRPr>
        </a:p>
      </dsp:txBody>
      <dsp:txXfrm>
        <a:off x="3740657" y="0"/>
        <a:ext cx="1618877" cy="1618877"/>
      </dsp:txXfrm>
    </dsp:sp>
    <dsp:sp modelId="{3894553C-2F22-4271-A587-6F2B073DD652}">
      <dsp:nvSpPr>
        <dsp:cNvPr id="6" name="右箭头 5"/>
        <dsp:cNvSpPr/>
      </dsp:nvSpPr>
      <dsp:spPr bwMode="white">
        <a:xfrm rot="-1080000">
          <a:off x="5456245" y="2450476"/>
          <a:ext cx="343202" cy="550418"/>
        </a:xfrm>
        <a:prstGeom prst="rightArrow">
          <a:avLst>
            <a:gd name="adj1" fmla="val 60000"/>
            <a:gd name="adj2" fmla="val 50000"/>
          </a:avLst>
        </a:prstGeom>
      </dsp:spPr>
      <dsp:style>
        <a:lnRef idx="0">
          <a:schemeClr val="lt1"/>
        </a:lnRef>
        <a:fillRef idx="1">
          <a:schemeClr val="accent5">
            <a:hueOff val="-1695000"/>
            <a:satOff val="-4313"/>
            <a:lumOff val="-2940"/>
            <a:alpha val="100000"/>
          </a:schemeClr>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000" b="1">
            <a:solidFill>
              <a:schemeClr val="tx1"/>
            </a:solidFill>
            <a:latin typeface="微软雅黑 Light" panose="020B0502040204020203" pitchFamily="34" charset="-122"/>
            <a:ea typeface="微软雅黑 Light" panose="020B0502040204020203" pitchFamily="34" charset="-122"/>
          </a:endParaRPr>
        </a:p>
      </dsp:txBody>
      <dsp:txXfrm rot="-1080000">
        <a:off x="5456245" y="2450476"/>
        <a:ext cx="343202" cy="550418"/>
      </dsp:txXfrm>
    </dsp:sp>
    <dsp:sp modelId="{33E3981D-2EE6-4019-BD23-2EB906F59812}">
      <dsp:nvSpPr>
        <dsp:cNvPr id="7" name="椭圆 6"/>
        <dsp:cNvSpPr/>
      </dsp:nvSpPr>
      <dsp:spPr bwMode="white">
        <a:xfrm>
          <a:off x="5896158" y="1566064"/>
          <a:ext cx="1618877" cy="1618877"/>
        </a:xfrm>
        <a:prstGeom prst="ellipse">
          <a:avLst/>
        </a:prstGeom>
      </dsp:spPr>
      <dsp:style>
        <a:lnRef idx="2">
          <a:schemeClr val="lt1"/>
        </a:lnRef>
        <a:fillRef idx="1">
          <a:schemeClr val="accent5">
            <a:hueOff val="-1695000"/>
            <a:satOff val="-4313"/>
            <a:lumOff val="-2940"/>
            <a:alpha val="100000"/>
          </a:schemeClr>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a:solidFill>
                <a:schemeClr val="tx1"/>
              </a:solidFill>
              <a:latin typeface="微软雅黑 Light" panose="020B0502040204020203" pitchFamily="34" charset="-122"/>
              <a:ea typeface="微软雅黑 Light" panose="020B0502040204020203" pitchFamily="34" charset="-122"/>
            </a:rPr>
            <a:t>智慧物联网平台</a:t>
          </a:r>
          <a:endParaRPr lang="zh-CN" altLang="en-US" sz="2000" b="1" dirty="0">
            <a:solidFill>
              <a:schemeClr val="tx1"/>
            </a:solidFill>
            <a:latin typeface="微软雅黑 Light" panose="020B0502040204020203" pitchFamily="34" charset="-122"/>
            <a:ea typeface="微软雅黑 Light" panose="020B0502040204020203" pitchFamily="34" charset="-122"/>
          </a:endParaRPr>
        </a:p>
      </dsp:txBody>
      <dsp:txXfrm>
        <a:off x="5896158" y="1566064"/>
        <a:ext cx="1618877" cy="1618877"/>
      </dsp:txXfrm>
    </dsp:sp>
    <dsp:sp modelId="{076E86AD-4AE3-431D-98F2-C695294F8197}">
      <dsp:nvSpPr>
        <dsp:cNvPr id="8" name="右箭头 7"/>
        <dsp:cNvSpPr/>
      </dsp:nvSpPr>
      <dsp:spPr bwMode="white">
        <a:xfrm rot="3240000">
          <a:off x="5044581" y="3717448"/>
          <a:ext cx="343202" cy="550418"/>
        </a:xfrm>
        <a:prstGeom prst="rightArrow">
          <a:avLst>
            <a:gd name="adj1" fmla="val 60000"/>
            <a:gd name="adj2" fmla="val 50000"/>
          </a:avLst>
        </a:prstGeom>
      </dsp:spPr>
      <dsp:style>
        <a:lnRef idx="0">
          <a:schemeClr val="lt1"/>
        </a:lnRef>
        <a:fillRef idx="1">
          <a:schemeClr val="accent5">
            <a:hueOff val="-3390000"/>
            <a:satOff val="-8626"/>
            <a:lumOff val="-5881"/>
            <a:alpha val="100000"/>
          </a:schemeClr>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000" b="1">
            <a:solidFill>
              <a:schemeClr val="tx1"/>
            </a:solidFill>
            <a:latin typeface="微软雅黑 Light" panose="020B0502040204020203" pitchFamily="34" charset="-122"/>
            <a:ea typeface="微软雅黑 Light" panose="020B0502040204020203" pitchFamily="34" charset="-122"/>
          </a:endParaRPr>
        </a:p>
      </dsp:txBody>
      <dsp:txXfrm rot="3240000">
        <a:off x="5044581" y="3717448"/>
        <a:ext cx="343202" cy="550418"/>
      </dsp:txXfrm>
    </dsp:sp>
    <dsp:sp modelId="{51CF0951-8A1F-4B62-846B-DF76781200D9}">
      <dsp:nvSpPr>
        <dsp:cNvPr id="9" name="椭圆 8"/>
        <dsp:cNvSpPr/>
      </dsp:nvSpPr>
      <dsp:spPr bwMode="white">
        <a:xfrm>
          <a:off x="5072830" y="4100008"/>
          <a:ext cx="1618877" cy="1618877"/>
        </a:xfrm>
        <a:prstGeom prst="ellipse">
          <a:avLst/>
        </a:prstGeom>
      </dsp:spPr>
      <dsp:style>
        <a:lnRef idx="2">
          <a:schemeClr val="lt1"/>
        </a:lnRef>
        <a:fillRef idx="1">
          <a:schemeClr val="accent5">
            <a:hueOff val="-3390000"/>
            <a:satOff val="-8626"/>
            <a:lumOff val="-5881"/>
            <a:alpha val="100000"/>
          </a:schemeClr>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a:solidFill>
                <a:schemeClr val="tx1"/>
              </a:solidFill>
              <a:latin typeface="微软雅黑 Light" panose="020B0502040204020203" pitchFamily="34" charset="-122"/>
              <a:ea typeface="微软雅黑 Light" panose="020B0502040204020203" pitchFamily="34" charset="-122"/>
            </a:rPr>
            <a:t>跨界融合</a:t>
          </a:r>
          <a:endParaRPr lang="zh-CN" altLang="en-US" sz="2000" b="1" dirty="0">
            <a:solidFill>
              <a:schemeClr val="tx1"/>
            </a:solidFill>
            <a:latin typeface="微软雅黑 Light" panose="020B0502040204020203" pitchFamily="34" charset="-122"/>
            <a:ea typeface="微软雅黑 Light" panose="020B0502040204020203" pitchFamily="34" charset="-122"/>
          </a:endParaRPr>
        </a:p>
      </dsp:txBody>
      <dsp:txXfrm>
        <a:off x="5072830" y="4100008"/>
        <a:ext cx="1618877" cy="1618877"/>
      </dsp:txXfrm>
    </dsp:sp>
    <dsp:sp modelId="{982CD47B-14AA-4019-8A54-886B3A91F2F8}">
      <dsp:nvSpPr>
        <dsp:cNvPr id="10" name="右箭头 9"/>
        <dsp:cNvSpPr/>
      </dsp:nvSpPr>
      <dsp:spPr bwMode="white">
        <a:xfrm rot="7560000">
          <a:off x="3712408" y="3717448"/>
          <a:ext cx="343202" cy="550418"/>
        </a:xfrm>
        <a:prstGeom prst="rightArrow">
          <a:avLst>
            <a:gd name="adj1" fmla="val 60000"/>
            <a:gd name="adj2" fmla="val 50000"/>
          </a:avLst>
        </a:prstGeom>
      </dsp:spPr>
      <dsp:style>
        <a:lnRef idx="0">
          <a:schemeClr val="lt1"/>
        </a:lnRef>
        <a:fillRef idx="1">
          <a:schemeClr val="accent5">
            <a:hueOff val="-5085000"/>
            <a:satOff val="-12940"/>
            <a:lumOff val="-8823"/>
            <a:alpha val="100000"/>
          </a:schemeClr>
        </a:fillRef>
        <a:effectRef idx="0">
          <a:scrgbClr r="0" g="0" b="0"/>
        </a:effectRef>
        <a:fontRef idx="minor">
          <a:schemeClr val="lt1"/>
        </a:fontRef>
      </dsp:style>
      <dsp:txBody>
        <a:bodyPr rot="108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000" b="1">
            <a:solidFill>
              <a:schemeClr val="tx1"/>
            </a:solidFill>
            <a:latin typeface="微软雅黑 Light" panose="020B0502040204020203" pitchFamily="34" charset="-122"/>
            <a:ea typeface="微软雅黑 Light" panose="020B0502040204020203" pitchFamily="34" charset="-122"/>
          </a:endParaRPr>
        </a:p>
      </dsp:txBody>
      <dsp:txXfrm rot="7560000">
        <a:off x="3712408" y="3717448"/>
        <a:ext cx="343202" cy="550418"/>
      </dsp:txXfrm>
    </dsp:sp>
    <dsp:sp modelId="{01BC9BEF-F533-4719-A042-CE9B11912061}">
      <dsp:nvSpPr>
        <dsp:cNvPr id="11" name="椭圆 10"/>
        <dsp:cNvSpPr/>
      </dsp:nvSpPr>
      <dsp:spPr bwMode="white">
        <a:xfrm>
          <a:off x="2408484" y="4100008"/>
          <a:ext cx="1618877" cy="1618877"/>
        </a:xfrm>
        <a:prstGeom prst="ellipse">
          <a:avLst/>
        </a:prstGeom>
      </dsp:spPr>
      <dsp:style>
        <a:lnRef idx="2">
          <a:schemeClr val="lt1"/>
        </a:lnRef>
        <a:fillRef idx="1">
          <a:schemeClr val="accent5">
            <a:hueOff val="-5085000"/>
            <a:satOff val="-12940"/>
            <a:lumOff val="-8823"/>
            <a:alpha val="100000"/>
          </a:schemeClr>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a:solidFill>
                <a:schemeClr val="tx1"/>
              </a:solidFill>
              <a:latin typeface="微软雅黑 Light" panose="020B0502040204020203" pitchFamily="34" charset="-122"/>
              <a:ea typeface="微软雅黑 Light" panose="020B0502040204020203" pitchFamily="34" charset="-122"/>
            </a:rPr>
            <a:t>集团战略资源</a:t>
          </a:r>
          <a:endParaRPr lang="zh-CN" altLang="en-US" sz="2000" b="1" dirty="0">
            <a:solidFill>
              <a:schemeClr val="tx1"/>
            </a:solidFill>
            <a:latin typeface="微软雅黑 Light" panose="020B0502040204020203" pitchFamily="34" charset="-122"/>
            <a:ea typeface="微软雅黑 Light" panose="020B0502040204020203" pitchFamily="34" charset="-122"/>
          </a:endParaRPr>
        </a:p>
      </dsp:txBody>
      <dsp:txXfrm>
        <a:off x="2408484" y="4100008"/>
        <a:ext cx="1618877" cy="1618877"/>
      </dsp:txXfrm>
    </dsp:sp>
    <dsp:sp modelId="{F5EC5EDD-4DAF-4984-81DF-BC0C58482A77}">
      <dsp:nvSpPr>
        <dsp:cNvPr id="12" name="右箭头 11"/>
        <dsp:cNvSpPr/>
      </dsp:nvSpPr>
      <dsp:spPr bwMode="white">
        <a:xfrm rot="11880000">
          <a:off x="3300744" y="2450476"/>
          <a:ext cx="343202" cy="550418"/>
        </a:xfrm>
        <a:prstGeom prst="rightArrow">
          <a:avLst>
            <a:gd name="adj1" fmla="val 60000"/>
            <a:gd name="adj2" fmla="val 50000"/>
          </a:avLst>
        </a:prstGeom>
      </dsp:spPr>
      <dsp:style>
        <a:lnRef idx="0">
          <a:schemeClr val="lt1"/>
        </a:lnRef>
        <a:fillRef idx="1">
          <a:schemeClr val="accent5">
            <a:hueOff val="-6780000"/>
            <a:satOff val="-17254"/>
            <a:lumOff val="-11764"/>
            <a:alpha val="100000"/>
          </a:schemeClr>
        </a:fillRef>
        <a:effectRef idx="0">
          <a:scrgbClr r="0" g="0" b="0"/>
        </a:effectRef>
        <a:fontRef idx="minor">
          <a:schemeClr val="lt1"/>
        </a:fontRef>
      </dsp:style>
      <dsp:txBody>
        <a:bodyPr rot="108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000" b="1">
            <a:solidFill>
              <a:schemeClr val="tx1"/>
            </a:solidFill>
            <a:latin typeface="微软雅黑 Light" panose="020B0502040204020203" pitchFamily="34" charset="-122"/>
            <a:ea typeface="微软雅黑 Light" panose="020B0502040204020203" pitchFamily="34" charset="-122"/>
          </a:endParaRPr>
        </a:p>
      </dsp:txBody>
      <dsp:txXfrm rot="11880000">
        <a:off x="3300744" y="2450476"/>
        <a:ext cx="343202" cy="550418"/>
      </dsp:txXfrm>
    </dsp:sp>
    <dsp:sp modelId="{4D153CED-0398-4E88-A4B9-0A4FA47EFF15}">
      <dsp:nvSpPr>
        <dsp:cNvPr id="13" name="椭圆 12"/>
        <dsp:cNvSpPr/>
      </dsp:nvSpPr>
      <dsp:spPr bwMode="white">
        <a:xfrm>
          <a:off x="1585155" y="1566064"/>
          <a:ext cx="1618877" cy="1618877"/>
        </a:xfrm>
        <a:prstGeom prst="ellipse">
          <a:avLst/>
        </a:prstGeom>
      </dsp:spPr>
      <dsp:style>
        <a:lnRef idx="2">
          <a:schemeClr val="lt1"/>
        </a:lnRef>
        <a:fillRef idx="1">
          <a:schemeClr val="accent5">
            <a:hueOff val="-6780000"/>
            <a:satOff val="-17254"/>
            <a:lumOff val="-11764"/>
            <a:alpha val="100000"/>
          </a:schemeClr>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solidFill>
                <a:schemeClr val="tx1"/>
              </a:solidFill>
              <a:latin typeface="微软雅黑 Light" panose="020B0502040204020203" pitchFamily="34" charset="-122"/>
              <a:ea typeface="微软雅黑 Light" panose="020B0502040204020203" pitchFamily="34" charset="-122"/>
            </a:rPr>
            <a:t>技术专利</a:t>
          </a:r>
        </a:p>
      </dsp:txBody>
      <dsp:txXfrm>
        <a:off x="1585155" y="1566064"/>
        <a:ext cx="1618877" cy="1618877"/>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667"/>
        <a:chOff x="0" y="0"/>
        <a:chExt cx="8128000" cy="5418667"/>
      </a:xfrm>
    </dsp:grpSpPr>
    <dsp:sp modelId="{6C390C9E-FA19-4B9D-8C5E-AC91CE6BB9BD}">
      <dsp:nvSpPr>
        <dsp:cNvPr id="3" name="六边形 2"/>
        <dsp:cNvSpPr/>
      </dsp:nvSpPr>
      <dsp:spPr bwMode="white">
        <a:xfrm rot="5400000">
          <a:off x="3506787" y="130565"/>
          <a:ext cx="2008699" cy="1747568"/>
        </a:xfrm>
        <a:prstGeom prst="hexagon">
          <a:avLst>
            <a:gd name="adj" fmla="val 25000"/>
            <a:gd name="vf" fmla="val 115470"/>
          </a:avLst>
        </a:prstGeom>
        <a:sp3d prstMaterial="dkEdge">
          <a:bevelT w="8200" h="38100"/>
        </a:sp3d>
      </dsp:spPr>
      <dsp:style>
        <a:lnRef idx="0">
          <a:schemeClr val="lt1"/>
        </a:lnRef>
        <a:fillRef idx="2">
          <a:schemeClr val="accent5">
            <a:hueOff val="0"/>
            <a:satOff val="0"/>
            <a:lumOff val="0"/>
            <a:alpha val="100000"/>
          </a:schemeClr>
        </a:fillRef>
        <a:effectRef idx="1">
          <a:scrgbClr r="0" g="0" b="0"/>
        </a:effectRef>
        <a:fontRef idx="minor">
          <a:schemeClr val="dk1"/>
        </a:fontRef>
      </dsp:style>
      <dsp:txBody>
        <a:bodyPr rot="-5400000"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a:latin typeface="微软雅黑 Light" panose="020B0502040204020203" pitchFamily="34" charset="-122"/>
              <a:ea typeface="微软雅黑 Light" panose="020B0502040204020203" pitchFamily="34" charset="-122"/>
            </a:rPr>
            <a:t>技术型</a:t>
          </a:r>
          <a:endParaRPr lang="zh-CN" altLang="en-US" sz="2000" b="1" dirty="0">
            <a:latin typeface="微软雅黑 Light" panose="020B0502040204020203" pitchFamily="34" charset="-122"/>
            <a:ea typeface="微软雅黑 Light" panose="020B0502040204020203" pitchFamily="34" charset="-122"/>
          </a:endParaRPr>
        </a:p>
      </dsp:txBody>
      <dsp:txXfrm rot="5400000">
        <a:off x="3506787" y="130565"/>
        <a:ext cx="2008699" cy="1747568"/>
      </dsp:txXfrm>
    </dsp:sp>
    <dsp:sp modelId="{54B5721E-2B42-4650-B76C-B1DF4F180710}">
      <dsp:nvSpPr>
        <dsp:cNvPr id="4" name="矩形 3"/>
        <dsp:cNvSpPr/>
      </dsp:nvSpPr>
      <dsp:spPr bwMode="white">
        <a:xfrm>
          <a:off x="5437950" y="401740"/>
          <a:ext cx="2241708" cy="12052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98120" tIns="198120" rIns="198120" bIns="198120" anchor="ctr"/>
        <a:lstStyle>
          <a:lvl1pPr algn="l">
            <a:defRPr sz="5200"/>
          </a:lvl1pPr>
          <a:lvl2pPr marL="285750" indent="-285750" algn="l">
            <a:defRPr sz="4100"/>
          </a:lvl2pPr>
          <a:lvl3pPr marL="571500" indent="-285750" algn="l">
            <a:defRPr sz="4100"/>
          </a:lvl3pPr>
          <a:lvl4pPr marL="857250" indent="-285750" algn="l">
            <a:defRPr sz="4100"/>
          </a:lvl4pPr>
          <a:lvl5pPr marL="1143000" indent="-285750" algn="l">
            <a:defRPr sz="4100"/>
          </a:lvl5pPr>
          <a:lvl6pPr marL="1428750" indent="-285750" algn="l">
            <a:defRPr sz="4100"/>
          </a:lvl6pPr>
          <a:lvl7pPr marL="1714500" indent="-285750" algn="l">
            <a:defRPr sz="4100"/>
          </a:lvl7pPr>
          <a:lvl8pPr marL="2000250" indent="-285750" algn="l">
            <a:defRPr sz="4100"/>
          </a:lvl8pPr>
          <a:lvl9pPr marL="2286000" indent="-285750" algn="l">
            <a:defRPr sz="4100"/>
          </a:lvl9pPr>
        </a:lstStyle>
        <a:p>
          <a:endParaRPr>
            <a:solidFill>
              <a:schemeClr val="tx1"/>
            </a:solidFill>
          </a:endParaRPr>
        </a:p>
      </dsp:txBody>
      <dsp:txXfrm>
        <a:off x="5437950" y="401740"/>
        <a:ext cx="2241708" cy="1205220"/>
      </dsp:txXfrm>
    </dsp:sp>
    <dsp:sp modelId="{5EBA0BEE-2EE6-4679-B13B-87A7E308A99C}">
      <dsp:nvSpPr>
        <dsp:cNvPr id="5" name="六边形 4"/>
        <dsp:cNvSpPr/>
      </dsp:nvSpPr>
      <dsp:spPr bwMode="white">
        <a:xfrm rot="5400000">
          <a:off x="1619413" y="130565"/>
          <a:ext cx="2008699" cy="1747568"/>
        </a:xfrm>
        <a:prstGeom prst="hexagon">
          <a:avLst>
            <a:gd name="adj" fmla="val 25000"/>
            <a:gd name="vf" fmla="val 115470"/>
          </a:avLst>
        </a:prstGeom>
        <a:sp3d prstMaterial="dkEdge">
          <a:bevelT w="8200" h="38100"/>
        </a:sp3d>
      </dsp:spPr>
      <dsp:style>
        <a:lnRef idx="0">
          <a:schemeClr val="lt1"/>
        </a:lnRef>
        <a:fillRef idx="2">
          <a:schemeClr val="accent5">
            <a:hueOff val="-1356000"/>
            <a:satOff val="-3450"/>
            <a:lumOff val="-2352"/>
            <a:alpha val="100000"/>
          </a:schemeClr>
        </a:fillRef>
        <a:effectRef idx="1">
          <a:scrgbClr r="0" g="0" b="0"/>
        </a:effectRef>
        <a:fontRef idx="minor">
          <a:schemeClr val="dk1"/>
        </a:fontRef>
      </dsp:style>
      <dsp:txBody>
        <a:bodyPr rot="-5400000"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a:latin typeface="微软雅黑 Light" panose="020B0502040204020203" pitchFamily="34" charset="-122"/>
              <a:ea typeface="微软雅黑 Light" panose="020B0502040204020203" pitchFamily="34" charset="-122"/>
            </a:rPr>
            <a:t>战略型</a:t>
          </a:r>
          <a:endParaRPr lang="zh-CN" altLang="en-US" sz="2000" b="1" dirty="0">
            <a:latin typeface="微软雅黑 Light" panose="020B0502040204020203" pitchFamily="34" charset="-122"/>
            <a:ea typeface="微软雅黑 Light" panose="020B0502040204020203" pitchFamily="34" charset="-122"/>
          </a:endParaRPr>
        </a:p>
      </dsp:txBody>
      <dsp:txXfrm rot="5400000">
        <a:off x="1619413" y="130565"/>
        <a:ext cx="2008699" cy="1747568"/>
      </dsp:txXfrm>
    </dsp:sp>
    <dsp:sp modelId="{C8B3D7EE-0302-45CA-9217-E3CF88317EBD}">
      <dsp:nvSpPr>
        <dsp:cNvPr id="6" name="六边形 5"/>
        <dsp:cNvSpPr/>
      </dsp:nvSpPr>
      <dsp:spPr bwMode="white">
        <a:xfrm rot="5400000">
          <a:off x="2559484" y="1835549"/>
          <a:ext cx="2008699" cy="1747568"/>
        </a:xfrm>
        <a:prstGeom prst="hexagon">
          <a:avLst>
            <a:gd name="adj" fmla="val 25000"/>
            <a:gd name="vf" fmla="val 115470"/>
          </a:avLst>
        </a:prstGeom>
        <a:sp3d prstMaterial="dkEdge">
          <a:bevelT w="8200" h="38100"/>
        </a:sp3d>
      </dsp:spPr>
      <dsp:style>
        <a:lnRef idx="0">
          <a:schemeClr val="lt1"/>
        </a:lnRef>
        <a:fillRef idx="2">
          <a:schemeClr val="accent5">
            <a:hueOff val="-2712000"/>
            <a:satOff val="-6901"/>
            <a:lumOff val="-4705"/>
            <a:alpha val="100000"/>
          </a:schemeClr>
        </a:fillRef>
        <a:effectRef idx="1">
          <a:scrgbClr r="0" g="0" b="0"/>
        </a:effectRef>
        <a:fontRef idx="minor">
          <a:schemeClr val="dk1"/>
        </a:fontRef>
      </dsp:style>
      <dsp:txBody>
        <a:bodyPr rot="-5400000"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a:latin typeface="微软雅黑 Light" panose="020B0502040204020203" pitchFamily="34" charset="-122"/>
              <a:ea typeface="微软雅黑 Light" panose="020B0502040204020203" pitchFamily="34" charset="-122"/>
            </a:rPr>
            <a:t>专业型</a:t>
          </a:r>
          <a:endParaRPr lang="zh-CN" altLang="en-US" sz="2000" b="1" dirty="0">
            <a:latin typeface="微软雅黑 Light" panose="020B0502040204020203" pitchFamily="34" charset="-122"/>
            <a:ea typeface="微软雅黑 Light" panose="020B0502040204020203" pitchFamily="34" charset="-122"/>
          </a:endParaRPr>
        </a:p>
      </dsp:txBody>
      <dsp:txXfrm rot="5400000">
        <a:off x="2559484" y="1835549"/>
        <a:ext cx="2008699" cy="1747568"/>
      </dsp:txXfrm>
    </dsp:sp>
    <dsp:sp modelId="{9CCB18CB-E9E5-49CF-833C-C4149E55561C}">
      <dsp:nvSpPr>
        <dsp:cNvPr id="7" name="矩形 6"/>
        <dsp:cNvSpPr/>
      </dsp:nvSpPr>
      <dsp:spPr bwMode="white">
        <a:xfrm>
          <a:off x="448341" y="2106724"/>
          <a:ext cx="2169395" cy="12052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98120" tIns="198120" rIns="198120" bIns="198120" anchor="ctr"/>
        <a:lstStyle>
          <a:lvl1pPr algn="r">
            <a:defRPr sz="5200"/>
          </a:lvl1pPr>
          <a:lvl2pPr marL="285750" indent="-285750" algn="r">
            <a:defRPr sz="4100"/>
          </a:lvl2pPr>
          <a:lvl3pPr marL="571500" indent="-285750" algn="r">
            <a:defRPr sz="4100"/>
          </a:lvl3pPr>
          <a:lvl4pPr marL="857250" indent="-285750" algn="r">
            <a:defRPr sz="4100"/>
          </a:lvl4pPr>
          <a:lvl5pPr marL="1143000" indent="-285750" algn="r">
            <a:defRPr sz="4100"/>
          </a:lvl5pPr>
          <a:lvl6pPr marL="1428750" indent="-285750" algn="r">
            <a:defRPr sz="4100"/>
          </a:lvl6pPr>
          <a:lvl7pPr marL="1714500" indent="-285750" algn="r">
            <a:defRPr sz="4100"/>
          </a:lvl7pPr>
          <a:lvl8pPr marL="2000250" indent="-285750" algn="r">
            <a:defRPr sz="4100"/>
          </a:lvl8pPr>
          <a:lvl9pPr marL="2286000" indent="-285750" algn="r">
            <a:defRPr sz="4100"/>
          </a:lvl9pPr>
        </a:lstStyle>
        <a:p>
          <a:endParaRPr>
            <a:solidFill>
              <a:schemeClr val="tx1"/>
            </a:solidFill>
          </a:endParaRPr>
        </a:p>
      </dsp:txBody>
      <dsp:txXfrm>
        <a:off x="448341" y="2106724"/>
        <a:ext cx="2169395" cy="1205220"/>
      </dsp:txXfrm>
    </dsp:sp>
    <dsp:sp modelId="{B6F3EF20-7EAB-4208-AC41-E57E02BE6C8A}">
      <dsp:nvSpPr>
        <dsp:cNvPr id="8" name="六边形 7"/>
        <dsp:cNvSpPr/>
      </dsp:nvSpPr>
      <dsp:spPr bwMode="white">
        <a:xfrm rot="5400000">
          <a:off x="4446858" y="1835549"/>
          <a:ext cx="2008699" cy="1747568"/>
        </a:xfrm>
        <a:prstGeom prst="hexagon">
          <a:avLst>
            <a:gd name="adj" fmla="val 25000"/>
            <a:gd name="vf" fmla="val 115470"/>
          </a:avLst>
        </a:prstGeom>
        <a:sp3d prstMaterial="dkEdge">
          <a:bevelT w="8200" h="38100"/>
        </a:sp3d>
      </dsp:spPr>
      <dsp:style>
        <a:lnRef idx="0">
          <a:schemeClr val="lt1"/>
        </a:lnRef>
        <a:fillRef idx="2">
          <a:schemeClr val="accent5">
            <a:hueOff val="-4068000"/>
            <a:satOff val="-10352"/>
            <a:lumOff val="-7058"/>
            <a:alpha val="100000"/>
          </a:schemeClr>
        </a:fillRef>
        <a:effectRef idx="1">
          <a:scrgbClr r="0" g="0" b="0"/>
        </a:effectRef>
        <a:fontRef idx="minor">
          <a:schemeClr val="dk1"/>
        </a:fontRef>
      </dsp:style>
      <dsp:txBody>
        <a:bodyPr rot="-5400000"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a:latin typeface="微软雅黑 Light" panose="020B0502040204020203" pitchFamily="34" charset="-122"/>
              <a:ea typeface="微软雅黑 Light" panose="020B0502040204020203" pitchFamily="34" charset="-122"/>
            </a:rPr>
            <a:t>运营型</a:t>
          </a:r>
          <a:endParaRPr lang="zh-CN" altLang="en-US" sz="2000" b="1" dirty="0">
            <a:latin typeface="微软雅黑 Light" panose="020B0502040204020203" pitchFamily="34" charset="-122"/>
            <a:ea typeface="微软雅黑 Light" panose="020B0502040204020203" pitchFamily="34" charset="-122"/>
          </a:endParaRPr>
        </a:p>
      </dsp:txBody>
      <dsp:txXfrm rot="5400000">
        <a:off x="4446858" y="1835549"/>
        <a:ext cx="2008699" cy="1747568"/>
      </dsp:txXfrm>
    </dsp:sp>
    <dsp:sp modelId="{33BE5980-617D-4FC9-9244-3424138C6146}">
      <dsp:nvSpPr>
        <dsp:cNvPr id="9" name="六边形 8"/>
        <dsp:cNvSpPr/>
      </dsp:nvSpPr>
      <dsp:spPr bwMode="white">
        <a:xfrm rot="5400000">
          <a:off x="3506787" y="3540533"/>
          <a:ext cx="2008699" cy="1747568"/>
        </a:xfrm>
        <a:prstGeom prst="hexagon">
          <a:avLst>
            <a:gd name="adj" fmla="val 25000"/>
            <a:gd name="vf" fmla="val 115470"/>
          </a:avLst>
        </a:prstGeom>
        <a:sp3d prstMaterial="dkEdge">
          <a:bevelT w="8200" h="38100"/>
        </a:sp3d>
      </dsp:spPr>
      <dsp:style>
        <a:lnRef idx="0">
          <a:schemeClr val="lt1"/>
        </a:lnRef>
        <a:fillRef idx="2">
          <a:schemeClr val="accent5">
            <a:hueOff val="-5424000"/>
            <a:satOff val="-13803"/>
            <a:lumOff val="-9411"/>
            <a:alpha val="100000"/>
          </a:schemeClr>
        </a:fillRef>
        <a:effectRef idx="1">
          <a:scrgbClr r="0" g="0" b="0"/>
        </a:effectRef>
        <a:fontRef idx="minor">
          <a:schemeClr val="dk1"/>
        </a:fontRef>
      </dsp:style>
      <dsp:txBody>
        <a:bodyPr rot="-5400000"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a:latin typeface="微软雅黑 Light" panose="020B0502040204020203" pitchFamily="34" charset="-122"/>
              <a:ea typeface="微软雅黑 Light" panose="020B0502040204020203" pitchFamily="34" charset="-122"/>
            </a:rPr>
            <a:t>资源型</a:t>
          </a:r>
          <a:endParaRPr lang="zh-CN" altLang="en-US" sz="2000" b="1" dirty="0">
            <a:latin typeface="微软雅黑 Light" panose="020B0502040204020203" pitchFamily="34" charset="-122"/>
            <a:ea typeface="微软雅黑 Light" panose="020B0502040204020203" pitchFamily="34" charset="-122"/>
          </a:endParaRPr>
        </a:p>
      </dsp:txBody>
      <dsp:txXfrm rot="5400000">
        <a:off x="3506787" y="3540533"/>
        <a:ext cx="2008699" cy="1747568"/>
      </dsp:txXfrm>
    </dsp:sp>
    <dsp:sp modelId="{15831211-C7C6-4D35-B474-84621F00DF51}">
      <dsp:nvSpPr>
        <dsp:cNvPr id="10" name="矩形 9"/>
        <dsp:cNvSpPr/>
      </dsp:nvSpPr>
      <dsp:spPr bwMode="white">
        <a:xfrm>
          <a:off x="5437950" y="3811708"/>
          <a:ext cx="2241708" cy="12052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98120" tIns="198120" rIns="198120" bIns="198120" anchor="ctr"/>
        <a:lstStyle>
          <a:lvl1pPr algn="l">
            <a:defRPr sz="5200"/>
          </a:lvl1pPr>
          <a:lvl2pPr marL="285750" indent="-285750" algn="l">
            <a:defRPr sz="4100"/>
          </a:lvl2pPr>
          <a:lvl3pPr marL="571500" indent="-285750" algn="l">
            <a:defRPr sz="4100"/>
          </a:lvl3pPr>
          <a:lvl4pPr marL="857250" indent="-285750" algn="l">
            <a:defRPr sz="4100"/>
          </a:lvl4pPr>
          <a:lvl5pPr marL="1143000" indent="-285750" algn="l">
            <a:defRPr sz="4100"/>
          </a:lvl5pPr>
          <a:lvl6pPr marL="1428750" indent="-285750" algn="l">
            <a:defRPr sz="4100"/>
          </a:lvl6pPr>
          <a:lvl7pPr marL="1714500" indent="-285750" algn="l">
            <a:defRPr sz="4100"/>
          </a:lvl7pPr>
          <a:lvl8pPr marL="2000250" indent="-285750" algn="l">
            <a:defRPr sz="4100"/>
          </a:lvl8pPr>
          <a:lvl9pPr marL="2286000" indent="-285750" algn="l">
            <a:defRPr sz="4100"/>
          </a:lvl9pPr>
        </a:lstStyle>
        <a:p>
          <a:endParaRPr>
            <a:solidFill>
              <a:schemeClr val="tx1"/>
            </a:solidFill>
          </a:endParaRPr>
        </a:p>
      </dsp:txBody>
      <dsp:txXfrm>
        <a:off x="5437950" y="3811708"/>
        <a:ext cx="2241708" cy="1205220"/>
      </dsp:txXfrm>
    </dsp:sp>
    <dsp:sp modelId="{284736F9-3DEF-4F57-BF57-0AC7474951E7}">
      <dsp:nvSpPr>
        <dsp:cNvPr id="11" name="六边形 10"/>
        <dsp:cNvSpPr/>
      </dsp:nvSpPr>
      <dsp:spPr bwMode="white">
        <a:xfrm rot="5400000">
          <a:off x="1619413" y="3540533"/>
          <a:ext cx="2008699" cy="1747568"/>
        </a:xfrm>
        <a:prstGeom prst="hexagon">
          <a:avLst>
            <a:gd name="adj" fmla="val 25000"/>
            <a:gd name="vf" fmla="val 115470"/>
          </a:avLst>
        </a:prstGeom>
        <a:sp3d prstMaterial="dkEdge">
          <a:bevelT w="8200" h="38100"/>
        </a:sp3d>
      </dsp:spPr>
      <dsp:style>
        <a:lnRef idx="0">
          <a:schemeClr val="lt1"/>
        </a:lnRef>
        <a:fillRef idx="2">
          <a:schemeClr val="accent5">
            <a:hueOff val="-6780000"/>
            <a:satOff val="-17254"/>
            <a:lumOff val="-11764"/>
            <a:alpha val="100000"/>
          </a:schemeClr>
        </a:fillRef>
        <a:effectRef idx="1">
          <a:scrgbClr r="0" g="0" b="0"/>
        </a:effectRef>
        <a:fontRef idx="minor">
          <a:schemeClr val="dk1"/>
        </a:fontRef>
      </dsp:style>
      <dsp:txBody>
        <a:bodyPr rot="-5400000"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a:latin typeface="微软雅黑 Light" panose="020B0502040204020203" pitchFamily="34" charset="-122"/>
              <a:ea typeface="微软雅黑 Light" panose="020B0502040204020203" pitchFamily="34" charset="-122"/>
            </a:rPr>
            <a:t>业务型</a:t>
          </a:r>
          <a:endParaRPr lang="zh-CN" altLang="en-US" sz="2000" b="1" dirty="0">
            <a:latin typeface="微软雅黑 Light" panose="020B0502040204020203" pitchFamily="34" charset="-122"/>
            <a:ea typeface="微软雅黑 Light" panose="020B0502040204020203" pitchFamily="34" charset="-122"/>
          </a:endParaRPr>
        </a:p>
      </dsp:txBody>
      <dsp:txXfrm rot="5400000">
        <a:off x="1619413" y="3540533"/>
        <a:ext cx="2008699" cy="174756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type="hexagon" r:blip="" rot="90">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type="hexagon" r:blip="" rot="90">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b="15028"/>
          <a:stretch>
            <a:fillRect/>
          </a:stretch>
        </p:blipFill>
        <p:spPr>
          <a:xfrm>
            <a:off x="-1" y="-1"/>
            <a:ext cx="12191997" cy="6858001"/>
          </a:xfrm>
          <a:prstGeom prst="rect">
            <a:avLst/>
          </a:prstGeom>
        </p:spPr>
      </p:pic>
      <p:sp>
        <p:nvSpPr>
          <p:cNvPr id="3" name="任意多边形 3"/>
          <p:cNvSpPr/>
          <p:nvPr userDrawn="1"/>
        </p:nvSpPr>
        <p:spPr>
          <a:xfrm flipH="1" flipV="1">
            <a:off x="3317307" y="4000500"/>
            <a:ext cx="8874689" cy="2867660"/>
          </a:xfrm>
          <a:custGeom>
            <a:avLst/>
            <a:gdLst>
              <a:gd name="connsiteX0" fmla="*/ 3 w 10110"/>
              <a:gd name="connsiteY0" fmla="*/ 3079 h 3079"/>
              <a:gd name="connsiteX1" fmla="*/ 0 w 10110"/>
              <a:gd name="connsiteY1" fmla="*/ 20 h 3079"/>
              <a:gd name="connsiteX2" fmla="*/ 10110 w 10110"/>
              <a:gd name="connsiteY2" fmla="*/ 0 h 3079"/>
              <a:gd name="connsiteX3" fmla="*/ 3 w 10110"/>
              <a:gd name="connsiteY3" fmla="*/ 3079 h 3079"/>
            </a:gdLst>
            <a:ahLst/>
            <a:cxnLst>
              <a:cxn ang="0">
                <a:pos x="connsiteX0" y="connsiteY0"/>
              </a:cxn>
              <a:cxn ang="0">
                <a:pos x="connsiteX1" y="connsiteY1"/>
              </a:cxn>
              <a:cxn ang="0">
                <a:pos x="connsiteX2" y="connsiteY2"/>
              </a:cxn>
              <a:cxn ang="0">
                <a:pos x="connsiteX3" y="connsiteY3"/>
              </a:cxn>
            </a:cxnLst>
            <a:rect l="l" t="t" r="r" b="b"/>
            <a:pathLst>
              <a:path w="10110" h="3079">
                <a:moveTo>
                  <a:pt x="3" y="3079"/>
                </a:moveTo>
                <a:lnTo>
                  <a:pt x="0" y="20"/>
                </a:lnTo>
                <a:lnTo>
                  <a:pt x="10110" y="0"/>
                </a:lnTo>
                <a:lnTo>
                  <a:pt x="3" y="3079"/>
                </a:lnTo>
                <a:close/>
              </a:path>
            </a:pathLst>
          </a:custGeom>
          <a:solidFill>
            <a:srgbClr val="2C3E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4" name="任意多边形: 形状 3"/>
          <p:cNvSpPr/>
          <p:nvPr userDrawn="1"/>
        </p:nvSpPr>
        <p:spPr>
          <a:xfrm>
            <a:off x="0" y="3319780"/>
            <a:ext cx="12191999" cy="3538220"/>
          </a:xfrm>
          <a:custGeom>
            <a:avLst/>
            <a:gdLst>
              <a:gd name="connsiteX0" fmla="*/ 0 w 12191999"/>
              <a:gd name="connsiteY0" fmla="*/ 0 h 3538220"/>
              <a:gd name="connsiteX1" fmla="*/ 0 w 12191999"/>
              <a:gd name="connsiteY1" fmla="*/ 3538220 h 3538220"/>
              <a:gd name="connsiteX2" fmla="*/ 12191999 w 12191999"/>
              <a:gd name="connsiteY2" fmla="*/ 3538220 h 3538220"/>
              <a:gd name="connsiteX3" fmla="*/ 12191999 w 12191999"/>
              <a:gd name="connsiteY3" fmla="*/ 1686921 h 3538220"/>
            </a:gdLst>
            <a:ahLst/>
            <a:cxnLst>
              <a:cxn ang="0">
                <a:pos x="connsiteX0" y="connsiteY0"/>
              </a:cxn>
              <a:cxn ang="0">
                <a:pos x="connsiteX1" y="connsiteY1"/>
              </a:cxn>
              <a:cxn ang="0">
                <a:pos x="connsiteX2" y="connsiteY2"/>
              </a:cxn>
              <a:cxn ang="0">
                <a:pos x="connsiteX3" y="connsiteY3"/>
              </a:cxn>
            </a:cxnLst>
            <a:rect l="l" t="t" r="r" b="b"/>
            <a:pathLst>
              <a:path w="12191999" h="3538220">
                <a:moveTo>
                  <a:pt x="0" y="0"/>
                </a:moveTo>
                <a:lnTo>
                  <a:pt x="0" y="3538220"/>
                </a:lnTo>
                <a:lnTo>
                  <a:pt x="12191999" y="3538220"/>
                </a:lnTo>
                <a:lnTo>
                  <a:pt x="12191999" y="1686921"/>
                </a:lnTo>
                <a:close/>
              </a:path>
            </a:pathLst>
          </a:custGeom>
          <a:gradFill>
            <a:gsLst>
              <a:gs pos="0">
                <a:srgbClr val="2C3E50"/>
              </a:gs>
              <a:gs pos="100000">
                <a:srgbClr val="4CA1A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5" name="直角三角形 4"/>
          <p:cNvSpPr/>
          <p:nvPr userDrawn="1"/>
        </p:nvSpPr>
        <p:spPr>
          <a:xfrm flipH="1">
            <a:off x="6743700" y="3990340"/>
            <a:ext cx="5448298" cy="2867660"/>
          </a:xfrm>
          <a:prstGeom prst="rtTriangle">
            <a:avLst/>
          </a:prstGeom>
          <a:solidFill>
            <a:schemeClr val="bg1"/>
          </a:solidFill>
          <a:ln>
            <a:noFill/>
          </a:ln>
          <a:effectLst>
            <a:outerShdw blurRad="50800" dist="38100" dir="10800000" algn="r" rotWithShape="0">
              <a:srgbClr val="1179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矩形 6"/>
          <p:cNvSpPr/>
          <p:nvPr/>
        </p:nvSpPr>
        <p:spPr>
          <a:xfrm>
            <a:off x="1" y="0"/>
            <a:ext cx="12191999" cy="292100"/>
          </a:xfrm>
          <a:prstGeom prst="rect">
            <a:avLst/>
          </a:prstGeom>
          <a:gradFill>
            <a:gsLst>
              <a:gs pos="0">
                <a:srgbClr val="2C3E50"/>
              </a:gs>
              <a:gs pos="100000">
                <a:srgbClr val="4CA1A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9" name="直角三角形 8"/>
          <p:cNvSpPr/>
          <p:nvPr userDrawn="1"/>
        </p:nvSpPr>
        <p:spPr>
          <a:xfrm flipH="1">
            <a:off x="10109200" y="4229100"/>
            <a:ext cx="2082800" cy="2628900"/>
          </a:xfrm>
          <a:prstGeom prst="rtTriangle">
            <a:avLst/>
          </a:prstGeom>
          <a:gradFill>
            <a:gsLst>
              <a:gs pos="0">
                <a:srgbClr val="4CA1AF"/>
              </a:gs>
              <a:gs pos="100000">
                <a:srgbClr val="61C8EF"/>
              </a:gs>
            </a:gsLst>
            <a:lin ang="0" scaled="0"/>
          </a:gradFill>
          <a:ln>
            <a:noFill/>
          </a:ln>
          <a:effectLst>
            <a:outerShdw blurRad="50800" dist="38100" dir="10800000" algn="r" rotWithShape="0">
              <a:srgbClr val="1179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微软雅黑 Light" panose="020B0502040204020203" pitchFamily="34" charset="-122"/>
                <a:ea typeface="微软雅黑 Light" panose="020B0502040204020203" pitchFamily="34" charset="-122"/>
              </a:defRPr>
            </a:lvl1pPr>
            <a:lvl2pPr>
              <a:defRPr sz="2800">
                <a:latin typeface="微软雅黑 Light" panose="020B0502040204020203" pitchFamily="34" charset="-122"/>
                <a:ea typeface="微软雅黑 Light" panose="020B0502040204020203" pitchFamily="34" charset="-122"/>
              </a:defRPr>
            </a:lvl2pPr>
            <a:lvl3pPr>
              <a:defRPr sz="2400">
                <a:latin typeface="微软雅黑 Light" panose="020B0502040204020203" pitchFamily="34" charset="-122"/>
                <a:ea typeface="微软雅黑 Light" panose="020B0502040204020203" pitchFamily="34" charset="-122"/>
              </a:defRPr>
            </a:lvl3pPr>
            <a:lvl4pPr>
              <a:defRPr sz="2000">
                <a:latin typeface="微软雅黑 Light" panose="020B0502040204020203" pitchFamily="34" charset="-122"/>
                <a:ea typeface="微软雅黑 Light" panose="020B0502040204020203" pitchFamily="34" charset="-122"/>
              </a:defRPr>
            </a:lvl4pPr>
            <a:lvl5pPr>
              <a:defRPr sz="2000">
                <a:latin typeface="微软雅黑 Light" panose="020B0502040204020203" pitchFamily="34" charset="-122"/>
                <a:ea typeface="微软雅黑 Light" panose="020B0502040204020203" pitchFamily="34" charset="-122"/>
              </a:defRPr>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79345EB8-D403-4F23-A742-8452E5B9B59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微软雅黑 Light" panose="020B0502040204020203" pitchFamily="34" charset="-122"/>
                <a:ea typeface="微软雅黑 Light" panose="020B0502040204020203"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79345EB8-D403-4F23-A742-8452E5B9B59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79345EB8-D403-4F23-A742-8452E5B9B59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79345EB8-D403-4F23-A742-8452E5B9B59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9849" r="19628"/>
          <a:stretch>
            <a:fillRect/>
          </a:stretch>
        </p:blipFill>
        <p:spPr>
          <a:xfrm>
            <a:off x="5880080" y="0"/>
            <a:ext cx="6311899" cy="6858000"/>
          </a:xfrm>
          <a:prstGeom prst="rect">
            <a:avLst/>
          </a:prstGeom>
        </p:spPr>
      </p:pic>
      <p:sp>
        <p:nvSpPr>
          <p:cNvPr id="3" name="任意多边形: 形状 2"/>
          <p:cNvSpPr/>
          <p:nvPr userDrawn="1"/>
        </p:nvSpPr>
        <p:spPr>
          <a:xfrm flipH="1">
            <a:off x="5880097" y="2745407"/>
            <a:ext cx="6311899" cy="4112593"/>
          </a:xfrm>
          <a:custGeom>
            <a:avLst/>
            <a:gdLst>
              <a:gd name="connsiteX0" fmla="*/ 0 w 12191999"/>
              <a:gd name="connsiteY0" fmla="*/ 0 h 3538220"/>
              <a:gd name="connsiteX1" fmla="*/ 0 w 12191999"/>
              <a:gd name="connsiteY1" fmla="*/ 3538220 h 3538220"/>
              <a:gd name="connsiteX2" fmla="*/ 12191999 w 12191999"/>
              <a:gd name="connsiteY2" fmla="*/ 3538220 h 3538220"/>
              <a:gd name="connsiteX3" fmla="*/ 12191999 w 12191999"/>
              <a:gd name="connsiteY3" fmla="*/ 1686921 h 3538220"/>
            </a:gdLst>
            <a:ahLst/>
            <a:cxnLst>
              <a:cxn ang="0">
                <a:pos x="connsiteX0" y="connsiteY0"/>
              </a:cxn>
              <a:cxn ang="0">
                <a:pos x="connsiteX1" y="connsiteY1"/>
              </a:cxn>
              <a:cxn ang="0">
                <a:pos x="connsiteX2" y="connsiteY2"/>
              </a:cxn>
              <a:cxn ang="0">
                <a:pos x="connsiteX3" y="connsiteY3"/>
              </a:cxn>
            </a:cxnLst>
            <a:rect l="l" t="t" r="r" b="b"/>
            <a:pathLst>
              <a:path w="12191999" h="3538220">
                <a:moveTo>
                  <a:pt x="0" y="0"/>
                </a:moveTo>
                <a:lnTo>
                  <a:pt x="0" y="3538220"/>
                </a:lnTo>
                <a:lnTo>
                  <a:pt x="12191999" y="3538220"/>
                </a:lnTo>
                <a:lnTo>
                  <a:pt x="12191999" y="168692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4" name="任意多边形: 形状 3"/>
          <p:cNvSpPr/>
          <p:nvPr userDrawn="1"/>
        </p:nvSpPr>
        <p:spPr>
          <a:xfrm flipH="1">
            <a:off x="5880080" y="3093325"/>
            <a:ext cx="6311899" cy="3764675"/>
          </a:xfrm>
          <a:custGeom>
            <a:avLst/>
            <a:gdLst>
              <a:gd name="connsiteX0" fmla="*/ 0 w 12191999"/>
              <a:gd name="connsiteY0" fmla="*/ 0 h 3538220"/>
              <a:gd name="connsiteX1" fmla="*/ 0 w 12191999"/>
              <a:gd name="connsiteY1" fmla="*/ 3538220 h 3538220"/>
              <a:gd name="connsiteX2" fmla="*/ 12191999 w 12191999"/>
              <a:gd name="connsiteY2" fmla="*/ 3538220 h 3538220"/>
              <a:gd name="connsiteX3" fmla="*/ 12191999 w 12191999"/>
              <a:gd name="connsiteY3" fmla="*/ 1686921 h 3538220"/>
            </a:gdLst>
            <a:ahLst/>
            <a:cxnLst>
              <a:cxn ang="0">
                <a:pos x="connsiteX0" y="connsiteY0"/>
              </a:cxn>
              <a:cxn ang="0">
                <a:pos x="connsiteX1" y="connsiteY1"/>
              </a:cxn>
              <a:cxn ang="0">
                <a:pos x="connsiteX2" y="connsiteY2"/>
              </a:cxn>
              <a:cxn ang="0">
                <a:pos x="connsiteX3" y="connsiteY3"/>
              </a:cxn>
            </a:cxnLst>
            <a:rect l="l" t="t" r="r" b="b"/>
            <a:pathLst>
              <a:path w="12191999" h="3538220">
                <a:moveTo>
                  <a:pt x="0" y="0"/>
                </a:moveTo>
                <a:lnTo>
                  <a:pt x="0" y="3538220"/>
                </a:lnTo>
                <a:lnTo>
                  <a:pt x="12191999" y="3538220"/>
                </a:lnTo>
                <a:lnTo>
                  <a:pt x="12191999" y="1686921"/>
                </a:lnTo>
                <a:close/>
              </a:path>
            </a:pathLst>
          </a:custGeom>
          <a:gradFill>
            <a:gsLst>
              <a:gs pos="0">
                <a:srgbClr val="2C3E50"/>
              </a:gs>
              <a:gs pos="100000">
                <a:srgbClr val="4CA1A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28285" b="11548"/>
          <a:stretch>
            <a:fillRect/>
          </a:stretch>
        </p:blipFill>
        <p:spPr>
          <a:xfrm flipH="1">
            <a:off x="-1" y="0"/>
            <a:ext cx="8399565" cy="6857989"/>
          </a:xfrm>
          <a:prstGeom prst="rect">
            <a:avLst/>
          </a:prstGeom>
        </p:spPr>
      </p:pic>
      <p:sp>
        <p:nvSpPr>
          <p:cNvPr id="8" name="任意多边形 3"/>
          <p:cNvSpPr/>
          <p:nvPr userDrawn="1"/>
        </p:nvSpPr>
        <p:spPr>
          <a:xfrm rot="5400000">
            <a:off x="5953127" y="619121"/>
            <a:ext cx="6857994" cy="5619749"/>
          </a:xfrm>
          <a:custGeom>
            <a:avLst/>
            <a:gdLst>
              <a:gd name="connsiteX0" fmla="*/ 3 w 10110"/>
              <a:gd name="connsiteY0" fmla="*/ 3079 h 3079"/>
              <a:gd name="connsiteX1" fmla="*/ 0 w 10110"/>
              <a:gd name="connsiteY1" fmla="*/ 20 h 3079"/>
              <a:gd name="connsiteX2" fmla="*/ 10110 w 10110"/>
              <a:gd name="connsiteY2" fmla="*/ 0 h 3079"/>
              <a:gd name="connsiteX3" fmla="*/ 3 w 10110"/>
              <a:gd name="connsiteY3" fmla="*/ 3079 h 3079"/>
            </a:gdLst>
            <a:ahLst/>
            <a:cxnLst>
              <a:cxn ang="0">
                <a:pos x="connsiteX0" y="connsiteY0"/>
              </a:cxn>
              <a:cxn ang="0">
                <a:pos x="connsiteX1" y="connsiteY1"/>
              </a:cxn>
              <a:cxn ang="0">
                <a:pos x="connsiteX2" y="connsiteY2"/>
              </a:cxn>
              <a:cxn ang="0">
                <a:pos x="connsiteX3" y="connsiteY3"/>
              </a:cxn>
            </a:cxnLst>
            <a:rect l="l" t="t" r="r" b="b"/>
            <a:pathLst>
              <a:path w="10110" h="3079">
                <a:moveTo>
                  <a:pt x="3" y="3079"/>
                </a:moveTo>
                <a:lnTo>
                  <a:pt x="0" y="20"/>
                </a:lnTo>
                <a:lnTo>
                  <a:pt x="10110" y="0"/>
                </a:lnTo>
                <a:lnTo>
                  <a:pt x="3" y="3079"/>
                </a:lnTo>
                <a:close/>
              </a:path>
            </a:pathLst>
          </a:custGeom>
          <a:solidFill>
            <a:srgbClr val="2C3E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4" name="任意多边形: 形状 3"/>
          <p:cNvSpPr/>
          <p:nvPr userDrawn="1"/>
        </p:nvSpPr>
        <p:spPr>
          <a:xfrm rot="5400000" flipH="1" flipV="1">
            <a:off x="5391150" y="57151"/>
            <a:ext cx="6858001" cy="6743700"/>
          </a:xfrm>
          <a:custGeom>
            <a:avLst/>
            <a:gdLst>
              <a:gd name="connsiteX0" fmla="*/ 0 w 12191999"/>
              <a:gd name="connsiteY0" fmla="*/ 0 h 3538220"/>
              <a:gd name="connsiteX1" fmla="*/ 0 w 12191999"/>
              <a:gd name="connsiteY1" fmla="*/ 3538220 h 3538220"/>
              <a:gd name="connsiteX2" fmla="*/ 12191999 w 12191999"/>
              <a:gd name="connsiteY2" fmla="*/ 3538220 h 3538220"/>
              <a:gd name="connsiteX3" fmla="*/ 12191999 w 12191999"/>
              <a:gd name="connsiteY3" fmla="*/ 1686921 h 3538220"/>
            </a:gdLst>
            <a:ahLst/>
            <a:cxnLst>
              <a:cxn ang="0">
                <a:pos x="connsiteX0" y="connsiteY0"/>
              </a:cxn>
              <a:cxn ang="0">
                <a:pos x="connsiteX1" y="connsiteY1"/>
              </a:cxn>
              <a:cxn ang="0">
                <a:pos x="connsiteX2" y="connsiteY2"/>
              </a:cxn>
              <a:cxn ang="0">
                <a:pos x="connsiteX3" y="connsiteY3"/>
              </a:cxn>
            </a:cxnLst>
            <a:rect l="l" t="t" r="r" b="b"/>
            <a:pathLst>
              <a:path w="12191999" h="3538220">
                <a:moveTo>
                  <a:pt x="0" y="0"/>
                </a:moveTo>
                <a:lnTo>
                  <a:pt x="0" y="3538220"/>
                </a:lnTo>
                <a:lnTo>
                  <a:pt x="12191999" y="3538220"/>
                </a:lnTo>
                <a:lnTo>
                  <a:pt x="12191999" y="1686921"/>
                </a:lnTo>
                <a:close/>
              </a:path>
            </a:pathLst>
          </a:custGeom>
          <a:gradFill>
            <a:gsLst>
              <a:gs pos="0">
                <a:srgbClr val="2C3E50"/>
              </a:gs>
              <a:gs pos="100000">
                <a:srgbClr val="4CA1A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3" name="任意多边形 3"/>
          <p:cNvSpPr/>
          <p:nvPr userDrawn="1"/>
        </p:nvSpPr>
        <p:spPr>
          <a:xfrm rot="5400000">
            <a:off x="7911912" y="-1339655"/>
            <a:ext cx="2940419" cy="5619751"/>
          </a:xfrm>
          <a:custGeom>
            <a:avLst/>
            <a:gdLst>
              <a:gd name="connsiteX0" fmla="*/ 3 w 10110"/>
              <a:gd name="connsiteY0" fmla="*/ 3079 h 3079"/>
              <a:gd name="connsiteX1" fmla="*/ 0 w 10110"/>
              <a:gd name="connsiteY1" fmla="*/ 20 h 3079"/>
              <a:gd name="connsiteX2" fmla="*/ 10110 w 10110"/>
              <a:gd name="connsiteY2" fmla="*/ 0 h 3079"/>
              <a:gd name="connsiteX3" fmla="*/ 3 w 10110"/>
              <a:gd name="connsiteY3" fmla="*/ 3079 h 3079"/>
            </a:gdLst>
            <a:ahLst/>
            <a:cxnLst>
              <a:cxn ang="0">
                <a:pos x="connsiteX0" y="connsiteY0"/>
              </a:cxn>
              <a:cxn ang="0">
                <a:pos x="connsiteX1" y="connsiteY1"/>
              </a:cxn>
              <a:cxn ang="0">
                <a:pos x="connsiteX2" y="connsiteY2"/>
              </a:cxn>
              <a:cxn ang="0">
                <a:pos x="connsiteX3" y="connsiteY3"/>
              </a:cxn>
            </a:cxnLst>
            <a:rect l="l" t="t" r="r" b="b"/>
            <a:pathLst>
              <a:path w="10110" h="3079">
                <a:moveTo>
                  <a:pt x="3" y="3079"/>
                </a:moveTo>
                <a:lnTo>
                  <a:pt x="0" y="20"/>
                </a:lnTo>
                <a:lnTo>
                  <a:pt x="10110" y="0"/>
                </a:lnTo>
                <a:lnTo>
                  <a:pt x="3" y="3079"/>
                </a:lnTo>
                <a:close/>
              </a:path>
            </a:pathLst>
          </a:custGeom>
          <a:solidFill>
            <a:schemeClr val="bg1"/>
          </a:solidFill>
          <a:ln>
            <a:noFill/>
          </a:ln>
          <a:effectLst>
            <a:outerShdw blurRad="101600" dist="50800" dir="2700000" algn="tl" rotWithShape="0">
              <a:schemeClr val="tx1">
                <a:lumMod val="75000"/>
                <a:lumOff val="25000"/>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5" name="直角三角形 4"/>
          <p:cNvSpPr/>
          <p:nvPr userDrawn="1"/>
        </p:nvSpPr>
        <p:spPr>
          <a:xfrm rot="5400000" flipV="1">
            <a:off x="8744513" y="-1753155"/>
            <a:ext cx="1694326" cy="5200650"/>
          </a:xfrm>
          <a:prstGeom prst="rtTriangle">
            <a:avLst/>
          </a:prstGeom>
          <a:solidFill>
            <a:srgbClr val="4CA1AF"/>
          </a:solidFill>
          <a:ln>
            <a:noFill/>
          </a:ln>
          <a:effectLst>
            <a:outerShdw blurRad="114300" dist="63500" dir="5400000" algn="t" rotWithShape="0">
              <a:srgbClr val="0D7C85">
                <a:alpha val="5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flipV="1">
            <a:off x="6" y="6645190"/>
            <a:ext cx="12191994" cy="212808"/>
          </a:xfrm>
          <a:prstGeom prst="rect">
            <a:avLst/>
          </a:prstGeom>
          <a:gradFill>
            <a:gsLst>
              <a:gs pos="0">
                <a:srgbClr val="2C3E50"/>
              </a:gs>
              <a:gs pos="100000">
                <a:srgbClr val="4CA1AF"/>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任意多边形: 形状 6"/>
          <p:cNvSpPr/>
          <p:nvPr userDrawn="1"/>
        </p:nvSpPr>
        <p:spPr>
          <a:xfrm>
            <a:off x="0" y="124341"/>
            <a:ext cx="424793" cy="481681"/>
          </a:xfrm>
          <a:custGeom>
            <a:avLst/>
            <a:gdLst>
              <a:gd name="connsiteX0" fmla="*/ 0 w 424793"/>
              <a:gd name="connsiteY0" fmla="*/ 0 h 481681"/>
              <a:gd name="connsiteX1" fmla="*/ 424793 w 424793"/>
              <a:gd name="connsiteY1" fmla="*/ 0 h 481681"/>
              <a:gd name="connsiteX2" fmla="*/ 190075 w 424793"/>
              <a:gd name="connsiteY2" fmla="*/ 481681 h 481681"/>
              <a:gd name="connsiteX3" fmla="*/ 0 w 424793"/>
              <a:gd name="connsiteY3" fmla="*/ 481681 h 481681"/>
            </a:gdLst>
            <a:ahLst/>
            <a:cxnLst>
              <a:cxn ang="0">
                <a:pos x="connsiteX0" y="connsiteY0"/>
              </a:cxn>
              <a:cxn ang="0">
                <a:pos x="connsiteX1" y="connsiteY1"/>
              </a:cxn>
              <a:cxn ang="0">
                <a:pos x="connsiteX2" y="connsiteY2"/>
              </a:cxn>
              <a:cxn ang="0">
                <a:pos x="connsiteX3" y="connsiteY3"/>
              </a:cxn>
            </a:cxnLst>
            <a:rect l="l" t="t" r="r" b="b"/>
            <a:pathLst>
              <a:path w="424793" h="481681">
                <a:moveTo>
                  <a:pt x="0" y="0"/>
                </a:moveTo>
                <a:lnTo>
                  <a:pt x="424793" y="0"/>
                </a:lnTo>
                <a:lnTo>
                  <a:pt x="190075" y="481681"/>
                </a:lnTo>
                <a:lnTo>
                  <a:pt x="0" y="481681"/>
                </a:lnTo>
                <a:close/>
              </a:path>
            </a:pathLst>
          </a:custGeom>
          <a:gradFill>
            <a:gsLst>
              <a:gs pos="0">
                <a:srgbClr val="2C3E50"/>
              </a:gs>
              <a:gs pos="100000">
                <a:srgbClr val="4CA1AF"/>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Light" panose="020B0502040204020203" pitchFamily="34" charset="-122"/>
              <a:ea typeface="微软雅黑 Light" panose="020B0502040204020203" pitchFamily="34" charset="-122"/>
            </a:endParaRPr>
          </a:p>
        </p:txBody>
      </p:sp>
      <p:grpSp>
        <p:nvGrpSpPr>
          <p:cNvPr id="2" name="组合 1"/>
          <p:cNvGrpSpPr/>
          <p:nvPr userDrawn="1"/>
        </p:nvGrpSpPr>
        <p:grpSpPr>
          <a:xfrm>
            <a:off x="10556913" y="147376"/>
            <a:ext cx="1830070" cy="435610"/>
            <a:chOff x="9335135" y="259715"/>
            <a:chExt cx="1830070" cy="435610"/>
          </a:xfrm>
        </p:grpSpPr>
        <p:pic>
          <p:nvPicPr>
            <p:cNvPr id="4" name="图片 29" descr="微信图片_20210820093923"/>
            <p:cNvPicPr>
              <a:picLocks noChangeAspect="1"/>
            </p:cNvPicPr>
            <p:nvPr userDrawn="1"/>
          </p:nvPicPr>
          <p:blipFill>
            <a:blip r:embed="rId2" cstate="print">
              <a:clrChange>
                <a:clrFrom>
                  <a:srgbClr val="FFFFFF">
                    <a:alpha val="100000"/>
                  </a:srgbClr>
                </a:clrFrom>
                <a:clrTo>
                  <a:srgbClr val="FFFFFF">
                    <a:alpha val="100000"/>
                    <a:alpha val="0"/>
                  </a:srgbClr>
                </a:clrTo>
              </a:clrChange>
            </a:blip>
            <a:stretch>
              <a:fillRect/>
            </a:stretch>
          </p:blipFill>
          <p:spPr>
            <a:xfrm>
              <a:off x="9335135" y="259715"/>
              <a:ext cx="438150" cy="435610"/>
            </a:xfrm>
            <a:prstGeom prst="rect">
              <a:avLst/>
            </a:prstGeom>
          </p:spPr>
        </p:pic>
        <p:sp>
          <p:nvSpPr>
            <p:cNvPr id="5" name="文本框 27"/>
            <p:cNvSpPr txBox="1"/>
            <p:nvPr userDrawn="1"/>
          </p:nvSpPr>
          <p:spPr>
            <a:xfrm>
              <a:off x="9773285" y="286142"/>
              <a:ext cx="1391920" cy="368300"/>
            </a:xfrm>
            <a:prstGeom prst="rect">
              <a:avLst/>
            </a:prstGeom>
            <a:noFill/>
          </p:spPr>
          <p:txBody>
            <a:bodyPr wrap="square" rtlCol="0">
              <a:spAutoFit/>
            </a:bodyPr>
            <a:lstStyle/>
            <a:p>
              <a:r>
                <a:rPr lang="zh-CN" altLang="en-US" dirty="0">
                  <a:gradFill>
                    <a:gsLst>
                      <a:gs pos="0">
                        <a:srgbClr val="012D86"/>
                      </a:gs>
                      <a:gs pos="100000">
                        <a:srgbClr val="0E2557"/>
                      </a:gs>
                    </a:gsLst>
                    <a:lin scaled="0"/>
                  </a:gradFill>
                  <a:effectLst>
                    <a:outerShdw blurRad="38100" dist="25400" dir="5400000" algn="ctr" rotWithShape="0">
                      <a:srgbClr val="6E747A">
                        <a:alpha val="43000"/>
                      </a:srgbClr>
                    </a:outerShdw>
                  </a:effectLst>
                </a:rPr>
                <a:t>华恺智联</a:t>
              </a:r>
              <a:endParaRPr lang="zh-CN" altLang="en-US" dirty="0">
                <a:gradFill>
                  <a:gsLst>
                    <a:gs pos="0">
                      <a:srgbClr val="012D86"/>
                    </a:gs>
                    <a:gs pos="100000">
                      <a:srgbClr val="0E2557"/>
                    </a:gs>
                  </a:gsLst>
                  <a:lin scaled="0"/>
                </a:gradFill>
                <a:effectLst>
                  <a:outerShdw blurRad="38100" dist="25400" dir="5400000" algn="ctr" rotWithShape="0">
                    <a:srgbClr val="6E747A">
                      <a:alpha val="43000"/>
                    </a:srgbClr>
                  </a:outerShdw>
                </a:effectLst>
              </a:endParaRPr>
            </a:p>
          </p:txBody>
        </p:sp>
      </p:gr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微软雅黑 Light" panose="020B0502040204020203" pitchFamily="34" charset="-122"/>
                <a:ea typeface="微软雅黑 Light" panose="020B0502040204020203"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79345EB8-D403-4F23-A742-8452E5B9B59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79345EB8-D403-4F23-A742-8452E5B9B59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79345EB8-D403-4F23-A742-8452E5B9B59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79345EB8-D403-4F23-A742-8452E5B9B59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79345EB8-D403-4F23-A742-8452E5B9B59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jpeg"/><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1.jpeg"/><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8.svg"/><Relationship Id="rId4" Type="http://schemas.openxmlformats.org/officeDocument/2006/relationships/image" Target="../media/image27.png"/><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8.xml"/><Relationship Id="rId2" Type="http://schemas.openxmlformats.org/officeDocument/2006/relationships/image" Target="../media/image18.png"/><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4.pn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tags" Target="../tags/tag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image" Target="../media/image37.jpeg"/><Relationship Id="rId21" Type="http://schemas.openxmlformats.org/officeDocument/2006/relationships/slideLayout" Target="../slideLayouts/slideLayout4.xml"/><Relationship Id="rId20" Type="http://schemas.openxmlformats.org/officeDocument/2006/relationships/image" Target="../media/image54.jpeg"/><Relationship Id="rId2" Type="http://schemas.openxmlformats.org/officeDocument/2006/relationships/image" Target="../media/image36.jpeg"/><Relationship Id="rId19" Type="http://schemas.openxmlformats.org/officeDocument/2006/relationships/image" Target="../media/image53.jpeg"/><Relationship Id="rId18" Type="http://schemas.openxmlformats.org/officeDocument/2006/relationships/image" Target="../media/image52.png"/><Relationship Id="rId17" Type="http://schemas.openxmlformats.org/officeDocument/2006/relationships/image" Target="../media/image51.png"/><Relationship Id="rId16" Type="http://schemas.openxmlformats.org/officeDocument/2006/relationships/image" Target="../media/image50.png"/><Relationship Id="rId15" Type="http://schemas.openxmlformats.org/officeDocument/2006/relationships/image" Target="../media/image49.png"/><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3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3" Type="http://schemas.openxmlformats.org/officeDocument/2006/relationships/slideLayout" Target="../slideLayouts/slideLayout4.xml"/><Relationship Id="rId22" Type="http://schemas.openxmlformats.org/officeDocument/2006/relationships/image" Target="../media/image3.png"/><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961530" y="5755751"/>
            <a:ext cx="6154271" cy="615553"/>
          </a:xfrm>
          <a:prstGeom prst="rect">
            <a:avLst/>
          </a:prstGeom>
          <a:noFill/>
        </p:spPr>
        <p:txBody>
          <a:bodyPr wrap="square" lIns="0" tIns="0" rIns="0" bIns="0" rtlCol="0">
            <a:spAutoFit/>
          </a:bodyPr>
          <a:lstStyle/>
          <a:p>
            <a:r>
              <a:rPr lang="zh-CN" altLang="en-US" sz="4000" dirty="0">
                <a:solidFill>
                  <a:schemeClr val="bg1"/>
                </a:solidFill>
                <a:latin typeface="方正大黑体_GBK" panose="02010600010101010101" charset="-122"/>
                <a:ea typeface="方正大黑体_GBK" panose="02010600010101010101" charset="-122"/>
                <a:sym typeface="方正大黑体_GBK" panose="02010600010101010101" charset="-122"/>
              </a:rPr>
              <a:t>华恺智联电梯科技有限公司</a:t>
            </a:r>
            <a:endParaRPr lang="zh-CN" altLang="en-US" sz="4000" dirty="0">
              <a:solidFill>
                <a:schemeClr val="bg1"/>
              </a:solidFill>
              <a:latin typeface="方正大黑体_GBK" panose="02010600010101010101" charset="-122"/>
              <a:ea typeface="方正大黑体_GBK" panose="02010600010101010101" charset="-122"/>
              <a:sym typeface="方正大黑体_GBK" panose="0201060001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649" y="147049"/>
            <a:ext cx="2932693" cy="46037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信用企业认证</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5" name="文本框 14"/>
          <p:cNvSpPr txBox="1"/>
          <p:nvPr/>
        </p:nvSpPr>
        <p:spPr>
          <a:xfrm>
            <a:off x="5486400" y="6614621"/>
            <a:ext cx="26733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6</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pic>
        <p:nvPicPr>
          <p:cNvPr id="45" name="图片 45"/>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784350" y="645795"/>
            <a:ext cx="7673340" cy="55664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649" y="147049"/>
            <a:ext cx="2932693" cy="46166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各地分公司</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40" name="组合 39"/>
          <p:cNvGrpSpPr/>
          <p:nvPr/>
        </p:nvGrpSpPr>
        <p:grpSpPr>
          <a:xfrm>
            <a:off x="2390488" y="265780"/>
            <a:ext cx="7610915" cy="6035039"/>
            <a:chOff x="408649" y="420421"/>
            <a:chExt cx="7610915" cy="6035039"/>
          </a:xfrm>
        </p:grpSpPr>
        <p:sp>
          <p:nvSpPr>
            <p:cNvPr id="3" name="文本框 2"/>
            <p:cNvSpPr txBox="1"/>
            <p:nvPr/>
          </p:nvSpPr>
          <p:spPr>
            <a:xfrm flipH="1">
              <a:off x="6477379" y="3850618"/>
              <a:ext cx="1542185" cy="382862"/>
            </a:xfrm>
            <a:prstGeom prst="rect">
              <a:avLst/>
            </a:prstGeom>
            <a:noFill/>
          </p:spPr>
          <p:txBody>
            <a:bodyPr wrap="square" rtlCol="0">
              <a:spAutoFit/>
            </a:bodyPr>
            <a:lstStyle/>
            <a:p>
              <a:pPr algn="just">
                <a:lnSpc>
                  <a:spcPct val="130000"/>
                </a:lnSpc>
                <a:spcBef>
                  <a:spcPts val="600"/>
                </a:spcBef>
                <a:spcAft>
                  <a:spcPts val="600"/>
                </a:spcAft>
              </a:pPr>
              <a:r>
                <a:rPr lang="zh-CN" altLang="en-US" sz="1600" b="1" dirty="0">
                  <a:solidFill>
                    <a:srgbClr val="FF0000"/>
                  </a:solidFill>
                  <a:latin typeface="微软雅黑 Light" panose="020B0502040204020203" pitchFamily="34" charset="-122"/>
                  <a:ea typeface="微软雅黑 Light" panose="020B0502040204020203" pitchFamily="34" charset="-122"/>
                  <a:sym typeface="+mn-ea"/>
                </a:rPr>
                <a:t>总部</a:t>
              </a:r>
              <a:r>
                <a:rPr lang="en-US" altLang="zh-CN" sz="1600" b="1" dirty="0">
                  <a:solidFill>
                    <a:srgbClr val="FF0000"/>
                  </a:solidFill>
                  <a:latin typeface="微软雅黑 Light" panose="020B0502040204020203" pitchFamily="34" charset="-122"/>
                  <a:ea typeface="微软雅黑 Light" panose="020B0502040204020203" pitchFamily="34" charset="-122"/>
                  <a:sym typeface="+mn-ea"/>
                </a:rPr>
                <a:t>-</a:t>
              </a:r>
              <a:r>
                <a:rPr lang="zh-CN" altLang="en-US" sz="1600" b="1" dirty="0">
                  <a:solidFill>
                    <a:srgbClr val="FF0000"/>
                  </a:solidFill>
                  <a:latin typeface="微软雅黑 Light" panose="020B0502040204020203" pitchFamily="34" charset="-122"/>
                  <a:ea typeface="微软雅黑 Light" panose="020B0502040204020203" pitchFamily="34" charset="-122"/>
                  <a:sym typeface="+mn-ea"/>
                </a:rPr>
                <a:t>上海</a:t>
              </a:r>
              <a:endParaRPr lang="zh-CN" altLang="en-US" sz="1600" b="1" dirty="0">
                <a:solidFill>
                  <a:srgbClr val="FF0000"/>
                </a:solidFill>
                <a:effectLst/>
                <a:latin typeface="微软雅黑 Light" panose="020B0502040204020203" pitchFamily="34" charset="-122"/>
                <a:ea typeface="微软雅黑 Light" panose="020B0502040204020203" pitchFamily="34" charset="-122"/>
              </a:endParaRPr>
            </a:p>
          </p:txBody>
        </p:sp>
        <p:grpSp>
          <p:nvGrpSpPr>
            <p:cNvPr id="5" name="组合 4"/>
            <p:cNvGrpSpPr/>
            <p:nvPr/>
          </p:nvGrpSpPr>
          <p:grpSpPr bwMode="auto">
            <a:xfrm>
              <a:off x="408649" y="420421"/>
              <a:ext cx="7149832" cy="6035039"/>
              <a:chOff x="231147" y="1140191"/>
              <a:chExt cx="3951658" cy="2951001"/>
            </a:xfrm>
            <a:solidFill>
              <a:schemeClr val="bg1">
                <a:lumMod val="95000"/>
              </a:schemeClr>
            </a:solidFill>
            <a:effectLst>
              <a:outerShdw blurRad="50800" dist="38100" algn="l" rotWithShape="0">
                <a:prstClr val="black">
                  <a:alpha val="40000"/>
                </a:prstClr>
              </a:outerShdw>
            </a:effectLst>
          </p:grpSpPr>
          <p:grpSp>
            <p:nvGrpSpPr>
              <p:cNvPr id="6" name="组合 5"/>
              <p:cNvGrpSpPr/>
              <p:nvPr/>
            </p:nvGrpSpPr>
            <p:grpSpPr bwMode="auto">
              <a:xfrm>
                <a:off x="231147" y="1140191"/>
                <a:ext cx="3951658" cy="2951001"/>
                <a:chOff x="231145" y="1140191"/>
                <a:chExt cx="9141191" cy="6853925"/>
              </a:xfrm>
              <a:grpFill/>
            </p:grpSpPr>
            <p:sp>
              <p:nvSpPr>
                <p:cNvPr id="8" name="Freeform 4"/>
                <p:cNvSpPr/>
                <p:nvPr/>
              </p:nvSpPr>
              <p:spPr bwMode="invGray">
                <a:xfrm>
                  <a:off x="5562287" y="7598291"/>
                  <a:ext cx="501805" cy="395825"/>
                </a:xfrm>
                <a:custGeom>
                  <a:avLst/>
                  <a:gdLst>
                    <a:gd name="T0" fmla="*/ 2147483647 w 177"/>
                    <a:gd name="T1" fmla="*/ 2147483647 h 161"/>
                    <a:gd name="T2" fmla="*/ 2147483647 w 177"/>
                    <a:gd name="T3" fmla="*/ 2147483647 h 161"/>
                    <a:gd name="T4" fmla="*/ 2147483647 w 177"/>
                    <a:gd name="T5" fmla="*/ 2147483647 h 161"/>
                    <a:gd name="T6" fmla="*/ 2147483647 w 177"/>
                    <a:gd name="T7" fmla="*/ 2147483647 h 161"/>
                    <a:gd name="T8" fmla="*/ 2147483647 w 177"/>
                    <a:gd name="T9" fmla="*/ 0 h 161"/>
                    <a:gd name="T10" fmla="*/ 2147483647 w 177"/>
                    <a:gd name="T11" fmla="*/ 2147483647 h 161"/>
                    <a:gd name="T12" fmla="*/ 2147483647 w 177"/>
                    <a:gd name="T13" fmla="*/ 0 h 161"/>
                    <a:gd name="T14" fmla="*/ 2147483647 w 177"/>
                    <a:gd name="T15" fmla="*/ 2147483647 h 161"/>
                    <a:gd name="T16" fmla="*/ 2147483647 w 177"/>
                    <a:gd name="T17" fmla="*/ 2147483647 h 161"/>
                    <a:gd name="T18" fmla="*/ 2147483647 w 177"/>
                    <a:gd name="T19" fmla="*/ 2147483647 h 161"/>
                    <a:gd name="T20" fmla="*/ 2147483647 w 177"/>
                    <a:gd name="T21" fmla="*/ 2147483647 h 161"/>
                    <a:gd name="T22" fmla="*/ 2147483647 w 177"/>
                    <a:gd name="T23" fmla="*/ 2147483647 h 161"/>
                    <a:gd name="T24" fmla="*/ 2147483647 w 177"/>
                    <a:gd name="T25" fmla="*/ 2147483647 h 161"/>
                    <a:gd name="T26" fmla="*/ 2147483647 w 177"/>
                    <a:gd name="T27" fmla="*/ 2147483647 h 161"/>
                    <a:gd name="T28" fmla="*/ 2147483647 w 177"/>
                    <a:gd name="T29" fmla="*/ 2147483647 h 161"/>
                    <a:gd name="T30" fmla="*/ 2147483647 w 177"/>
                    <a:gd name="T31" fmla="*/ 2147483647 h 161"/>
                    <a:gd name="T32" fmla="*/ 2147483647 w 177"/>
                    <a:gd name="T33" fmla="*/ 2147483647 h 161"/>
                    <a:gd name="T34" fmla="*/ 2147483647 w 177"/>
                    <a:gd name="T35" fmla="*/ 2147483647 h 161"/>
                    <a:gd name="T36" fmla="*/ 0 w 177"/>
                    <a:gd name="T37" fmla="*/ 2147483647 h 161"/>
                    <a:gd name="T38" fmla="*/ 0 w 177"/>
                    <a:gd name="T39" fmla="*/ 2147483647 h 161"/>
                    <a:gd name="T40" fmla="*/ 2147483647 w 177"/>
                    <a:gd name="T41" fmla="*/ 2147483647 h 161"/>
                    <a:gd name="T42" fmla="*/ 2147483647 w 177"/>
                    <a:gd name="T43" fmla="*/ 2147483647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海南</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9" name="Freeform 6"/>
                <p:cNvSpPr/>
                <p:nvPr/>
              </p:nvSpPr>
              <p:spPr bwMode="invGray">
                <a:xfrm>
                  <a:off x="7367926" y="1140191"/>
                  <a:ext cx="2004410" cy="1710721"/>
                </a:xfrm>
                <a:custGeom>
                  <a:avLst/>
                  <a:gdLst>
                    <a:gd name="T0" fmla="*/ 2147483647 w 705"/>
                    <a:gd name="T1" fmla="*/ 2147483647 h 697"/>
                    <a:gd name="T2" fmla="*/ 2147483647 w 705"/>
                    <a:gd name="T3" fmla="*/ 2147483647 h 697"/>
                    <a:gd name="T4" fmla="*/ 2147483647 w 705"/>
                    <a:gd name="T5" fmla="*/ 2147483647 h 697"/>
                    <a:gd name="T6" fmla="*/ 2147483647 w 705"/>
                    <a:gd name="T7" fmla="*/ 2147483647 h 697"/>
                    <a:gd name="T8" fmla="*/ 2147483647 w 705"/>
                    <a:gd name="T9" fmla="*/ 2147483647 h 697"/>
                    <a:gd name="T10" fmla="*/ 2147483647 w 705"/>
                    <a:gd name="T11" fmla="*/ 2147483647 h 697"/>
                    <a:gd name="T12" fmla="*/ 2147483647 w 705"/>
                    <a:gd name="T13" fmla="*/ 2147483647 h 697"/>
                    <a:gd name="T14" fmla="*/ 2147483647 w 705"/>
                    <a:gd name="T15" fmla="*/ 2147483647 h 697"/>
                    <a:gd name="T16" fmla="*/ 2147483647 w 705"/>
                    <a:gd name="T17" fmla="*/ 2147483647 h 697"/>
                    <a:gd name="T18" fmla="*/ 2147483647 w 705"/>
                    <a:gd name="T19" fmla="*/ 2147483647 h 697"/>
                    <a:gd name="T20" fmla="*/ 2147483647 w 705"/>
                    <a:gd name="T21" fmla="*/ 2147483647 h 697"/>
                    <a:gd name="T22" fmla="*/ 2147483647 w 705"/>
                    <a:gd name="T23" fmla="*/ 2147483647 h 697"/>
                    <a:gd name="T24" fmla="*/ 2147483647 w 705"/>
                    <a:gd name="T25" fmla="*/ 2147483647 h 697"/>
                    <a:gd name="T26" fmla="*/ 2147483647 w 705"/>
                    <a:gd name="T27" fmla="*/ 2147483647 h 697"/>
                    <a:gd name="T28" fmla="*/ 2147483647 w 705"/>
                    <a:gd name="T29" fmla="*/ 2147483647 h 697"/>
                    <a:gd name="T30" fmla="*/ 2147483647 w 705"/>
                    <a:gd name="T31" fmla="*/ 2147483647 h 697"/>
                    <a:gd name="T32" fmla="*/ 2147483647 w 705"/>
                    <a:gd name="T33" fmla="*/ 2147483647 h 697"/>
                    <a:gd name="T34" fmla="*/ 2147483647 w 705"/>
                    <a:gd name="T35" fmla="*/ 2147483647 h 697"/>
                    <a:gd name="T36" fmla="*/ 2147483647 w 705"/>
                    <a:gd name="T37" fmla="*/ 2147483647 h 697"/>
                    <a:gd name="T38" fmla="*/ 2147483647 w 705"/>
                    <a:gd name="T39" fmla="*/ 2147483647 h 697"/>
                    <a:gd name="T40" fmla="*/ 2147483647 w 705"/>
                    <a:gd name="T41" fmla="*/ 2147483647 h 697"/>
                    <a:gd name="T42" fmla="*/ 2147483647 w 705"/>
                    <a:gd name="T43" fmla="*/ 2147483647 h 697"/>
                    <a:gd name="T44" fmla="*/ 2147483647 w 705"/>
                    <a:gd name="T45" fmla="*/ 2147483647 h 697"/>
                    <a:gd name="T46" fmla="*/ 2147483647 w 705"/>
                    <a:gd name="T47" fmla="*/ 2147483647 h 697"/>
                    <a:gd name="T48" fmla="*/ 2147483647 w 705"/>
                    <a:gd name="T49" fmla="*/ 2147483647 h 697"/>
                    <a:gd name="T50" fmla="*/ 2147483647 w 705"/>
                    <a:gd name="T51" fmla="*/ 2147483647 h 697"/>
                    <a:gd name="T52" fmla="*/ 2147483647 w 705"/>
                    <a:gd name="T53" fmla="*/ 2147483647 h 697"/>
                    <a:gd name="T54" fmla="*/ 2147483647 w 705"/>
                    <a:gd name="T55" fmla="*/ 2147483647 h 697"/>
                    <a:gd name="T56" fmla="*/ 2147483647 w 705"/>
                    <a:gd name="T57" fmla="*/ 2147483647 h 697"/>
                    <a:gd name="T58" fmla="*/ 2147483647 w 705"/>
                    <a:gd name="T59" fmla="*/ 2147483647 h 697"/>
                    <a:gd name="T60" fmla="*/ 2147483647 w 705"/>
                    <a:gd name="T61" fmla="*/ 2147483647 h 697"/>
                    <a:gd name="T62" fmla="*/ 2147483647 w 705"/>
                    <a:gd name="T63" fmla="*/ 2147483647 h 697"/>
                    <a:gd name="T64" fmla="*/ 2147483647 w 705"/>
                    <a:gd name="T65" fmla="*/ 2147483647 h 697"/>
                    <a:gd name="T66" fmla="*/ 2147483647 w 705"/>
                    <a:gd name="T67" fmla="*/ 2147483647 h 697"/>
                    <a:gd name="T68" fmla="*/ 2147483647 w 705"/>
                    <a:gd name="T69" fmla="*/ 2147483647 h 697"/>
                    <a:gd name="T70" fmla="*/ 2147483647 w 705"/>
                    <a:gd name="T71" fmla="*/ 2147483647 h 697"/>
                    <a:gd name="T72" fmla="*/ 2147483647 w 705"/>
                    <a:gd name="T73" fmla="*/ 2147483647 h 697"/>
                    <a:gd name="T74" fmla="*/ 2147483647 w 705"/>
                    <a:gd name="T75" fmla="*/ 2147483647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 name="connsiteX0" fmla="*/ 113 w 9986"/>
                    <a:gd name="connsiteY0" fmla="*/ 459 h 9986"/>
                    <a:gd name="connsiteX1" fmla="*/ 227 w 9986"/>
                    <a:gd name="connsiteY1" fmla="*/ 918 h 9986"/>
                    <a:gd name="connsiteX2" fmla="*/ 0 w 9986"/>
                    <a:gd name="connsiteY2" fmla="*/ 1377 h 9986"/>
                    <a:gd name="connsiteX3" fmla="*/ 454 w 9986"/>
                    <a:gd name="connsiteY3" fmla="*/ 1492 h 9986"/>
                    <a:gd name="connsiteX4" fmla="*/ 681 w 9986"/>
                    <a:gd name="connsiteY4" fmla="*/ 1263 h 9986"/>
                    <a:gd name="connsiteX5" fmla="*/ 1021 w 9986"/>
                    <a:gd name="connsiteY5" fmla="*/ 1492 h 9986"/>
                    <a:gd name="connsiteX6" fmla="*/ 1248 w 9986"/>
                    <a:gd name="connsiteY6" fmla="*/ 2181 h 9986"/>
                    <a:gd name="connsiteX7" fmla="*/ 1475 w 9986"/>
                    <a:gd name="connsiteY7" fmla="*/ 2525 h 9986"/>
                    <a:gd name="connsiteX8" fmla="*/ 2043 w 9986"/>
                    <a:gd name="connsiteY8" fmla="*/ 2296 h 9986"/>
                    <a:gd name="connsiteX9" fmla="*/ 2270 w 9986"/>
                    <a:gd name="connsiteY9" fmla="*/ 2296 h 9986"/>
                    <a:gd name="connsiteX10" fmla="*/ 2723 w 9986"/>
                    <a:gd name="connsiteY10" fmla="*/ 1836 h 9986"/>
                    <a:gd name="connsiteX11" fmla="*/ 3291 w 9986"/>
                    <a:gd name="connsiteY11" fmla="*/ 2410 h 9986"/>
                    <a:gd name="connsiteX12" fmla="*/ 2950 w 9986"/>
                    <a:gd name="connsiteY12" fmla="*/ 3558 h 9986"/>
                    <a:gd name="connsiteX13" fmla="*/ 3077 w 9986"/>
                    <a:gd name="connsiteY13" fmla="*/ 4337 h 9986"/>
                    <a:gd name="connsiteX14" fmla="*/ 2723 w 9986"/>
                    <a:gd name="connsiteY14" fmla="*/ 4821 h 9986"/>
                    <a:gd name="connsiteX15" fmla="*/ 2723 w 9986"/>
                    <a:gd name="connsiteY15" fmla="*/ 5624 h 9986"/>
                    <a:gd name="connsiteX16" fmla="*/ 2496 w 9986"/>
                    <a:gd name="connsiteY16" fmla="*/ 5280 h 9986"/>
                    <a:gd name="connsiteX17" fmla="*/ 1475 w 9986"/>
                    <a:gd name="connsiteY17" fmla="*/ 6657 h 9986"/>
                    <a:gd name="connsiteX18" fmla="*/ 1816 w 9986"/>
                    <a:gd name="connsiteY18" fmla="*/ 7231 h 9986"/>
                    <a:gd name="connsiteX19" fmla="*/ 2156 w 9986"/>
                    <a:gd name="connsiteY19" fmla="*/ 7001 h 9986"/>
                    <a:gd name="connsiteX20" fmla="*/ 2270 w 9986"/>
                    <a:gd name="connsiteY20" fmla="*/ 7231 h 9986"/>
                    <a:gd name="connsiteX21" fmla="*/ 1929 w 9986"/>
                    <a:gd name="connsiteY21" fmla="*/ 7461 h 9986"/>
                    <a:gd name="connsiteX22" fmla="*/ 1929 w 9986"/>
                    <a:gd name="connsiteY22" fmla="*/ 7805 h 9986"/>
                    <a:gd name="connsiteX23" fmla="*/ 2496 w 9986"/>
                    <a:gd name="connsiteY23" fmla="*/ 7805 h 9986"/>
                    <a:gd name="connsiteX24" fmla="*/ 2723 w 9986"/>
                    <a:gd name="connsiteY24" fmla="*/ 7690 h 9986"/>
                    <a:gd name="connsiteX25" fmla="*/ 2723 w 9986"/>
                    <a:gd name="connsiteY25" fmla="*/ 8264 h 9986"/>
                    <a:gd name="connsiteX26" fmla="*/ 3291 w 9986"/>
                    <a:gd name="connsiteY26" fmla="*/ 8608 h 9986"/>
                    <a:gd name="connsiteX27" fmla="*/ 4085 w 9986"/>
                    <a:gd name="connsiteY27" fmla="*/ 8379 h 9986"/>
                    <a:gd name="connsiteX28" fmla="*/ 4085 w 9986"/>
                    <a:gd name="connsiteY28" fmla="*/ 8723 h 9986"/>
                    <a:gd name="connsiteX29" fmla="*/ 4539 w 9986"/>
                    <a:gd name="connsiteY29" fmla="*/ 8494 h 9986"/>
                    <a:gd name="connsiteX30" fmla="*/ 5220 w 9986"/>
                    <a:gd name="connsiteY30" fmla="*/ 9182 h 9986"/>
                    <a:gd name="connsiteX31" fmla="*/ 5447 w 9986"/>
                    <a:gd name="connsiteY31" fmla="*/ 9182 h 9986"/>
                    <a:gd name="connsiteX32" fmla="*/ 5674 w 9986"/>
                    <a:gd name="connsiteY32" fmla="*/ 9641 h 9986"/>
                    <a:gd name="connsiteX33" fmla="*/ 6014 w 9986"/>
                    <a:gd name="connsiteY33" fmla="*/ 9527 h 9986"/>
                    <a:gd name="connsiteX34" fmla="*/ 6014 w 9986"/>
                    <a:gd name="connsiteY34" fmla="*/ 9067 h 9986"/>
                    <a:gd name="connsiteX35" fmla="*/ 6128 w 9986"/>
                    <a:gd name="connsiteY35" fmla="*/ 8953 h 9986"/>
                    <a:gd name="connsiteX36" fmla="*/ 6128 w 9986"/>
                    <a:gd name="connsiteY36" fmla="*/ 9527 h 9986"/>
                    <a:gd name="connsiteX37" fmla="*/ 6809 w 9986"/>
                    <a:gd name="connsiteY37" fmla="*/ 9986 h 9986"/>
                    <a:gd name="connsiteX38" fmla="*/ 6922 w 9986"/>
                    <a:gd name="connsiteY38" fmla="*/ 9641 h 9986"/>
                    <a:gd name="connsiteX39" fmla="*/ 7035 w 9986"/>
                    <a:gd name="connsiteY39" fmla="*/ 9756 h 9986"/>
                    <a:gd name="connsiteX40" fmla="*/ 7489 w 9986"/>
                    <a:gd name="connsiteY40" fmla="*/ 9297 h 9986"/>
                    <a:gd name="connsiteX41" fmla="*/ 7830 w 9986"/>
                    <a:gd name="connsiteY41" fmla="*/ 9756 h 9986"/>
                    <a:gd name="connsiteX42" fmla="*/ 8511 w 9986"/>
                    <a:gd name="connsiteY42" fmla="*/ 9756 h 9986"/>
                    <a:gd name="connsiteX43" fmla="*/ 8397 w 9986"/>
                    <a:gd name="connsiteY43" fmla="*/ 9067 h 9986"/>
                    <a:gd name="connsiteX44" fmla="*/ 8057 w 9986"/>
                    <a:gd name="connsiteY44" fmla="*/ 8264 h 9986"/>
                    <a:gd name="connsiteX45" fmla="*/ 8511 w 9986"/>
                    <a:gd name="connsiteY45" fmla="*/ 7575 h 9986"/>
                    <a:gd name="connsiteX46" fmla="*/ 8965 w 9986"/>
                    <a:gd name="connsiteY46" fmla="*/ 7461 h 9986"/>
                    <a:gd name="connsiteX47" fmla="*/ 9418 w 9986"/>
                    <a:gd name="connsiteY47" fmla="*/ 7690 h 9986"/>
                    <a:gd name="connsiteX48" fmla="*/ 9759 w 9986"/>
                    <a:gd name="connsiteY48" fmla="*/ 6083 h 9986"/>
                    <a:gd name="connsiteX49" fmla="*/ 9645 w 9986"/>
                    <a:gd name="connsiteY49" fmla="*/ 4935 h 9986"/>
                    <a:gd name="connsiteX50" fmla="*/ 9872 w 9986"/>
                    <a:gd name="connsiteY50" fmla="*/ 4706 h 9986"/>
                    <a:gd name="connsiteX51" fmla="*/ 9872 w 9986"/>
                    <a:gd name="connsiteY51" fmla="*/ 4247 h 9986"/>
                    <a:gd name="connsiteX52" fmla="*/ 9645 w 9986"/>
                    <a:gd name="connsiteY52" fmla="*/ 4132 h 9986"/>
                    <a:gd name="connsiteX53" fmla="*/ 9986 w 9986"/>
                    <a:gd name="connsiteY53" fmla="*/ 3673 h 9986"/>
                    <a:gd name="connsiteX54" fmla="*/ 9645 w 9986"/>
                    <a:gd name="connsiteY54" fmla="*/ 3673 h 9986"/>
                    <a:gd name="connsiteX55" fmla="*/ 8624 w 9986"/>
                    <a:gd name="connsiteY55" fmla="*/ 4591 h 9986"/>
                    <a:gd name="connsiteX56" fmla="*/ 8624 w 9986"/>
                    <a:gd name="connsiteY56" fmla="*/ 4821 h 9986"/>
                    <a:gd name="connsiteX57" fmla="*/ 7943 w 9986"/>
                    <a:gd name="connsiteY57" fmla="*/ 5165 h 9986"/>
                    <a:gd name="connsiteX58" fmla="*/ 7376 w 9986"/>
                    <a:gd name="connsiteY58" fmla="*/ 5165 h 9986"/>
                    <a:gd name="connsiteX59" fmla="*/ 6922 w 9986"/>
                    <a:gd name="connsiteY59" fmla="*/ 4362 h 9986"/>
                    <a:gd name="connsiteX60" fmla="*/ 6922 w 9986"/>
                    <a:gd name="connsiteY60" fmla="*/ 4017 h 9986"/>
                    <a:gd name="connsiteX61" fmla="*/ 6241 w 9986"/>
                    <a:gd name="connsiteY61" fmla="*/ 4017 h 9986"/>
                    <a:gd name="connsiteX62" fmla="*/ 5901 w 9986"/>
                    <a:gd name="connsiteY62" fmla="*/ 3673 h 9986"/>
                    <a:gd name="connsiteX63" fmla="*/ 5333 w 9986"/>
                    <a:gd name="connsiteY63" fmla="*/ 3673 h 9986"/>
                    <a:gd name="connsiteX64" fmla="*/ 5333 w 9986"/>
                    <a:gd name="connsiteY64" fmla="*/ 3443 h 9986"/>
                    <a:gd name="connsiteX65" fmla="*/ 5106 w 9986"/>
                    <a:gd name="connsiteY65" fmla="*/ 3443 h 9986"/>
                    <a:gd name="connsiteX66" fmla="*/ 5106 w 9986"/>
                    <a:gd name="connsiteY66" fmla="*/ 3673 h 9986"/>
                    <a:gd name="connsiteX67" fmla="*/ 4766 w 9986"/>
                    <a:gd name="connsiteY67" fmla="*/ 3558 h 9986"/>
                    <a:gd name="connsiteX68" fmla="*/ 4199 w 9986"/>
                    <a:gd name="connsiteY68" fmla="*/ 2525 h 9986"/>
                    <a:gd name="connsiteX69" fmla="*/ 3745 w 9986"/>
                    <a:gd name="connsiteY69" fmla="*/ 1836 h 9986"/>
                    <a:gd name="connsiteX70" fmla="*/ 3518 w 9986"/>
                    <a:gd name="connsiteY70" fmla="*/ 1492 h 9986"/>
                    <a:gd name="connsiteX71" fmla="*/ 3518 w 9986"/>
                    <a:gd name="connsiteY71" fmla="*/ 1263 h 9986"/>
                    <a:gd name="connsiteX72" fmla="*/ 2837 w 9986"/>
                    <a:gd name="connsiteY72" fmla="*/ 344 h 9986"/>
                    <a:gd name="connsiteX73" fmla="*/ 2043 w 9986"/>
                    <a:gd name="connsiteY73" fmla="*/ 344 h 9986"/>
                    <a:gd name="connsiteX74" fmla="*/ 1475 w 9986"/>
                    <a:gd name="connsiteY74" fmla="*/ 0 h 9986"/>
                    <a:gd name="connsiteX75" fmla="*/ 227 w 9986"/>
                    <a:gd name="connsiteY75" fmla="*/ 230 h 9986"/>
                    <a:gd name="connsiteX76" fmla="*/ 113 w 9986"/>
                    <a:gd name="connsiteY76" fmla="*/ 459 h 9986"/>
                    <a:gd name="connsiteX0-1" fmla="*/ 113 w 10000"/>
                    <a:gd name="connsiteY0-2" fmla="*/ 460 h 10000"/>
                    <a:gd name="connsiteX1-3" fmla="*/ 227 w 10000"/>
                    <a:gd name="connsiteY1-4" fmla="*/ 919 h 10000"/>
                    <a:gd name="connsiteX2-5" fmla="*/ 0 w 10000"/>
                    <a:gd name="connsiteY2-6" fmla="*/ 1379 h 10000"/>
                    <a:gd name="connsiteX3-7" fmla="*/ 455 w 10000"/>
                    <a:gd name="connsiteY3-8" fmla="*/ 1494 h 10000"/>
                    <a:gd name="connsiteX4-9" fmla="*/ 682 w 10000"/>
                    <a:gd name="connsiteY4-10" fmla="*/ 1265 h 10000"/>
                    <a:gd name="connsiteX5-11" fmla="*/ 1022 w 10000"/>
                    <a:gd name="connsiteY5-12" fmla="*/ 1494 h 10000"/>
                    <a:gd name="connsiteX6-13" fmla="*/ 1250 w 10000"/>
                    <a:gd name="connsiteY6-14" fmla="*/ 2184 h 10000"/>
                    <a:gd name="connsiteX7-15" fmla="*/ 1477 w 10000"/>
                    <a:gd name="connsiteY7-16" fmla="*/ 2529 h 10000"/>
                    <a:gd name="connsiteX8-17" fmla="*/ 2046 w 10000"/>
                    <a:gd name="connsiteY8-18" fmla="*/ 2299 h 10000"/>
                    <a:gd name="connsiteX9-19" fmla="*/ 2273 w 10000"/>
                    <a:gd name="connsiteY9-20" fmla="*/ 2299 h 10000"/>
                    <a:gd name="connsiteX10-21" fmla="*/ 2727 w 10000"/>
                    <a:gd name="connsiteY10-22" fmla="*/ 1839 h 10000"/>
                    <a:gd name="connsiteX11-23" fmla="*/ 3296 w 10000"/>
                    <a:gd name="connsiteY11-24" fmla="*/ 2413 h 10000"/>
                    <a:gd name="connsiteX12-25" fmla="*/ 2954 w 10000"/>
                    <a:gd name="connsiteY12-26" fmla="*/ 3563 h 10000"/>
                    <a:gd name="connsiteX13-27" fmla="*/ 3081 w 10000"/>
                    <a:gd name="connsiteY13-28" fmla="*/ 4343 h 10000"/>
                    <a:gd name="connsiteX14-29" fmla="*/ 2819 w 10000"/>
                    <a:gd name="connsiteY14-30" fmla="*/ 4673 h 10000"/>
                    <a:gd name="connsiteX15-31" fmla="*/ 2727 w 10000"/>
                    <a:gd name="connsiteY15-32" fmla="*/ 5632 h 10000"/>
                    <a:gd name="connsiteX16-33" fmla="*/ 2499 w 10000"/>
                    <a:gd name="connsiteY16-34" fmla="*/ 5287 h 10000"/>
                    <a:gd name="connsiteX17-35" fmla="*/ 1477 w 10000"/>
                    <a:gd name="connsiteY17-36" fmla="*/ 6666 h 10000"/>
                    <a:gd name="connsiteX18-37" fmla="*/ 1819 w 10000"/>
                    <a:gd name="connsiteY18-38" fmla="*/ 7241 h 10000"/>
                    <a:gd name="connsiteX19-39" fmla="*/ 2159 w 10000"/>
                    <a:gd name="connsiteY19-40" fmla="*/ 7011 h 10000"/>
                    <a:gd name="connsiteX20-41" fmla="*/ 2273 w 10000"/>
                    <a:gd name="connsiteY20-42" fmla="*/ 7241 h 10000"/>
                    <a:gd name="connsiteX21-43" fmla="*/ 1932 w 10000"/>
                    <a:gd name="connsiteY21-44" fmla="*/ 7471 h 10000"/>
                    <a:gd name="connsiteX22-45" fmla="*/ 1932 w 10000"/>
                    <a:gd name="connsiteY22-46" fmla="*/ 7816 h 10000"/>
                    <a:gd name="connsiteX23-47" fmla="*/ 2499 w 10000"/>
                    <a:gd name="connsiteY23-48" fmla="*/ 7816 h 10000"/>
                    <a:gd name="connsiteX24-49" fmla="*/ 2727 w 10000"/>
                    <a:gd name="connsiteY24-50" fmla="*/ 7701 h 10000"/>
                    <a:gd name="connsiteX25-51" fmla="*/ 2727 w 10000"/>
                    <a:gd name="connsiteY25-52" fmla="*/ 8276 h 10000"/>
                    <a:gd name="connsiteX26-53" fmla="*/ 3296 w 10000"/>
                    <a:gd name="connsiteY26-54" fmla="*/ 8620 h 10000"/>
                    <a:gd name="connsiteX27-55" fmla="*/ 4091 w 10000"/>
                    <a:gd name="connsiteY27-56" fmla="*/ 8391 h 10000"/>
                    <a:gd name="connsiteX28-57" fmla="*/ 4091 w 10000"/>
                    <a:gd name="connsiteY28-58" fmla="*/ 8735 h 10000"/>
                    <a:gd name="connsiteX29-59" fmla="*/ 4545 w 10000"/>
                    <a:gd name="connsiteY29-60" fmla="*/ 8506 h 10000"/>
                    <a:gd name="connsiteX30-61" fmla="*/ 5227 w 10000"/>
                    <a:gd name="connsiteY30-62" fmla="*/ 9195 h 10000"/>
                    <a:gd name="connsiteX31-63" fmla="*/ 5455 w 10000"/>
                    <a:gd name="connsiteY31-64" fmla="*/ 9195 h 10000"/>
                    <a:gd name="connsiteX32-65" fmla="*/ 5682 w 10000"/>
                    <a:gd name="connsiteY32-66" fmla="*/ 9655 h 10000"/>
                    <a:gd name="connsiteX33-67" fmla="*/ 6022 w 10000"/>
                    <a:gd name="connsiteY33-68" fmla="*/ 9540 h 10000"/>
                    <a:gd name="connsiteX34-69" fmla="*/ 6022 w 10000"/>
                    <a:gd name="connsiteY34-70" fmla="*/ 9080 h 10000"/>
                    <a:gd name="connsiteX35-71" fmla="*/ 6137 w 10000"/>
                    <a:gd name="connsiteY35-72" fmla="*/ 8966 h 10000"/>
                    <a:gd name="connsiteX36-73" fmla="*/ 6137 w 10000"/>
                    <a:gd name="connsiteY36-74" fmla="*/ 9540 h 10000"/>
                    <a:gd name="connsiteX37-75" fmla="*/ 6819 w 10000"/>
                    <a:gd name="connsiteY37-76" fmla="*/ 10000 h 10000"/>
                    <a:gd name="connsiteX38-77" fmla="*/ 6932 w 10000"/>
                    <a:gd name="connsiteY38-78" fmla="*/ 9655 h 10000"/>
                    <a:gd name="connsiteX39-79" fmla="*/ 7045 w 10000"/>
                    <a:gd name="connsiteY39-80" fmla="*/ 9770 h 10000"/>
                    <a:gd name="connsiteX40-81" fmla="*/ 7499 w 10000"/>
                    <a:gd name="connsiteY40-82" fmla="*/ 9310 h 10000"/>
                    <a:gd name="connsiteX41-83" fmla="*/ 7841 w 10000"/>
                    <a:gd name="connsiteY41-84" fmla="*/ 9770 h 10000"/>
                    <a:gd name="connsiteX42-85" fmla="*/ 8523 w 10000"/>
                    <a:gd name="connsiteY42-86" fmla="*/ 9770 h 10000"/>
                    <a:gd name="connsiteX43-87" fmla="*/ 8409 w 10000"/>
                    <a:gd name="connsiteY43-88" fmla="*/ 9080 h 10000"/>
                    <a:gd name="connsiteX44-89" fmla="*/ 8068 w 10000"/>
                    <a:gd name="connsiteY44-90" fmla="*/ 8276 h 10000"/>
                    <a:gd name="connsiteX45-91" fmla="*/ 8523 w 10000"/>
                    <a:gd name="connsiteY45-92" fmla="*/ 7586 h 10000"/>
                    <a:gd name="connsiteX46-93" fmla="*/ 8978 w 10000"/>
                    <a:gd name="connsiteY46-94" fmla="*/ 7471 h 10000"/>
                    <a:gd name="connsiteX47-95" fmla="*/ 9431 w 10000"/>
                    <a:gd name="connsiteY47-96" fmla="*/ 7701 h 10000"/>
                    <a:gd name="connsiteX48-97" fmla="*/ 9773 w 10000"/>
                    <a:gd name="connsiteY48-98" fmla="*/ 6092 h 10000"/>
                    <a:gd name="connsiteX49-99" fmla="*/ 9659 w 10000"/>
                    <a:gd name="connsiteY49-100" fmla="*/ 4942 h 10000"/>
                    <a:gd name="connsiteX50-101" fmla="*/ 9886 w 10000"/>
                    <a:gd name="connsiteY50-102" fmla="*/ 4713 h 10000"/>
                    <a:gd name="connsiteX51-103" fmla="*/ 9886 w 10000"/>
                    <a:gd name="connsiteY51-104" fmla="*/ 4253 h 10000"/>
                    <a:gd name="connsiteX52-105" fmla="*/ 9659 w 10000"/>
                    <a:gd name="connsiteY52-106" fmla="*/ 4138 h 10000"/>
                    <a:gd name="connsiteX53-107" fmla="*/ 10000 w 10000"/>
                    <a:gd name="connsiteY53-108" fmla="*/ 3678 h 10000"/>
                    <a:gd name="connsiteX54-109" fmla="*/ 9659 w 10000"/>
                    <a:gd name="connsiteY54-110" fmla="*/ 3678 h 10000"/>
                    <a:gd name="connsiteX55-111" fmla="*/ 8636 w 10000"/>
                    <a:gd name="connsiteY55-112" fmla="*/ 4597 h 10000"/>
                    <a:gd name="connsiteX56-113" fmla="*/ 8636 w 10000"/>
                    <a:gd name="connsiteY56-114" fmla="*/ 4828 h 10000"/>
                    <a:gd name="connsiteX57-115" fmla="*/ 7954 w 10000"/>
                    <a:gd name="connsiteY57-116" fmla="*/ 5172 h 10000"/>
                    <a:gd name="connsiteX58-117" fmla="*/ 7386 w 10000"/>
                    <a:gd name="connsiteY58-118" fmla="*/ 5172 h 10000"/>
                    <a:gd name="connsiteX59-119" fmla="*/ 6932 w 10000"/>
                    <a:gd name="connsiteY59-120" fmla="*/ 4368 h 10000"/>
                    <a:gd name="connsiteX60-121" fmla="*/ 6932 w 10000"/>
                    <a:gd name="connsiteY60-122" fmla="*/ 4023 h 10000"/>
                    <a:gd name="connsiteX61-123" fmla="*/ 6250 w 10000"/>
                    <a:gd name="connsiteY61-124" fmla="*/ 4023 h 10000"/>
                    <a:gd name="connsiteX62-125" fmla="*/ 5909 w 10000"/>
                    <a:gd name="connsiteY62-126" fmla="*/ 3678 h 10000"/>
                    <a:gd name="connsiteX63-127" fmla="*/ 5340 w 10000"/>
                    <a:gd name="connsiteY63-128" fmla="*/ 3678 h 10000"/>
                    <a:gd name="connsiteX64-129" fmla="*/ 5340 w 10000"/>
                    <a:gd name="connsiteY64-130" fmla="*/ 3448 h 10000"/>
                    <a:gd name="connsiteX65-131" fmla="*/ 5113 w 10000"/>
                    <a:gd name="connsiteY65-132" fmla="*/ 3448 h 10000"/>
                    <a:gd name="connsiteX66-133" fmla="*/ 5113 w 10000"/>
                    <a:gd name="connsiteY66-134" fmla="*/ 3678 h 10000"/>
                    <a:gd name="connsiteX67-135" fmla="*/ 4773 w 10000"/>
                    <a:gd name="connsiteY67-136" fmla="*/ 3563 h 10000"/>
                    <a:gd name="connsiteX68-137" fmla="*/ 4205 w 10000"/>
                    <a:gd name="connsiteY68-138" fmla="*/ 2529 h 10000"/>
                    <a:gd name="connsiteX69-139" fmla="*/ 3750 w 10000"/>
                    <a:gd name="connsiteY69-140" fmla="*/ 1839 h 10000"/>
                    <a:gd name="connsiteX70-141" fmla="*/ 3523 w 10000"/>
                    <a:gd name="connsiteY70-142" fmla="*/ 1494 h 10000"/>
                    <a:gd name="connsiteX71-143" fmla="*/ 3523 w 10000"/>
                    <a:gd name="connsiteY71-144" fmla="*/ 1265 h 10000"/>
                    <a:gd name="connsiteX72-145" fmla="*/ 2841 w 10000"/>
                    <a:gd name="connsiteY72-146" fmla="*/ 344 h 10000"/>
                    <a:gd name="connsiteX73-147" fmla="*/ 2046 w 10000"/>
                    <a:gd name="connsiteY73-148" fmla="*/ 344 h 10000"/>
                    <a:gd name="connsiteX74-149" fmla="*/ 1477 w 10000"/>
                    <a:gd name="connsiteY74-150" fmla="*/ 0 h 10000"/>
                    <a:gd name="connsiteX75-151" fmla="*/ 227 w 10000"/>
                    <a:gd name="connsiteY75-152" fmla="*/ 230 h 10000"/>
                    <a:gd name="connsiteX76-153" fmla="*/ 113 w 10000"/>
                    <a:gd name="connsiteY76-154" fmla="*/ 460 h 10000"/>
                    <a:gd name="connsiteX0-155" fmla="*/ 113 w 10000"/>
                    <a:gd name="connsiteY0-156" fmla="*/ 460 h 10000"/>
                    <a:gd name="connsiteX1-157" fmla="*/ 227 w 10000"/>
                    <a:gd name="connsiteY1-158" fmla="*/ 919 h 10000"/>
                    <a:gd name="connsiteX2-159" fmla="*/ 0 w 10000"/>
                    <a:gd name="connsiteY2-160" fmla="*/ 1379 h 10000"/>
                    <a:gd name="connsiteX3-161" fmla="*/ 455 w 10000"/>
                    <a:gd name="connsiteY3-162" fmla="*/ 1494 h 10000"/>
                    <a:gd name="connsiteX4-163" fmla="*/ 682 w 10000"/>
                    <a:gd name="connsiteY4-164" fmla="*/ 1265 h 10000"/>
                    <a:gd name="connsiteX5-165" fmla="*/ 1022 w 10000"/>
                    <a:gd name="connsiteY5-166" fmla="*/ 1494 h 10000"/>
                    <a:gd name="connsiteX6-167" fmla="*/ 1250 w 10000"/>
                    <a:gd name="connsiteY6-168" fmla="*/ 2184 h 10000"/>
                    <a:gd name="connsiteX7-169" fmla="*/ 1477 w 10000"/>
                    <a:gd name="connsiteY7-170" fmla="*/ 2529 h 10000"/>
                    <a:gd name="connsiteX8-171" fmla="*/ 2046 w 10000"/>
                    <a:gd name="connsiteY8-172" fmla="*/ 2299 h 10000"/>
                    <a:gd name="connsiteX9-173" fmla="*/ 2273 w 10000"/>
                    <a:gd name="connsiteY9-174" fmla="*/ 2299 h 10000"/>
                    <a:gd name="connsiteX10-175" fmla="*/ 2727 w 10000"/>
                    <a:gd name="connsiteY10-176" fmla="*/ 1839 h 10000"/>
                    <a:gd name="connsiteX11-177" fmla="*/ 3296 w 10000"/>
                    <a:gd name="connsiteY11-178" fmla="*/ 2413 h 10000"/>
                    <a:gd name="connsiteX12-179" fmla="*/ 2954 w 10000"/>
                    <a:gd name="connsiteY12-180" fmla="*/ 3563 h 10000"/>
                    <a:gd name="connsiteX13-181" fmla="*/ 3081 w 10000"/>
                    <a:gd name="connsiteY13-182" fmla="*/ 4343 h 10000"/>
                    <a:gd name="connsiteX14-183" fmla="*/ 2819 w 10000"/>
                    <a:gd name="connsiteY14-184" fmla="*/ 4673 h 10000"/>
                    <a:gd name="connsiteX15-185" fmla="*/ 2727 w 10000"/>
                    <a:gd name="connsiteY15-186" fmla="*/ 5632 h 10000"/>
                    <a:gd name="connsiteX16-187" fmla="*/ 2499 w 10000"/>
                    <a:gd name="connsiteY16-188" fmla="*/ 5287 h 10000"/>
                    <a:gd name="connsiteX17-189" fmla="*/ 1477 w 10000"/>
                    <a:gd name="connsiteY17-190" fmla="*/ 6666 h 10000"/>
                    <a:gd name="connsiteX18-191" fmla="*/ 1819 w 10000"/>
                    <a:gd name="connsiteY18-192" fmla="*/ 7241 h 10000"/>
                    <a:gd name="connsiteX19-193" fmla="*/ 2264 w 10000"/>
                    <a:gd name="connsiteY19-194" fmla="*/ 6949 h 10000"/>
                    <a:gd name="connsiteX20-195" fmla="*/ 2273 w 10000"/>
                    <a:gd name="connsiteY20-196" fmla="*/ 7241 h 10000"/>
                    <a:gd name="connsiteX21-197" fmla="*/ 1932 w 10000"/>
                    <a:gd name="connsiteY21-198" fmla="*/ 7471 h 10000"/>
                    <a:gd name="connsiteX22-199" fmla="*/ 1932 w 10000"/>
                    <a:gd name="connsiteY22-200" fmla="*/ 7816 h 10000"/>
                    <a:gd name="connsiteX23-201" fmla="*/ 2499 w 10000"/>
                    <a:gd name="connsiteY23-202" fmla="*/ 7816 h 10000"/>
                    <a:gd name="connsiteX24-203" fmla="*/ 2727 w 10000"/>
                    <a:gd name="connsiteY24-204" fmla="*/ 7701 h 10000"/>
                    <a:gd name="connsiteX25-205" fmla="*/ 2727 w 10000"/>
                    <a:gd name="connsiteY25-206" fmla="*/ 8276 h 10000"/>
                    <a:gd name="connsiteX26-207" fmla="*/ 3296 w 10000"/>
                    <a:gd name="connsiteY26-208" fmla="*/ 8620 h 10000"/>
                    <a:gd name="connsiteX27-209" fmla="*/ 4091 w 10000"/>
                    <a:gd name="connsiteY27-210" fmla="*/ 8391 h 10000"/>
                    <a:gd name="connsiteX28-211" fmla="*/ 4091 w 10000"/>
                    <a:gd name="connsiteY28-212" fmla="*/ 8735 h 10000"/>
                    <a:gd name="connsiteX29-213" fmla="*/ 4545 w 10000"/>
                    <a:gd name="connsiteY29-214" fmla="*/ 8506 h 10000"/>
                    <a:gd name="connsiteX30-215" fmla="*/ 5227 w 10000"/>
                    <a:gd name="connsiteY30-216" fmla="*/ 9195 h 10000"/>
                    <a:gd name="connsiteX31-217" fmla="*/ 5455 w 10000"/>
                    <a:gd name="connsiteY31-218" fmla="*/ 9195 h 10000"/>
                    <a:gd name="connsiteX32-219" fmla="*/ 5682 w 10000"/>
                    <a:gd name="connsiteY32-220" fmla="*/ 9655 h 10000"/>
                    <a:gd name="connsiteX33-221" fmla="*/ 6022 w 10000"/>
                    <a:gd name="connsiteY33-222" fmla="*/ 9540 h 10000"/>
                    <a:gd name="connsiteX34-223" fmla="*/ 6022 w 10000"/>
                    <a:gd name="connsiteY34-224" fmla="*/ 9080 h 10000"/>
                    <a:gd name="connsiteX35-225" fmla="*/ 6137 w 10000"/>
                    <a:gd name="connsiteY35-226" fmla="*/ 8966 h 10000"/>
                    <a:gd name="connsiteX36-227" fmla="*/ 6137 w 10000"/>
                    <a:gd name="connsiteY36-228" fmla="*/ 9540 h 10000"/>
                    <a:gd name="connsiteX37-229" fmla="*/ 6819 w 10000"/>
                    <a:gd name="connsiteY37-230" fmla="*/ 10000 h 10000"/>
                    <a:gd name="connsiteX38-231" fmla="*/ 6932 w 10000"/>
                    <a:gd name="connsiteY38-232" fmla="*/ 9655 h 10000"/>
                    <a:gd name="connsiteX39-233" fmla="*/ 7045 w 10000"/>
                    <a:gd name="connsiteY39-234" fmla="*/ 9770 h 10000"/>
                    <a:gd name="connsiteX40-235" fmla="*/ 7499 w 10000"/>
                    <a:gd name="connsiteY40-236" fmla="*/ 9310 h 10000"/>
                    <a:gd name="connsiteX41-237" fmla="*/ 7841 w 10000"/>
                    <a:gd name="connsiteY41-238" fmla="*/ 9770 h 10000"/>
                    <a:gd name="connsiteX42-239" fmla="*/ 8523 w 10000"/>
                    <a:gd name="connsiteY42-240" fmla="*/ 9770 h 10000"/>
                    <a:gd name="connsiteX43-241" fmla="*/ 8409 w 10000"/>
                    <a:gd name="connsiteY43-242" fmla="*/ 9080 h 10000"/>
                    <a:gd name="connsiteX44-243" fmla="*/ 8068 w 10000"/>
                    <a:gd name="connsiteY44-244" fmla="*/ 8276 h 10000"/>
                    <a:gd name="connsiteX45-245" fmla="*/ 8523 w 10000"/>
                    <a:gd name="connsiteY45-246" fmla="*/ 7586 h 10000"/>
                    <a:gd name="connsiteX46-247" fmla="*/ 8978 w 10000"/>
                    <a:gd name="connsiteY46-248" fmla="*/ 7471 h 10000"/>
                    <a:gd name="connsiteX47-249" fmla="*/ 9431 w 10000"/>
                    <a:gd name="connsiteY47-250" fmla="*/ 7701 h 10000"/>
                    <a:gd name="connsiteX48-251" fmla="*/ 9773 w 10000"/>
                    <a:gd name="connsiteY48-252" fmla="*/ 6092 h 10000"/>
                    <a:gd name="connsiteX49-253" fmla="*/ 9659 w 10000"/>
                    <a:gd name="connsiteY49-254" fmla="*/ 4942 h 10000"/>
                    <a:gd name="connsiteX50-255" fmla="*/ 9886 w 10000"/>
                    <a:gd name="connsiteY50-256" fmla="*/ 4713 h 10000"/>
                    <a:gd name="connsiteX51-257" fmla="*/ 9886 w 10000"/>
                    <a:gd name="connsiteY51-258" fmla="*/ 4253 h 10000"/>
                    <a:gd name="connsiteX52-259" fmla="*/ 9659 w 10000"/>
                    <a:gd name="connsiteY52-260" fmla="*/ 4138 h 10000"/>
                    <a:gd name="connsiteX53-261" fmla="*/ 10000 w 10000"/>
                    <a:gd name="connsiteY53-262" fmla="*/ 3678 h 10000"/>
                    <a:gd name="connsiteX54-263" fmla="*/ 9659 w 10000"/>
                    <a:gd name="connsiteY54-264" fmla="*/ 3678 h 10000"/>
                    <a:gd name="connsiteX55-265" fmla="*/ 8636 w 10000"/>
                    <a:gd name="connsiteY55-266" fmla="*/ 4597 h 10000"/>
                    <a:gd name="connsiteX56-267" fmla="*/ 8636 w 10000"/>
                    <a:gd name="connsiteY56-268" fmla="*/ 4828 h 10000"/>
                    <a:gd name="connsiteX57-269" fmla="*/ 7954 w 10000"/>
                    <a:gd name="connsiteY57-270" fmla="*/ 5172 h 10000"/>
                    <a:gd name="connsiteX58-271" fmla="*/ 7386 w 10000"/>
                    <a:gd name="connsiteY58-272" fmla="*/ 5172 h 10000"/>
                    <a:gd name="connsiteX59-273" fmla="*/ 6932 w 10000"/>
                    <a:gd name="connsiteY59-274" fmla="*/ 4368 h 10000"/>
                    <a:gd name="connsiteX60-275" fmla="*/ 6932 w 10000"/>
                    <a:gd name="connsiteY60-276" fmla="*/ 4023 h 10000"/>
                    <a:gd name="connsiteX61-277" fmla="*/ 6250 w 10000"/>
                    <a:gd name="connsiteY61-278" fmla="*/ 4023 h 10000"/>
                    <a:gd name="connsiteX62-279" fmla="*/ 5909 w 10000"/>
                    <a:gd name="connsiteY62-280" fmla="*/ 3678 h 10000"/>
                    <a:gd name="connsiteX63-281" fmla="*/ 5340 w 10000"/>
                    <a:gd name="connsiteY63-282" fmla="*/ 3678 h 10000"/>
                    <a:gd name="connsiteX64-283" fmla="*/ 5340 w 10000"/>
                    <a:gd name="connsiteY64-284" fmla="*/ 3448 h 10000"/>
                    <a:gd name="connsiteX65-285" fmla="*/ 5113 w 10000"/>
                    <a:gd name="connsiteY65-286" fmla="*/ 3448 h 10000"/>
                    <a:gd name="connsiteX66-287" fmla="*/ 5113 w 10000"/>
                    <a:gd name="connsiteY66-288" fmla="*/ 3678 h 10000"/>
                    <a:gd name="connsiteX67-289" fmla="*/ 4773 w 10000"/>
                    <a:gd name="connsiteY67-290" fmla="*/ 3563 h 10000"/>
                    <a:gd name="connsiteX68-291" fmla="*/ 4205 w 10000"/>
                    <a:gd name="connsiteY68-292" fmla="*/ 2529 h 10000"/>
                    <a:gd name="connsiteX69-293" fmla="*/ 3750 w 10000"/>
                    <a:gd name="connsiteY69-294" fmla="*/ 1839 h 10000"/>
                    <a:gd name="connsiteX70-295" fmla="*/ 3523 w 10000"/>
                    <a:gd name="connsiteY70-296" fmla="*/ 1494 h 10000"/>
                    <a:gd name="connsiteX71-297" fmla="*/ 3523 w 10000"/>
                    <a:gd name="connsiteY71-298" fmla="*/ 1265 h 10000"/>
                    <a:gd name="connsiteX72-299" fmla="*/ 2841 w 10000"/>
                    <a:gd name="connsiteY72-300" fmla="*/ 344 h 10000"/>
                    <a:gd name="connsiteX73-301" fmla="*/ 2046 w 10000"/>
                    <a:gd name="connsiteY73-302" fmla="*/ 344 h 10000"/>
                    <a:gd name="connsiteX74-303" fmla="*/ 1477 w 10000"/>
                    <a:gd name="connsiteY74-304" fmla="*/ 0 h 10000"/>
                    <a:gd name="connsiteX75-305" fmla="*/ 227 w 10000"/>
                    <a:gd name="connsiteY75-306" fmla="*/ 230 h 10000"/>
                    <a:gd name="connsiteX76-307" fmla="*/ 113 w 10000"/>
                    <a:gd name="connsiteY76-308" fmla="*/ 460 h 10000"/>
                    <a:gd name="connsiteX0-309" fmla="*/ 113 w 10000"/>
                    <a:gd name="connsiteY0-310" fmla="*/ 460 h 10000"/>
                    <a:gd name="connsiteX1-311" fmla="*/ 227 w 10000"/>
                    <a:gd name="connsiteY1-312" fmla="*/ 919 h 10000"/>
                    <a:gd name="connsiteX2-313" fmla="*/ 0 w 10000"/>
                    <a:gd name="connsiteY2-314" fmla="*/ 1379 h 10000"/>
                    <a:gd name="connsiteX3-315" fmla="*/ 455 w 10000"/>
                    <a:gd name="connsiteY3-316" fmla="*/ 1494 h 10000"/>
                    <a:gd name="connsiteX4-317" fmla="*/ 682 w 10000"/>
                    <a:gd name="connsiteY4-318" fmla="*/ 1265 h 10000"/>
                    <a:gd name="connsiteX5-319" fmla="*/ 1022 w 10000"/>
                    <a:gd name="connsiteY5-320" fmla="*/ 1494 h 10000"/>
                    <a:gd name="connsiteX6-321" fmla="*/ 1250 w 10000"/>
                    <a:gd name="connsiteY6-322" fmla="*/ 2184 h 10000"/>
                    <a:gd name="connsiteX7-323" fmla="*/ 1477 w 10000"/>
                    <a:gd name="connsiteY7-324" fmla="*/ 2529 h 10000"/>
                    <a:gd name="connsiteX8-325" fmla="*/ 2046 w 10000"/>
                    <a:gd name="connsiteY8-326" fmla="*/ 2299 h 10000"/>
                    <a:gd name="connsiteX9-327" fmla="*/ 2273 w 10000"/>
                    <a:gd name="connsiteY9-328" fmla="*/ 2299 h 10000"/>
                    <a:gd name="connsiteX10-329" fmla="*/ 2727 w 10000"/>
                    <a:gd name="connsiteY10-330" fmla="*/ 1839 h 10000"/>
                    <a:gd name="connsiteX11-331" fmla="*/ 3283 w 10000"/>
                    <a:gd name="connsiteY11-332" fmla="*/ 2242 h 10000"/>
                    <a:gd name="connsiteX12-333" fmla="*/ 2954 w 10000"/>
                    <a:gd name="connsiteY12-334" fmla="*/ 3563 h 10000"/>
                    <a:gd name="connsiteX13-335" fmla="*/ 3081 w 10000"/>
                    <a:gd name="connsiteY13-336" fmla="*/ 4343 h 10000"/>
                    <a:gd name="connsiteX14-337" fmla="*/ 2819 w 10000"/>
                    <a:gd name="connsiteY14-338" fmla="*/ 4673 h 10000"/>
                    <a:gd name="connsiteX15-339" fmla="*/ 2727 w 10000"/>
                    <a:gd name="connsiteY15-340" fmla="*/ 5632 h 10000"/>
                    <a:gd name="connsiteX16-341" fmla="*/ 2499 w 10000"/>
                    <a:gd name="connsiteY16-342" fmla="*/ 5287 h 10000"/>
                    <a:gd name="connsiteX17-343" fmla="*/ 1477 w 10000"/>
                    <a:gd name="connsiteY17-344" fmla="*/ 6666 h 10000"/>
                    <a:gd name="connsiteX18-345" fmla="*/ 1819 w 10000"/>
                    <a:gd name="connsiteY18-346" fmla="*/ 7241 h 10000"/>
                    <a:gd name="connsiteX19-347" fmla="*/ 2264 w 10000"/>
                    <a:gd name="connsiteY19-348" fmla="*/ 6949 h 10000"/>
                    <a:gd name="connsiteX20-349" fmla="*/ 2273 w 10000"/>
                    <a:gd name="connsiteY20-350" fmla="*/ 7241 h 10000"/>
                    <a:gd name="connsiteX21-351" fmla="*/ 1932 w 10000"/>
                    <a:gd name="connsiteY21-352" fmla="*/ 7471 h 10000"/>
                    <a:gd name="connsiteX22-353" fmla="*/ 1932 w 10000"/>
                    <a:gd name="connsiteY22-354" fmla="*/ 7816 h 10000"/>
                    <a:gd name="connsiteX23-355" fmla="*/ 2499 w 10000"/>
                    <a:gd name="connsiteY23-356" fmla="*/ 7816 h 10000"/>
                    <a:gd name="connsiteX24-357" fmla="*/ 2727 w 10000"/>
                    <a:gd name="connsiteY24-358" fmla="*/ 7701 h 10000"/>
                    <a:gd name="connsiteX25-359" fmla="*/ 2727 w 10000"/>
                    <a:gd name="connsiteY25-360" fmla="*/ 8276 h 10000"/>
                    <a:gd name="connsiteX26-361" fmla="*/ 3296 w 10000"/>
                    <a:gd name="connsiteY26-362" fmla="*/ 8620 h 10000"/>
                    <a:gd name="connsiteX27-363" fmla="*/ 4091 w 10000"/>
                    <a:gd name="connsiteY27-364" fmla="*/ 8391 h 10000"/>
                    <a:gd name="connsiteX28-365" fmla="*/ 4091 w 10000"/>
                    <a:gd name="connsiteY28-366" fmla="*/ 8735 h 10000"/>
                    <a:gd name="connsiteX29-367" fmla="*/ 4545 w 10000"/>
                    <a:gd name="connsiteY29-368" fmla="*/ 8506 h 10000"/>
                    <a:gd name="connsiteX30-369" fmla="*/ 5227 w 10000"/>
                    <a:gd name="connsiteY30-370" fmla="*/ 9195 h 10000"/>
                    <a:gd name="connsiteX31-371" fmla="*/ 5455 w 10000"/>
                    <a:gd name="connsiteY31-372" fmla="*/ 9195 h 10000"/>
                    <a:gd name="connsiteX32-373" fmla="*/ 5682 w 10000"/>
                    <a:gd name="connsiteY32-374" fmla="*/ 9655 h 10000"/>
                    <a:gd name="connsiteX33-375" fmla="*/ 6022 w 10000"/>
                    <a:gd name="connsiteY33-376" fmla="*/ 9540 h 10000"/>
                    <a:gd name="connsiteX34-377" fmla="*/ 6022 w 10000"/>
                    <a:gd name="connsiteY34-378" fmla="*/ 9080 h 10000"/>
                    <a:gd name="connsiteX35-379" fmla="*/ 6137 w 10000"/>
                    <a:gd name="connsiteY35-380" fmla="*/ 8966 h 10000"/>
                    <a:gd name="connsiteX36-381" fmla="*/ 6137 w 10000"/>
                    <a:gd name="connsiteY36-382" fmla="*/ 9540 h 10000"/>
                    <a:gd name="connsiteX37-383" fmla="*/ 6819 w 10000"/>
                    <a:gd name="connsiteY37-384" fmla="*/ 10000 h 10000"/>
                    <a:gd name="connsiteX38-385" fmla="*/ 6932 w 10000"/>
                    <a:gd name="connsiteY38-386" fmla="*/ 9655 h 10000"/>
                    <a:gd name="connsiteX39-387" fmla="*/ 7045 w 10000"/>
                    <a:gd name="connsiteY39-388" fmla="*/ 9770 h 10000"/>
                    <a:gd name="connsiteX40-389" fmla="*/ 7499 w 10000"/>
                    <a:gd name="connsiteY40-390" fmla="*/ 9310 h 10000"/>
                    <a:gd name="connsiteX41-391" fmla="*/ 7841 w 10000"/>
                    <a:gd name="connsiteY41-392" fmla="*/ 9770 h 10000"/>
                    <a:gd name="connsiteX42-393" fmla="*/ 8523 w 10000"/>
                    <a:gd name="connsiteY42-394" fmla="*/ 9770 h 10000"/>
                    <a:gd name="connsiteX43-395" fmla="*/ 8409 w 10000"/>
                    <a:gd name="connsiteY43-396" fmla="*/ 9080 h 10000"/>
                    <a:gd name="connsiteX44-397" fmla="*/ 8068 w 10000"/>
                    <a:gd name="connsiteY44-398" fmla="*/ 8276 h 10000"/>
                    <a:gd name="connsiteX45-399" fmla="*/ 8523 w 10000"/>
                    <a:gd name="connsiteY45-400" fmla="*/ 7586 h 10000"/>
                    <a:gd name="connsiteX46-401" fmla="*/ 8978 w 10000"/>
                    <a:gd name="connsiteY46-402" fmla="*/ 7471 h 10000"/>
                    <a:gd name="connsiteX47-403" fmla="*/ 9431 w 10000"/>
                    <a:gd name="connsiteY47-404" fmla="*/ 7701 h 10000"/>
                    <a:gd name="connsiteX48-405" fmla="*/ 9773 w 10000"/>
                    <a:gd name="connsiteY48-406" fmla="*/ 6092 h 10000"/>
                    <a:gd name="connsiteX49-407" fmla="*/ 9659 w 10000"/>
                    <a:gd name="connsiteY49-408" fmla="*/ 4942 h 10000"/>
                    <a:gd name="connsiteX50-409" fmla="*/ 9886 w 10000"/>
                    <a:gd name="connsiteY50-410" fmla="*/ 4713 h 10000"/>
                    <a:gd name="connsiteX51-411" fmla="*/ 9886 w 10000"/>
                    <a:gd name="connsiteY51-412" fmla="*/ 4253 h 10000"/>
                    <a:gd name="connsiteX52-413" fmla="*/ 9659 w 10000"/>
                    <a:gd name="connsiteY52-414" fmla="*/ 4138 h 10000"/>
                    <a:gd name="connsiteX53-415" fmla="*/ 10000 w 10000"/>
                    <a:gd name="connsiteY53-416" fmla="*/ 3678 h 10000"/>
                    <a:gd name="connsiteX54-417" fmla="*/ 9659 w 10000"/>
                    <a:gd name="connsiteY54-418" fmla="*/ 3678 h 10000"/>
                    <a:gd name="connsiteX55-419" fmla="*/ 8636 w 10000"/>
                    <a:gd name="connsiteY55-420" fmla="*/ 4597 h 10000"/>
                    <a:gd name="connsiteX56-421" fmla="*/ 8636 w 10000"/>
                    <a:gd name="connsiteY56-422" fmla="*/ 4828 h 10000"/>
                    <a:gd name="connsiteX57-423" fmla="*/ 7954 w 10000"/>
                    <a:gd name="connsiteY57-424" fmla="*/ 5172 h 10000"/>
                    <a:gd name="connsiteX58-425" fmla="*/ 7386 w 10000"/>
                    <a:gd name="connsiteY58-426" fmla="*/ 5172 h 10000"/>
                    <a:gd name="connsiteX59-427" fmla="*/ 6932 w 10000"/>
                    <a:gd name="connsiteY59-428" fmla="*/ 4368 h 10000"/>
                    <a:gd name="connsiteX60-429" fmla="*/ 6932 w 10000"/>
                    <a:gd name="connsiteY60-430" fmla="*/ 4023 h 10000"/>
                    <a:gd name="connsiteX61-431" fmla="*/ 6250 w 10000"/>
                    <a:gd name="connsiteY61-432" fmla="*/ 4023 h 10000"/>
                    <a:gd name="connsiteX62-433" fmla="*/ 5909 w 10000"/>
                    <a:gd name="connsiteY62-434" fmla="*/ 3678 h 10000"/>
                    <a:gd name="connsiteX63-435" fmla="*/ 5340 w 10000"/>
                    <a:gd name="connsiteY63-436" fmla="*/ 3678 h 10000"/>
                    <a:gd name="connsiteX64-437" fmla="*/ 5340 w 10000"/>
                    <a:gd name="connsiteY64-438" fmla="*/ 3448 h 10000"/>
                    <a:gd name="connsiteX65-439" fmla="*/ 5113 w 10000"/>
                    <a:gd name="connsiteY65-440" fmla="*/ 3448 h 10000"/>
                    <a:gd name="connsiteX66-441" fmla="*/ 5113 w 10000"/>
                    <a:gd name="connsiteY66-442" fmla="*/ 3678 h 10000"/>
                    <a:gd name="connsiteX67-443" fmla="*/ 4773 w 10000"/>
                    <a:gd name="connsiteY67-444" fmla="*/ 3563 h 10000"/>
                    <a:gd name="connsiteX68-445" fmla="*/ 4205 w 10000"/>
                    <a:gd name="connsiteY68-446" fmla="*/ 2529 h 10000"/>
                    <a:gd name="connsiteX69-447" fmla="*/ 3750 w 10000"/>
                    <a:gd name="connsiteY69-448" fmla="*/ 1839 h 10000"/>
                    <a:gd name="connsiteX70-449" fmla="*/ 3523 w 10000"/>
                    <a:gd name="connsiteY70-450" fmla="*/ 1494 h 10000"/>
                    <a:gd name="connsiteX71-451" fmla="*/ 3523 w 10000"/>
                    <a:gd name="connsiteY71-452" fmla="*/ 1265 h 10000"/>
                    <a:gd name="connsiteX72-453" fmla="*/ 2841 w 10000"/>
                    <a:gd name="connsiteY72-454" fmla="*/ 344 h 10000"/>
                    <a:gd name="connsiteX73-455" fmla="*/ 2046 w 10000"/>
                    <a:gd name="connsiteY73-456" fmla="*/ 344 h 10000"/>
                    <a:gd name="connsiteX74-457" fmla="*/ 1477 w 10000"/>
                    <a:gd name="connsiteY74-458" fmla="*/ 0 h 10000"/>
                    <a:gd name="connsiteX75-459" fmla="*/ 227 w 10000"/>
                    <a:gd name="connsiteY75-460" fmla="*/ 230 h 10000"/>
                    <a:gd name="connsiteX76-461" fmla="*/ 113 w 10000"/>
                    <a:gd name="connsiteY76-462" fmla="*/ 460 h 10000"/>
                    <a:gd name="connsiteX0-463" fmla="*/ 113 w 10000"/>
                    <a:gd name="connsiteY0-464" fmla="*/ 460 h 10000"/>
                    <a:gd name="connsiteX1-465" fmla="*/ 227 w 10000"/>
                    <a:gd name="connsiteY1-466" fmla="*/ 919 h 10000"/>
                    <a:gd name="connsiteX2-467" fmla="*/ 0 w 10000"/>
                    <a:gd name="connsiteY2-468" fmla="*/ 1379 h 10000"/>
                    <a:gd name="connsiteX3-469" fmla="*/ 455 w 10000"/>
                    <a:gd name="connsiteY3-470" fmla="*/ 1494 h 10000"/>
                    <a:gd name="connsiteX4-471" fmla="*/ 682 w 10000"/>
                    <a:gd name="connsiteY4-472" fmla="*/ 1265 h 10000"/>
                    <a:gd name="connsiteX5-473" fmla="*/ 1022 w 10000"/>
                    <a:gd name="connsiteY5-474" fmla="*/ 1494 h 10000"/>
                    <a:gd name="connsiteX6-475" fmla="*/ 1250 w 10000"/>
                    <a:gd name="connsiteY6-476" fmla="*/ 2184 h 10000"/>
                    <a:gd name="connsiteX7-477" fmla="*/ 1477 w 10000"/>
                    <a:gd name="connsiteY7-478" fmla="*/ 2529 h 10000"/>
                    <a:gd name="connsiteX8-479" fmla="*/ 2046 w 10000"/>
                    <a:gd name="connsiteY8-480" fmla="*/ 2299 h 10000"/>
                    <a:gd name="connsiteX9-481" fmla="*/ 2273 w 10000"/>
                    <a:gd name="connsiteY9-482" fmla="*/ 2299 h 10000"/>
                    <a:gd name="connsiteX10-483" fmla="*/ 2727 w 10000"/>
                    <a:gd name="connsiteY10-484" fmla="*/ 1684 h 10000"/>
                    <a:gd name="connsiteX11-485" fmla="*/ 3283 w 10000"/>
                    <a:gd name="connsiteY11-486" fmla="*/ 2242 h 10000"/>
                    <a:gd name="connsiteX12-487" fmla="*/ 2954 w 10000"/>
                    <a:gd name="connsiteY12-488" fmla="*/ 3563 h 10000"/>
                    <a:gd name="connsiteX13-489" fmla="*/ 3081 w 10000"/>
                    <a:gd name="connsiteY13-490" fmla="*/ 4343 h 10000"/>
                    <a:gd name="connsiteX14-491" fmla="*/ 2819 w 10000"/>
                    <a:gd name="connsiteY14-492" fmla="*/ 4673 h 10000"/>
                    <a:gd name="connsiteX15-493" fmla="*/ 2727 w 10000"/>
                    <a:gd name="connsiteY15-494" fmla="*/ 5632 h 10000"/>
                    <a:gd name="connsiteX16-495" fmla="*/ 2499 w 10000"/>
                    <a:gd name="connsiteY16-496" fmla="*/ 5287 h 10000"/>
                    <a:gd name="connsiteX17-497" fmla="*/ 1477 w 10000"/>
                    <a:gd name="connsiteY17-498" fmla="*/ 6666 h 10000"/>
                    <a:gd name="connsiteX18-499" fmla="*/ 1819 w 10000"/>
                    <a:gd name="connsiteY18-500" fmla="*/ 7241 h 10000"/>
                    <a:gd name="connsiteX19-501" fmla="*/ 2264 w 10000"/>
                    <a:gd name="connsiteY19-502" fmla="*/ 6949 h 10000"/>
                    <a:gd name="connsiteX20-503" fmla="*/ 2273 w 10000"/>
                    <a:gd name="connsiteY20-504" fmla="*/ 7241 h 10000"/>
                    <a:gd name="connsiteX21-505" fmla="*/ 1932 w 10000"/>
                    <a:gd name="connsiteY21-506" fmla="*/ 7471 h 10000"/>
                    <a:gd name="connsiteX22-507" fmla="*/ 1932 w 10000"/>
                    <a:gd name="connsiteY22-508" fmla="*/ 7816 h 10000"/>
                    <a:gd name="connsiteX23-509" fmla="*/ 2499 w 10000"/>
                    <a:gd name="connsiteY23-510" fmla="*/ 7816 h 10000"/>
                    <a:gd name="connsiteX24-511" fmla="*/ 2727 w 10000"/>
                    <a:gd name="connsiteY24-512" fmla="*/ 7701 h 10000"/>
                    <a:gd name="connsiteX25-513" fmla="*/ 2727 w 10000"/>
                    <a:gd name="connsiteY25-514" fmla="*/ 8276 h 10000"/>
                    <a:gd name="connsiteX26-515" fmla="*/ 3296 w 10000"/>
                    <a:gd name="connsiteY26-516" fmla="*/ 8620 h 10000"/>
                    <a:gd name="connsiteX27-517" fmla="*/ 4091 w 10000"/>
                    <a:gd name="connsiteY27-518" fmla="*/ 8391 h 10000"/>
                    <a:gd name="connsiteX28-519" fmla="*/ 4091 w 10000"/>
                    <a:gd name="connsiteY28-520" fmla="*/ 8735 h 10000"/>
                    <a:gd name="connsiteX29-521" fmla="*/ 4545 w 10000"/>
                    <a:gd name="connsiteY29-522" fmla="*/ 8506 h 10000"/>
                    <a:gd name="connsiteX30-523" fmla="*/ 5227 w 10000"/>
                    <a:gd name="connsiteY30-524" fmla="*/ 9195 h 10000"/>
                    <a:gd name="connsiteX31-525" fmla="*/ 5455 w 10000"/>
                    <a:gd name="connsiteY31-526" fmla="*/ 9195 h 10000"/>
                    <a:gd name="connsiteX32-527" fmla="*/ 5682 w 10000"/>
                    <a:gd name="connsiteY32-528" fmla="*/ 9655 h 10000"/>
                    <a:gd name="connsiteX33-529" fmla="*/ 6022 w 10000"/>
                    <a:gd name="connsiteY33-530" fmla="*/ 9540 h 10000"/>
                    <a:gd name="connsiteX34-531" fmla="*/ 6022 w 10000"/>
                    <a:gd name="connsiteY34-532" fmla="*/ 9080 h 10000"/>
                    <a:gd name="connsiteX35-533" fmla="*/ 6137 w 10000"/>
                    <a:gd name="connsiteY35-534" fmla="*/ 8966 h 10000"/>
                    <a:gd name="connsiteX36-535" fmla="*/ 6137 w 10000"/>
                    <a:gd name="connsiteY36-536" fmla="*/ 9540 h 10000"/>
                    <a:gd name="connsiteX37-537" fmla="*/ 6819 w 10000"/>
                    <a:gd name="connsiteY37-538" fmla="*/ 10000 h 10000"/>
                    <a:gd name="connsiteX38-539" fmla="*/ 6932 w 10000"/>
                    <a:gd name="connsiteY38-540" fmla="*/ 9655 h 10000"/>
                    <a:gd name="connsiteX39-541" fmla="*/ 7045 w 10000"/>
                    <a:gd name="connsiteY39-542" fmla="*/ 9770 h 10000"/>
                    <a:gd name="connsiteX40-543" fmla="*/ 7499 w 10000"/>
                    <a:gd name="connsiteY40-544" fmla="*/ 9310 h 10000"/>
                    <a:gd name="connsiteX41-545" fmla="*/ 7841 w 10000"/>
                    <a:gd name="connsiteY41-546" fmla="*/ 9770 h 10000"/>
                    <a:gd name="connsiteX42-547" fmla="*/ 8523 w 10000"/>
                    <a:gd name="connsiteY42-548" fmla="*/ 9770 h 10000"/>
                    <a:gd name="connsiteX43-549" fmla="*/ 8409 w 10000"/>
                    <a:gd name="connsiteY43-550" fmla="*/ 9080 h 10000"/>
                    <a:gd name="connsiteX44-551" fmla="*/ 8068 w 10000"/>
                    <a:gd name="connsiteY44-552" fmla="*/ 8276 h 10000"/>
                    <a:gd name="connsiteX45-553" fmla="*/ 8523 w 10000"/>
                    <a:gd name="connsiteY45-554" fmla="*/ 7586 h 10000"/>
                    <a:gd name="connsiteX46-555" fmla="*/ 8978 w 10000"/>
                    <a:gd name="connsiteY46-556" fmla="*/ 7471 h 10000"/>
                    <a:gd name="connsiteX47-557" fmla="*/ 9431 w 10000"/>
                    <a:gd name="connsiteY47-558" fmla="*/ 7701 h 10000"/>
                    <a:gd name="connsiteX48-559" fmla="*/ 9773 w 10000"/>
                    <a:gd name="connsiteY48-560" fmla="*/ 6092 h 10000"/>
                    <a:gd name="connsiteX49-561" fmla="*/ 9659 w 10000"/>
                    <a:gd name="connsiteY49-562" fmla="*/ 4942 h 10000"/>
                    <a:gd name="connsiteX50-563" fmla="*/ 9886 w 10000"/>
                    <a:gd name="connsiteY50-564" fmla="*/ 4713 h 10000"/>
                    <a:gd name="connsiteX51-565" fmla="*/ 9886 w 10000"/>
                    <a:gd name="connsiteY51-566" fmla="*/ 4253 h 10000"/>
                    <a:gd name="connsiteX52-567" fmla="*/ 9659 w 10000"/>
                    <a:gd name="connsiteY52-568" fmla="*/ 4138 h 10000"/>
                    <a:gd name="connsiteX53-569" fmla="*/ 10000 w 10000"/>
                    <a:gd name="connsiteY53-570" fmla="*/ 3678 h 10000"/>
                    <a:gd name="connsiteX54-571" fmla="*/ 9659 w 10000"/>
                    <a:gd name="connsiteY54-572" fmla="*/ 3678 h 10000"/>
                    <a:gd name="connsiteX55-573" fmla="*/ 8636 w 10000"/>
                    <a:gd name="connsiteY55-574" fmla="*/ 4597 h 10000"/>
                    <a:gd name="connsiteX56-575" fmla="*/ 8636 w 10000"/>
                    <a:gd name="connsiteY56-576" fmla="*/ 4828 h 10000"/>
                    <a:gd name="connsiteX57-577" fmla="*/ 7954 w 10000"/>
                    <a:gd name="connsiteY57-578" fmla="*/ 5172 h 10000"/>
                    <a:gd name="connsiteX58-579" fmla="*/ 7386 w 10000"/>
                    <a:gd name="connsiteY58-580" fmla="*/ 5172 h 10000"/>
                    <a:gd name="connsiteX59-581" fmla="*/ 6932 w 10000"/>
                    <a:gd name="connsiteY59-582" fmla="*/ 4368 h 10000"/>
                    <a:gd name="connsiteX60-583" fmla="*/ 6932 w 10000"/>
                    <a:gd name="connsiteY60-584" fmla="*/ 4023 h 10000"/>
                    <a:gd name="connsiteX61-585" fmla="*/ 6250 w 10000"/>
                    <a:gd name="connsiteY61-586" fmla="*/ 4023 h 10000"/>
                    <a:gd name="connsiteX62-587" fmla="*/ 5909 w 10000"/>
                    <a:gd name="connsiteY62-588" fmla="*/ 3678 h 10000"/>
                    <a:gd name="connsiteX63-589" fmla="*/ 5340 w 10000"/>
                    <a:gd name="connsiteY63-590" fmla="*/ 3678 h 10000"/>
                    <a:gd name="connsiteX64-591" fmla="*/ 5340 w 10000"/>
                    <a:gd name="connsiteY64-592" fmla="*/ 3448 h 10000"/>
                    <a:gd name="connsiteX65-593" fmla="*/ 5113 w 10000"/>
                    <a:gd name="connsiteY65-594" fmla="*/ 3448 h 10000"/>
                    <a:gd name="connsiteX66-595" fmla="*/ 5113 w 10000"/>
                    <a:gd name="connsiteY66-596" fmla="*/ 3678 h 10000"/>
                    <a:gd name="connsiteX67-597" fmla="*/ 4773 w 10000"/>
                    <a:gd name="connsiteY67-598" fmla="*/ 3563 h 10000"/>
                    <a:gd name="connsiteX68-599" fmla="*/ 4205 w 10000"/>
                    <a:gd name="connsiteY68-600" fmla="*/ 2529 h 10000"/>
                    <a:gd name="connsiteX69-601" fmla="*/ 3750 w 10000"/>
                    <a:gd name="connsiteY69-602" fmla="*/ 1839 h 10000"/>
                    <a:gd name="connsiteX70-603" fmla="*/ 3523 w 10000"/>
                    <a:gd name="connsiteY70-604" fmla="*/ 1494 h 10000"/>
                    <a:gd name="connsiteX71-605" fmla="*/ 3523 w 10000"/>
                    <a:gd name="connsiteY71-606" fmla="*/ 1265 h 10000"/>
                    <a:gd name="connsiteX72-607" fmla="*/ 2841 w 10000"/>
                    <a:gd name="connsiteY72-608" fmla="*/ 344 h 10000"/>
                    <a:gd name="connsiteX73-609" fmla="*/ 2046 w 10000"/>
                    <a:gd name="connsiteY73-610" fmla="*/ 344 h 10000"/>
                    <a:gd name="connsiteX74-611" fmla="*/ 1477 w 10000"/>
                    <a:gd name="connsiteY74-612" fmla="*/ 0 h 10000"/>
                    <a:gd name="connsiteX75-613" fmla="*/ 227 w 10000"/>
                    <a:gd name="connsiteY75-614" fmla="*/ 230 h 10000"/>
                    <a:gd name="connsiteX76-615" fmla="*/ 113 w 10000"/>
                    <a:gd name="connsiteY76-616" fmla="*/ 460 h 10000"/>
                    <a:gd name="connsiteX0-617" fmla="*/ 113 w 10000"/>
                    <a:gd name="connsiteY0-618" fmla="*/ 460 h 10000"/>
                    <a:gd name="connsiteX1-619" fmla="*/ 227 w 10000"/>
                    <a:gd name="connsiteY1-620" fmla="*/ 919 h 10000"/>
                    <a:gd name="connsiteX2-621" fmla="*/ 0 w 10000"/>
                    <a:gd name="connsiteY2-622" fmla="*/ 1379 h 10000"/>
                    <a:gd name="connsiteX3-623" fmla="*/ 455 w 10000"/>
                    <a:gd name="connsiteY3-624" fmla="*/ 1494 h 10000"/>
                    <a:gd name="connsiteX4-625" fmla="*/ 682 w 10000"/>
                    <a:gd name="connsiteY4-626" fmla="*/ 1265 h 10000"/>
                    <a:gd name="connsiteX5-627" fmla="*/ 1022 w 10000"/>
                    <a:gd name="connsiteY5-628" fmla="*/ 1494 h 10000"/>
                    <a:gd name="connsiteX6-629" fmla="*/ 1250 w 10000"/>
                    <a:gd name="connsiteY6-630" fmla="*/ 2184 h 10000"/>
                    <a:gd name="connsiteX7-631" fmla="*/ 1477 w 10000"/>
                    <a:gd name="connsiteY7-632" fmla="*/ 2529 h 10000"/>
                    <a:gd name="connsiteX8-633" fmla="*/ 2046 w 10000"/>
                    <a:gd name="connsiteY8-634" fmla="*/ 2299 h 10000"/>
                    <a:gd name="connsiteX9-635" fmla="*/ 2390 w 10000"/>
                    <a:gd name="connsiteY9-636" fmla="*/ 2184 h 10000"/>
                    <a:gd name="connsiteX10-637" fmla="*/ 2727 w 10000"/>
                    <a:gd name="connsiteY10-638" fmla="*/ 1684 h 10000"/>
                    <a:gd name="connsiteX11-639" fmla="*/ 3283 w 10000"/>
                    <a:gd name="connsiteY11-640" fmla="*/ 2242 h 10000"/>
                    <a:gd name="connsiteX12-641" fmla="*/ 2954 w 10000"/>
                    <a:gd name="connsiteY12-642" fmla="*/ 3563 h 10000"/>
                    <a:gd name="connsiteX13-643" fmla="*/ 3081 w 10000"/>
                    <a:gd name="connsiteY13-644" fmla="*/ 4343 h 10000"/>
                    <a:gd name="connsiteX14-645" fmla="*/ 2819 w 10000"/>
                    <a:gd name="connsiteY14-646" fmla="*/ 4673 h 10000"/>
                    <a:gd name="connsiteX15-647" fmla="*/ 2727 w 10000"/>
                    <a:gd name="connsiteY15-648" fmla="*/ 5632 h 10000"/>
                    <a:gd name="connsiteX16-649" fmla="*/ 2499 w 10000"/>
                    <a:gd name="connsiteY16-650" fmla="*/ 5287 h 10000"/>
                    <a:gd name="connsiteX17-651" fmla="*/ 1477 w 10000"/>
                    <a:gd name="connsiteY17-652" fmla="*/ 6666 h 10000"/>
                    <a:gd name="connsiteX18-653" fmla="*/ 1819 w 10000"/>
                    <a:gd name="connsiteY18-654" fmla="*/ 7241 h 10000"/>
                    <a:gd name="connsiteX19-655" fmla="*/ 2264 w 10000"/>
                    <a:gd name="connsiteY19-656" fmla="*/ 6949 h 10000"/>
                    <a:gd name="connsiteX20-657" fmla="*/ 2273 w 10000"/>
                    <a:gd name="connsiteY20-658" fmla="*/ 7241 h 10000"/>
                    <a:gd name="connsiteX21-659" fmla="*/ 1932 w 10000"/>
                    <a:gd name="connsiteY21-660" fmla="*/ 7471 h 10000"/>
                    <a:gd name="connsiteX22-661" fmla="*/ 1932 w 10000"/>
                    <a:gd name="connsiteY22-662" fmla="*/ 7816 h 10000"/>
                    <a:gd name="connsiteX23-663" fmla="*/ 2499 w 10000"/>
                    <a:gd name="connsiteY23-664" fmla="*/ 7816 h 10000"/>
                    <a:gd name="connsiteX24-665" fmla="*/ 2727 w 10000"/>
                    <a:gd name="connsiteY24-666" fmla="*/ 7701 h 10000"/>
                    <a:gd name="connsiteX25-667" fmla="*/ 2727 w 10000"/>
                    <a:gd name="connsiteY25-668" fmla="*/ 8276 h 10000"/>
                    <a:gd name="connsiteX26-669" fmla="*/ 3296 w 10000"/>
                    <a:gd name="connsiteY26-670" fmla="*/ 8620 h 10000"/>
                    <a:gd name="connsiteX27-671" fmla="*/ 4091 w 10000"/>
                    <a:gd name="connsiteY27-672" fmla="*/ 8391 h 10000"/>
                    <a:gd name="connsiteX28-673" fmla="*/ 4091 w 10000"/>
                    <a:gd name="connsiteY28-674" fmla="*/ 8735 h 10000"/>
                    <a:gd name="connsiteX29-675" fmla="*/ 4545 w 10000"/>
                    <a:gd name="connsiteY29-676" fmla="*/ 8506 h 10000"/>
                    <a:gd name="connsiteX30-677" fmla="*/ 5227 w 10000"/>
                    <a:gd name="connsiteY30-678" fmla="*/ 9195 h 10000"/>
                    <a:gd name="connsiteX31-679" fmla="*/ 5455 w 10000"/>
                    <a:gd name="connsiteY31-680" fmla="*/ 9195 h 10000"/>
                    <a:gd name="connsiteX32-681" fmla="*/ 5682 w 10000"/>
                    <a:gd name="connsiteY32-682" fmla="*/ 9655 h 10000"/>
                    <a:gd name="connsiteX33-683" fmla="*/ 6022 w 10000"/>
                    <a:gd name="connsiteY33-684" fmla="*/ 9540 h 10000"/>
                    <a:gd name="connsiteX34-685" fmla="*/ 6022 w 10000"/>
                    <a:gd name="connsiteY34-686" fmla="*/ 9080 h 10000"/>
                    <a:gd name="connsiteX35-687" fmla="*/ 6137 w 10000"/>
                    <a:gd name="connsiteY35-688" fmla="*/ 8966 h 10000"/>
                    <a:gd name="connsiteX36-689" fmla="*/ 6137 w 10000"/>
                    <a:gd name="connsiteY36-690" fmla="*/ 9540 h 10000"/>
                    <a:gd name="connsiteX37-691" fmla="*/ 6819 w 10000"/>
                    <a:gd name="connsiteY37-692" fmla="*/ 10000 h 10000"/>
                    <a:gd name="connsiteX38-693" fmla="*/ 6932 w 10000"/>
                    <a:gd name="connsiteY38-694" fmla="*/ 9655 h 10000"/>
                    <a:gd name="connsiteX39-695" fmla="*/ 7045 w 10000"/>
                    <a:gd name="connsiteY39-696" fmla="*/ 9770 h 10000"/>
                    <a:gd name="connsiteX40-697" fmla="*/ 7499 w 10000"/>
                    <a:gd name="connsiteY40-698" fmla="*/ 9310 h 10000"/>
                    <a:gd name="connsiteX41-699" fmla="*/ 7841 w 10000"/>
                    <a:gd name="connsiteY41-700" fmla="*/ 9770 h 10000"/>
                    <a:gd name="connsiteX42-701" fmla="*/ 8523 w 10000"/>
                    <a:gd name="connsiteY42-702" fmla="*/ 9770 h 10000"/>
                    <a:gd name="connsiteX43-703" fmla="*/ 8409 w 10000"/>
                    <a:gd name="connsiteY43-704" fmla="*/ 9080 h 10000"/>
                    <a:gd name="connsiteX44-705" fmla="*/ 8068 w 10000"/>
                    <a:gd name="connsiteY44-706" fmla="*/ 8276 h 10000"/>
                    <a:gd name="connsiteX45-707" fmla="*/ 8523 w 10000"/>
                    <a:gd name="connsiteY45-708" fmla="*/ 7586 h 10000"/>
                    <a:gd name="connsiteX46-709" fmla="*/ 8978 w 10000"/>
                    <a:gd name="connsiteY46-710" fmla="*/ 7471 h 10000"/>
                    <a:gd name="connsiteX47-711" fmla="*/ 9431 w 10000"/>
                    <a:gd name="connsiteY47-712" fmla="*/ 7701 h 10000"/>
                    <a:gd name="connsiteX48-713" fmla="*/ 9773 w 10000"/>
                    <a:gd name="connsiteY48-714" fmla="*/ 6092 h 10000"/>
                    <a:gd name="connsiteX49-715" fmla="*/ 9659 w 10000"/>
                    <a:gd name="connsiteY49-716" fmla="*/ 4942 h 10000"/>
                    <a:gd name="connsiteX50-717" fmla="*/ 9886 w 10000"/>
                    <a:gd name="connsiteY50-718" fmla="*/ 4713 h 10000"/>
                    <a:gd name="connsiteX51-719" fmla="*/ 9886 w 10000"/>
                    <a:gd name="connsiteY51-720" fmla="*/ 4253 h 10000"/>
                    <a:gd name="connsiteX52-721" fmla="*/ 9659 w 10000"/>
                    <a:gd name="connsiteY52-722" fmla="*/ 4138 h 10000"/>
                    <a:gd name="connsiteX53-723" fmla="*/ 10000 w 10000"/>
                    <a:gd name="connsiteY53-724" fmla="*/ 3678 h 10000"/>
                    <a:gd name="connsiteX54-725" fmla="*/ 9659 w 10000"/>
                    <a:gd name="connsiteY54-726" fmla="*/ 3678 h 10000"/>
                    <a:gd name="connsiteX55-727" fmla="*/ 8636 w 10000"/>
                    <a:gd name="connsiteY55-728" fmla="*/ 4597 h 10000"/>
                    <a:gd name="connsiteX56-729" fmla="*/ 8636 w 10000"/>
                    <a:gd name="connsiteY56-730" fmla="*/ 4828 h 10000"/>
                    <a:gd name="connsiteX57-731" fmla="*/ 7954 w 10000"/>
                    <a:gd name="connsiteY57-732" fmla="*/ 5172 h 10000"/>
                    <a:gd name="connsiteX58-733" fmla="*/ 7386 w 10000"/>
                    <a:gd name="connsiteY58-734" fmla="*/ 5172 h 10000"/>
                    <a:gd name="connsiteX59-735" fmla="*/ 6932 w 10000"/>
                    <a:gd name="connsiteY59-736" fmla="*/ 4368 h 10000"/>
                    <a:gd name="connsiteX60-737" fmla="*/ 6932 w 10000"/>
                    <a:gd name="connsiteY60-738" fmla="*/ 4023 h 10000"/>
                    <a:gd name="connsiteX61-739" fmla="*/ 6250 w 10000"/>
                    <a:gd name="connsiteY61-740" fmla="*/ 4023 h 10000"/>
                    <a:gd name="connsiteX62-741" fmla="*/ 5909 w 10000"/>
                    <a:gd name="connsiteY62-742" fmla="*/ 3678 h 10000"/>
                    <a:gd name="connsiteX63-743" fmla="*/ 5340 w 10000"/>
                    <a:gd name="connsiteY63-744" fmla="*/ 3678 h 10000"/>
                    <a:gd name="connsiteX64-745" fmla="*/ 5340 w 10000"/>
                    <a:gd name="connsiteY64-746" fmla="*/ 3448 h 10000"/>
                    <a:gd name="connsiteX65-747" fmla="*/ 5113 w 10000"/>
                    <a:gd name="connsiteY65-748" fmla="*/ 3448 h 10000"/>
                    <a:gd name="connsiteX66-749" fmla="*/ 5113 w 10000"/>
                    <a:gd name="connsiteY66-750" fmla="*/ 3678 h 10000"/>
                    <a:gd name="connsiteX67-751" fmla="*/ 4773 w 10000"/>
                    <a:gd name="connsiteY67-752" fmla="*/ 3563 h 10000"/>
                    <a:gd name="connsiteX68-753" fmla="*/ 4205 w 10000"/>
                    <a:gd name="connsiteY68-754" fmla="*/ 2529 h 10000"/>
                    <a:gd name="connsiteX69-755" fmla="*/ 3750 w 10000"/>
                    <a:gd name="connsiteY69-756" fmla="*/ 1839 h 10000"/>
                    <a:gd name="connsiteX70-757" fmla="*/ 3523 w 10000"/>
                    <a:gd name="connsiteY70-758" fmla="*/ 1494 h 10000"/>
                    <a:gd name="connsiteX71-759" fmla="*/ 3523 w 10000"/>
                    <a:gd name="connsiteY71-760" fmla="*/ 1265 h 10000"/>
                    <a:gd name="connsiteX72-761" fmla="*/ 2841 w 10000"/>
                    <a:gd name="connsiteY72-762" fmla="*/ 344 h 10000"/>
                    <a:gd name="connsiteX73-763" fmla="*/ 2046 w 10000"/>
                    <a:gd name="connsiteY73-764" fmla="*/ 344 h 10000"/>
                    <a:gd name="connsiteX74-765" fmla="*/ 1477 w 10000"/>
                    <a:gd name="connsiteY74-766" fmla="*/ 0 h 10000"/>
                    <a:gd name="connsiteX75-767" fmla="*/ 227 w 10000"/>
                    <a:gd name="connsiteY75-768" fmla="*/ 230 h 10000"/>
                    <a:gd name="connsiteX76-769" fmla="*/ 113 w 10000"/>
                    <a:gd name="connsiteY76-770" fmla="*/ 460 h 10000"/>
                    <a:gd name="connsiteX0-771" fmla="*/ 113 w 10000"/>
                    <a:gd name="connsiteY0-772" fmla="*/ 460 h 10000"/>
                    <a:gd name="connsiteX1-773" fmla="*/ 227 w 10000"/>
                    <a:gd name="connsiteY1-774" fmla="*/ 919 h 10000"/>
                    <a:gd name="connsiteX2-775" fmla="*/ 0 w 10000"/>
                    <a:gd name="connsiteY2-776" fmla="*/ 1379 h 10000"/>
                    <a:gd name="connsiteX3-777" fmla="*/ 455 w 10000"/>
                    <a:gd name="connsiteY3-778" fmla="*/ 1494 h 10000"/>
                    <a:gd name="connsiteX4-779" fmla="*/ 682 w 10000"/>
                    <a:gd name="connsiteY4-780" fmla="*/ 1265 h 10000"/>
                    <a:gd name="connsiteX5-781" fmla="*/ 1022 w 10000"/>
                    <a:gd name="connsiteY5-782" fmla="*/ 1494 h 10000"/>
                    <a:gd name="connsiteX6-783" fmla="*/ 1250 w 10000"/>
                    <a:gd name="connsiteY6-784" fmla="*/ 2184 h 10000"/>
                    <a:gd name="connsiteX7-785" fmla="*/ 1477 w 10000"/>
                    <a:gd name="connsiteY7-786" fmla="*/ 2529 h 10000"/>
                    <a:gd name="connsiteX8-787" fmla="*/ 2046 w 10000"/>
                    <a:gd name="connsiteY8-788" fmla="*/ 2299 h 10000"/>
                    <a:gd name="connsiteX9-789" fmla="*/ 2390 w 10000"/>
                    <a:gd name="connsiteY9-790" fmla="*/ 2184 h 10000"/>
                    <a:gd name="connsiteX10-791" fmla="*/ 2727 w 10000"/>
                    <a:gd name="connsiteY10-792" fmla="*/ 1684 h 10000"/>
                    <a:gd name="connsiteX11-793" fmla="*/ 3275 w 10000"/>
                    <a:gd name="connsiteY11-794" fmla="*/ 2263 h 10000"/>
                    <a:gd name="connsiteX12-795" fmla="*/ 2954 w 10000"/>
                    <a:gd name="connsiteY12-796" fmla="*/ 3563 h 10000"/>
                    <a:gd name="connsiteX13-797" fmla="*/ 3081 w 10000"/>
                    <a:gd name="connsiteY13-798" fmla="*/ 4343 h 10000"/>
                    <a:gd name="connsiteX14-799" fmla="*/ 2819 w 10000"/>
                    <a:gd name="connsiteY14-800" fmla="*/ 4673 h 10000"/>
                    <a:gd name="connsiteX15-801" fmla="*/ 2727 w 10000"/>
                    <a:gd name="connsiteY15-802" fmla="*/ 5632 h 10000"/>
                    <a:gd name="connsiteX16-803" fmla="*/ 2499 w 10000"/>
                    <a:gd name="connsiteY16-804" fmla="*/ 5287 h 10000"/>
                    <a:gd name="connsiteX17-805" fmla="*/ 1477 w 10000"/>
                    <a:gd name="connsiteY17-806" fmla="*/ 6666 h 10000"/>
                    <a:gd name="connsiteX18-807" fmla="*/ 1819 w 10000"/>
                    <a:gd name="connsiteY18-808" fmla="*/ 7241 h 10000"/>
                    <a:gd name="connsiteX19-809" fmla="*/ 2264 w 10000"/>
                    <a:gd name="connsiteY19-810" fmla="*/ 6949 h 10000"/>
                    <a:gd name="connsiteX20-811" fmla="*/ 2273 w 10000"/>
                    <a:gd name="connsiteY20-812" fmla="*/ 7241 h 10000"/>
                    <a:gd name="connsiteX21-813" fmla="*/ 1932 w 10000"/>
                    <a:gd name="connsiteY21-814" fmla="*/ 7471 h 10000"/>
                    <a:gd name="connsiteX22-815" fmla="*/ 1932 w 10000"/>
                    <a:gd name="connsiteY22-816" fmla="*/ 7816 h 10000"/>
                    <a:gd name="connsiteX23-817" fmla="*/ 2499 w 10000"/>
                    <a:gd name="connsiteY23-818" fmla="*/ 7816 h 10000"/>
                    <a:gd name="connsiteX24-819" fmla="*/ 2727 w 10000"/>
                    <a:gd name="connsiteY24-820" fmla="*/ 7701 h 10000"/>
                    <a:gd name="connsiteX25-821" fmla="*/ 2727 w 10000"/>
                    <a:gd name="connsiteY25-822" fmla="*/ 8276 h 10000"/>
                    <a:gd name="connsiteX26-823" fmla="*/ 3296 w 10000"/>
                    <a:gd name="connsiteY26-824" fmla="*/ 8620 h 10000"/>
                    <a:gd name="connsiteX27-825" fmla="*/ 4091 w 10000"/>
                    <a:gd name="connsiteY27-826" fmla="*/ 8391 h 10000"/>
                    <a:gd name="connsiteX28-827" fmla="*/ 4091 w 10000"/>
                    <a:gd name="connsiteY28-828" fmla="*/ 8735 h 10000"/>
                    <a:gd name="connsiteX29-829" fmla="*/ 4545 w 10000"/>
                    <a:gd name="connsiteY29-830" fmla="*/ 8506 h 10000"/>
                    <a:gd name="connsiteX30-831" fmla="*/ 5227 w 10000"/>
                    <a:gd name="connsiteY30-832" fmla="*/ 9195 h 10000"/>
                    <a:gd name="connsiteX31-833" fmla="*/ 5455 w 10000"/>
                    <a:gd name="connsiteY31-834" fmla="*/ 9195 h 10000"/>
                    <a:gd name="connsiteX32-835" fmla="*/ 5682 w 10000"/>
                    <a:gd name="connsiteY32-836" fmla="*/ 9655 h 10000"/>
                    <a:gd name="connsiteX33-837" fmla="*/ 6022 w 10000"/>
                    <a:gd name="connsiteY33-838" fmla="*/ 9540 h 10000"/>
                    <a:gd name="connsiteX34-839" fmla="*/ 6022 w 10000"/>
                    <a:gd name="connsiteY34-840" fmla="*/ 9080 h 10000"/>
                    <a:gd name="connsiteX35-841" fmla="*/ 6137 w 10000"/>
                    <a:gd name="connsiteY35-842" fmla="*/ 8966 h 10000"/>
                    <a:gd name="connsiteX36-843" fmla="*/ 6137 w 10000"/>
                    <a:gd name="connsiteY36-844" fmla="*/ 9540 h 10000"/>
                    <a:gd name="connsiteX37-845" fmla="*/ 6819 w 10000"/>
                    <a:gd name="connsiteY37-846" fmla="*/ 10000 h 10000"/>
                    <a:gd name="connsiteX38-847" fmla="*/ 6932 w 10000"/>
                    <a:gd name="connsiteY38-848" fmla="*/ 9655 h 10000"/>
                    <a:gd name="connsiteX39-849" fmla="*/ 7045 w 10000"/>
                    <a:gd name="connsiteY39-850" fmla="*/ 9770 h 10000"/>
                    <a:gd name="connsiteX40-851" fmla="*/ 7499 w 10000"/>
                    <a:gd name="connsiteY40-852" fmla="*/ 9310 h 10000"/>
                    <a:gd name="connsiteX41-853" fmla="*/ 7841 w 10000"/>
                    <a:gd name="connsiteY41-854" fmla="*/ 9770 h 10000"/>
                    <a:gd name="connsiteX42-855" fmla="*/ 8523 w 10000"/>
                    <a:gd name="connsiteY42-856" fmla="*/ 9770 h 10000"/>
                    <a:gd name="connsiteX43-857" fmla="*/ 8409 w 10000"/>
                    <a:gd name="connsiteY43-858" fmla="*/ 9080 h 10000"/>
                    <a:gd name="connsiteX44-859" fmla="*/ 8068 w 10000"/>
                    <a:gd name="connsiteY44-860" fmla="*/ 8276 h 10000"/>
                    <a:gd name="connsiteX45-861" fmla="*/ 8523 w 10000"/>
                    <a:gd name="connsiteY45-862" fmla="*/ 7586 h 10000"/>
                    <a:gd name="connsiteX46-863" fmla="*/ 8978 w 10000"/>
                    <a:gd name="connsiteY46-864" fmla="*/ 7471 h 10000"/>
                    <a:gd name="connsiteX47-865" fmla="*/ 9431 w 10000"/>
                    <a:gd name="connsiteY47-866" fmla="*/ 7701 h 10000"/>
                    <a:gd name="connsiteX48-867" fmla="*/ 9773 w 10000"/>
                    <a:gd name="connsiteY48-868" fmla="*/ 6092 h 10000"/>
                    <a:gd name="connsiteX49-869" fmla="*/ 9659 w 10000"/>
                    <a:gd name="connsiteY49-870" fmla="*/ 4942 h 10000"/>
                    <a:gd name="connsiteX50-871" fmla="*/ 9886 w 10000"/>
                    <a:gd name="connsiteY50-872" fmla="*/ 4713 h 10000"/>
                    <a:gd name="connsiteX51-873" fmla="*/ 9886 w 10000"/>
                    <a:gd name="connsiteY51-874" fmla="*/ 4253 h 10000"/>
                    <a:gd name="connsiteX52-875" fmla="*/ 9659 w 10000"/>
                    <a:gd name="connsiteY52-876" fmla="*/ 4138 h 10000"/>
                    <a:gd name="connsiteX53-877" fmla="*/ 10000 w 10000"/>
                    <a:gd name="connsiteY53-878" fmla="*/ 3678 h 10000"/>
                    <a:gd name="connsiteX54-879" fmla="*/ 9659 w 10000"/>
                    <a:gd name="connsiteY54-880" fmla="*/ 3678 h 10000"/>
                    <a:gd name="connsiteX55-881" fmla="*/ 8636 w 10000"/>
                    <a:gd name="connsiteY55-882" fmla="*/ 4597 h 10000"/>
                    <a:gd name="connsiteX56-883" fmla="*/ 8636 w 10000"/>
                    <a:gd name="connsiteY56-884" fmla="*/ 4828 h 10000"/>
                    <a:gd name="connsiteX57-885" fmla="*/ 7954 w 10000"/>
                    <a:gd name="connsiteY57-886" fmla="*/ 5172 h 10000"/>
                    <a:gd name="connsiteX58-887" fmla="*/ 7386 w 10000"/>
                    <a:gd name="connsiteY58-888" fmla="*/ 5172 h 10000"/>
                    <a:gd name="connsiteX59-889" fmla="*/ 6932 w 10000"/>
                    <a:gd name="connsiteY59-890" fmla="*/ 4368 h 10000"/>
                    <a:gd name="connsiteX60-891" fmla="*/ 6932 w 10000"/>
                    <a:gd name="connsiteY60-892" fmla="*/ 4023 h 10000"/>
                    <a:gd name="connsiteX61-893" fmla="*/ 6250 w 10000"/>
                    <a:gd name="connsiteY61-894" fmla="*/ 4023 h 10000"/>
                    <a:gd name="connsiteX62-895" fmla="*/ 5909 w 10000"/>
                    <a:gd name="connsiteY62-896" fmla="*/ 3678 h 10000"/>
                    <a:gd name="connsiteX63-897" fmla="*/ 5340 w 10000"/>
                    <a:gd name="connsiteY63-898" fmla="*/ 3678 h 10000"/>
                    <a:gd name="connsiteX64-899" fmla="*/ 5340 w 10000"/>
                    <a:gd name="connsiteY64-900" fmla="*/ 3448 h 10000"/>
                    <a:gd name="connsiteX65-901" fmla="*/ 5113 w 10000"/>
                    <a:gd name="connsiteY65-902" fmla="*/ 3448 h 10000"/>
                    <a:gd name="connsiteX66-903" fmla="*/ 5113 w 10000"/>
                    <a:gd name="connsiteY66-904" fmla="*/ 3678 h 10000"/>
                    <a:gd name="connsiteX67-905" fmla="*/ 4773 w 10000"/>
                    <a:gd name="connsiteY67-906" fmla="*/ 3563 h 10000"/>
                    <a:gd name="connsiteX68-907" fmla="*/ 4205 w 10000"/>
                    <a:gd name="connsiteY68-908" fmla="*/ 2529 h 10000"/>
                    <a:gd name="connsiteX69-909" fmla="*/ 3750 w 10000"/>
                    <a:gd name="connsiteY69-910" fmla="*/ 1839 h 10000"/>
                    <a:gd name="connsiteX70-911" fmla="*/ 3523 w 10000"/>
                    <a:gd name="connsiteY70-912" fmla="*/ 1494 h 10000"/>
                    <a:gd name="connsiteX71-913" fmla="*/ 3523 w 10000"/>
                    <a:gd name="connsiteY71-914" fmla="*/ 1265 h 10000"/>
                    <a:gd name="connsiteX72-915" fmla="*/ 2841 w 10000"/>
                    <a:gd name="connsiteY72-916" fmla="*/ 344 h 10000"/>
                    <a:gd name="connsiteX73-917" fmla="*/ 2046 w 10000"/>
                    <a:gd name="connsiteY73-918" fmla="*/ 344 h 10000"/>
                    <a:gd name="connsiteX74-919" fmla="*/ 1477 w 10000"/>
                    <a:gd name="connsiteY74-920" fmla="*/ 0 h 10000"/>
                    <a:gd name="connsiteX75-921" fmla="*/ 227 w 10000"/>
                    <a:gd name="connsiteY75-922" fmla="*/ 230 h 10000"/>
                    <a:gd name="connsiteX76-923" fmla="*/ 113 w 10000"/>
                    <a:gd name="connsiteY76-924" fmla="*/ 460 h 10000"/>
                    <a:gd name="connsiteX0-925" fmla="*/ 113 w 10000"/>
                    <a:gd name="connsiteY0-926" fmla="*/ 460 h 10000"/>
                    <a:gd name="connsiteX1-927" fmla="*/ 227 w 10000"/>
                    <a:gd name="connsiteY1-928" fmla="*/ 919 h 10000"/>
                    <a:gd name="connsiteX2-929" fmla="*/ 0 w 10000"/>
                    <a:gd name="connsiteY2-930" fmla="*/ 1379 h 10000"/>
                    <a:gd name="connsiteX3-931" fmla="*/ 455 w 10000"/>
                    <a:gd name="connsiteY3-932" fmla="*/ 1494 h 10000"/>
                    <a:gd name="connsiteX4-933" fmla="*/ 682 w 10000"/>
                    <a:gd name="connsiteY4-934" fmla="*/ 1265 h 10000"/>
                    <a:gd name="connsiteX5-935" fmla="*/ 1022 w 10000"/>
                    <a:gd name="connsiteY5-936" fmla="*/ 1494 h 10000"/>
                    <a:gd name="connsiteX6-937" fmla="*/ 1250 w 10000"/>
                    <a:gd name="connsiteY6-938" fmla="*/ 2184 h 10000"/>
                    <a:gd name="connsiteX7-939" fmla="*/ 1477 w 10000"/>
                    <a:gd name="connsiteY7-940" fmla="*/ 2529 h 10000"/>
                    <a:gd name="connsiteX8-941" fmla="*/ 2046 w 10000"/>
                    <a:gd name="connsiteY8-942" fmla="*/ 2299 h 10000"/>
                    <a:gd name="connsiteX9-943" fmla="*/ 2390 w 10000"/>
                    <a:gd name="connsiteY9-944" fmla="*/ 2184 h 10000"/>
                    <a:gd name="connsiteX10-945" fmla="*/ 2727 w 10000"/>
                    <a:gd name="connsiteY10-946" fmla="*/ 1715 h 10000"/>
                    <a:gd name="connsiteX11-947" fmla="*/ 3275 w 10000"/>
                    <a:gd name="connsiteY11-948" fmla="*/ 2263 h 10000"/>
                    <a:gd name="connsiteX12-949" fmla="*/ 2954 w 10000"/>
                    <a:gd name="connsiteY12-950" fmla="*/ 3563 h 10000"/>
                    <a:gd name="connsiteX13-951" fmla="*/ 3081 w 10000"/>
                    <a:gd name="connsiteY13-952" fmla="*/ 4343 h 10000"/>
                    <a:gd name="connsiteX14-953" fmla="*/ 2819 w 10000"/>
                    <a:gd name="connsiteY14-954" fmla="*/ 4673 h 10000"/>
                    <a:gd name="connsiteX15-955" fmla="*/ 2727 w 10000"/>
                    <a:gd name="connsiteY15-956" fmla="*/ 5632 h 10000"/>
                    <a:gd name="connsiteX16-957" fmla="*/ 2499 w 10000"/>
                    <a:gd name="connsiteY16-958" fmla="*/ 5287 h 10000"/>
                    <a:gd name="connsiteX17-959" fmla="*/ 1477 w 10000"/>
                    <a:gd name="connsiteY17-960" fmla="*/ 6666 h 10000"/>
                    <a:gd name="connsiteX18-961" fmla="*/ 1819 w 10000"/>
                    <a:gd name="connsiteY18-962" fmla="*/ 7241 h 10000"/>
                    <a:gd name="connsiteX19-963" fmla="*/ 2264 w 10000"/>
                    <a:gd name="connsiteY19-964" fmla="*/ 6949 h 10000"/>
                    <a:gd name="connsiteX20-965" fmla="*/ 2273 w 10000"/>
                    <a:gd name="connsiteY20-966" fmla="*/ 7241 h 10000"/>
                    <a:gd name="connsiteX21-967" fmla="*/ 1932 w 10000"/>
                    <a:gd name="connsiteY21-968" fmla="*/ 7471 h 10000"/>
                    <a:gd name="connsiteX22-969" fmla="*/ 1932 w 10000"/>
                    <a:gd name="connsiteY22-970" fmla="*/ 7816 h 10000"/>
                    <a:gd name="connsiteX23-971" fmla="*/ 2499 w 10000"/>
                    <a:gd name="connsiteY23-972" fmla="*/ 7816 h 10000"/>
                    <a:gd name="connsiteX24-973" fmla="*/ 2727 w 10000"/>
                    <a:gd name="connsiteY24-974" fmla="*/ 7701 h 10000"/>
                    <a:gd name="connsiteX25-975" fmla="*/ 2727 w 10000"/>
                    <a:gd name="connsiteY25-976" fmla="*/ 8276 h 10000"/>
                    <a:gd name="connsiteX26-977" fmla="*/ 3296 w 10000"/>
                    <a:gd name="connsiteY26-978" fmla="*/ 8620 h 10000"/>
                    <a:gd name="connsiteX27-979" fmla="*/ 4091 w 10000"/>
                    <a:gd name="connsiteY27-980" fmla="*/ 8391 h 10000"/>
                    <a:gd name="connsiteX28-981" fmla="*/ 4091 w 10000"/>
                    <a:gd name="connsiteY28-982" fmla="*/ 8735 h 10000"/>
                    <a:gd name="connsiteX29-983" fmla="*/ 4545 w 10000"/>
                    <a:gd name="connsiteY29-984" fmla="*/ 8506 h 10000"/>
                    <a:gd name="connsiteX30-985" fmla="*/ 5227 w 10000"/>
                    <a:gd name="connsiteY30-986" fmla="*/ 9195 h 10000"/>
                    <a:gd name="connsiteX31-987" fmla="*/ 5455 w 10000"/>
                    <a:gd name="connsiteY31-988" fmla="*/ 9195 h 10000"/>
                    <a:gd name="connsiteX32-989" fmla="*/ 5682 w 10000"/>
                    <a:gd name="connsiteY32-990" fmla="*/ 9655 h 10000"/>
                    <a:gd name="connsiteX33-991" fmla="*/ 6022 w 10000"/>
                    <a:gd name="connsiteY33-992" fmla="*/ 9540 h 10000"/>
                    <a:gd name="connsiteX34-993" fmla="*/ 6022 w 10000"/>
                    <a:gd name="connsiteY34-994" fmla="*/ 9080 h 10000"/>
                    <a:gd name="connsiteX35-995" fmla="*/ 6137 w 10000"/>
                    <a:gd name="connsiteY35-996" fmla="*/ 8966 h 10000"/>
                    <a:gd name="connsiteX36-997" fmla="*/ 6137 w 10000"/>
                    <a:gd name="connsiteY36-998" fmla="*/ 9540 h 10000"/>
                    <a:gd name="connsiteX37-999" fmla="*/ 6819 w 10000"/>
                    <a:gd name="connsiteY37-1000" fmla="*/ 10000 h 10000"/>
                    <a:gd name="connsiteX38-1001" fmla="*/ 6932 w 10000"/>
                    <a:gd name="connsiteY38-1002" fmla="*/ 9655 h 10000"/>
                    <a:gd name="connsiteX39-1003" fmla="*/ 7045 w 10000"/>
                    <a:gd name="connsiteY39-1004" fmla="*/ 9770 h 10000"/>
                    <a:gd name="connsiteX40-1005" fmla="*/ 7499 w 10000"/>
                    <a:gd name="connsiteY40-1006" fmla="*/ 9310 h 10000"/>
                    <a:gd name="connsiteX41-1007" fmla="*/ 7841 w 10000"/>
                    <a:gd name="connsiteY41-1008" fmla="*/ 9770 h 10000"/>
                    <a:gd name="connsiteX42-1009" fmla="*/ 8523 w 10000"/>
                    <a:gd name="connsiteY42-1010" fmla="*/ 9770 h 10000"/>
                    <a:gd name="connsiteX43-1011" fmla="*/ 8409 w 10000"/>
                    <a:gd name="connsiteY43-1012" fmla="*/ 9080 h 10000"/>
                    <a:gd name="connsiteX44-1013" fmla="*/ 8068 w 10000"/>
                    <a:gd name="connsiteY44-1014" fmla="*/ 8276 h 10000"/>
                    <a:gd name="connsiteX45-1015" fmla="*/ 8523 w 10000"/>
                    <a:gd name="connsiteY45-1016" fmla="*/ 7586 h 10000"/>
                    <a:gd name="connsiteX46-1017" fmla="*/ 8978 w 10000"/>
                    <a:gd name="connsiteY46-1018" fmla="*/ 7471 h 10000"/>
                    <a:gd name="connsiteX47-1019" fmla="*/ 9431 w 10000"/>
                    <a:gd name="connsiteY47-1020" fmla="*/ 7701 h 10000"/>
                    <a:gd name="connsiteX48-1021" fmla="*/ 9773 w 10000"/>
                    <a:gd name="connsiteY48-1022" fmla="*/ 6092 h 10000"/>
                    <a:gd name="connsiteX49-1023" fmla="*/ 9659 w 10000"/>
                    <a:gd name="connsiteY49-1024" fmla="*/ 4942 h 10000"/>
                    <a:gd name="connsiteX50-1025" fmla="*/ 9886 w 10000"/>
                    <a:gd name="connsiteY50-1026" fmla="*/ 4713 h 10000"/>
                    <a:gd name="connsiteX51-1027" fmla="*/ 9886 w 10000"/>
                    <a:gd name="connsiteY51-1028" fmla="*/ 4253 h 10000"/>
                    <a:gd name="connsiteX52-1029" fmla="*/ 9659 w 10000"/>
                    <a:gd name="connsiteY52-1030" fmla="*/ 4138 h 10000"/>
                    <a:gd name="connsiteX53-1031" fmla="*/ 10000 w 10000"/>
                    <a:gd name="connsiteY53-1032" fmla="*/ 3678 h 10000"/>
                    <a:gd name="connsiteX54-1033" fmla="*/ 9659 w 10000"/>
                    <a:gd name="connsiteY54-1034" fmla="*/ 3678 h 10000"/>
                    <a:gd name="connsiteX55-1035" fmla="*/ 8636 w 10000"/>
                    <a:gd name="connsiteY55-1036" fmla="*/ 4597 h 10000"/>
                    <a:gd name="connsiteX56-1037" fmla="*/ 8636 w 10000"/>
                    <a:gd name="connsiteY56-1038" fmla="*/ 4828 h 10000"/>
                    <a:gd name="connsiteX57-1039" fmla="*/ 7954 w 10000"/>
                    <a:gd name="connsiteY57-1040" fmla="*/ 5172 h 10000"/>
                    <a:gd name="connsiteX58-1041" fmla="*/ 7386 w 10000"/>
                    <a:gd name="connsiteY58-1042" fmla="*/ 5172 h 10000"/>
                    <a:gd name="connsiteX59-1043" fmla="*/ 6932 w 10000"/>
                    <a:gd name="connsiteY59-1044" fmla="*/ 4368 h 10000"/>
                    <a:gd name="connsiteX60-1045" fmla="*/ 6932 w 10000"/>
                    <a:gd name="connsiteY60-1046" fmla="*/ 4023 h 10000"/>
                    <a:gd name="connsiteX61-1047" fmla="*/ 6250 w 10000"/>
                    <a:gd name="connsiteY61-1048" fmla="*/ 4023 h 10000"/>
                    <a:gd name="connsiteX62-1049" fmla="*/ 5909 w 10000"/>
                    <a:gd name="connsiteY62-1050" fmla="*/ 3678 h 10000"/>
                    <a:gd name="connsiteX63-1051" fmla="*/ 5340 w 10000"/>
                    <a:gd name="connsiteY63-1052" fmla="*/ 3678 h 10000"/>
                    <a:gd name="connsiteX64-1053" fmla="*/ 5340 w 10000"/>
                    <a:gd name="connsiteY64-1054" fmla="*/ 3448 h 10000"/>
                    <a:gd name="connsiteX65-1055" fmla="*/ 5113 w 10000"/>
                    <a:gd name="connsiteY65-1056" fmla="*/ 3448 h 10000"/>
                    <a:gd name="connsiteX66-1057" fmla="*/ 5113 w 10000"/>
                    <a:gd name="connsiteY66-1058" fmla="*/ 3678 h 10000"/>
                    <a:gd name="connsiteX67-1059" fmla="*/ 4773 w 10000"/>
                    <a:gd name="connsiteY67-1060" fmla="*/ 3563 h 10000"/>
                    <a:gd name="connsiteX68-1061" fmla="*/ 4205 w 10000"/>
                    <a:gd name="connsiteY68-1062" fmla="*/ 2529 h 10000"/>
                    <a:gd name="connsiteX69-1063" fmla="*/ 3750 w 10000"/>
                    <a:gd name="connsiteY69-1064" fmla="*/ 1839 h 10000"/>
                    <a:gd name="connsiteX70-1065" fmla="*/ 3523 w 10000"/>
                    <a:gd name="connsiteY70-1066" fmla="*/ 1494 h 10000"/>
                    <a:gd name="connsiteX71-1067" fmla="*/ 3523 w 10000"/>
                    <a:gd name="connsiteY71-1068" fmla="*/ 1265 h 10000"/>
                    <a:gd name="connsiteX72-1069" fmla="*/ 2841 w 10000"/>
                    <a:gd name="connsiteY72-1070" fmla="*/ 344 h 10000"/>
                    <a:gd name="connsiteX73-1071" fmla="*/ 2046 w 10000"/>
                    <a:gd name="connsiteY73-1072" fmla="*/ 344 h 10000"/>
                    <a:gd name="connsiteX74-1073" fmla="*/ 1477 w 10000"/>
                    <a:gd name="connsiteY74-1074" fmla="*/ 0 h 10000"/>
                    <a:gd name="connsiteX75-1075" fmla="*/ 227 w 10000"/>
                    <a:gd name="connsiteY75-1076" fmla="*/ 230 h 10000"/>
                    <a:gd name="connsiteX76-1077" fmla="*/ 113 w 10000"/>
                    <a:gd name="connsiteY76-1078" fmla="*/ 460 h 10000"/>
                    <a:gd name="connsiteX0-1079" fmla="*/ 113 w 10000"/>
                    <a:gd name="connsiteY0-1080" fmla="*/ 460 h 10000"/>
                    <a:gd name="connsiteX1-1081" fmla="*/ 227 w 10000"/>
                    <a:gd name="connsiteY1-1082" fmla="*/ 919 h 10000"/>
                    <a:gd name="connsiteX2-1083" fmla="*/ 0 w 10000"/>
                    <a:gd name="connsiteY2-1084" fmla="*/ 1379 h 10000"/>
                    <a:gd name="connsiteX3-1085" fmla="*/ 455 w 10000"/>
                    <a:gd name="connsiteY3-1086" fmla="*/ 1494 h 10000"/>
                    <a:gd name="connsiteX4-1087" fmla="*/ 682 w 10000"/>
                    <a:gd name="connsiteY4-1088" fmla="*/ 1265 h 10000"/>
                    <a:gd name="connsiteX5-1089" fmla="*/ 1022 w 10000"/>
                    <a:gd name="connsiteY5-1090" fmla="*/ 1494 h 10000"/>
                    <a:gd name="connsiteX6-1091" fmla="*/ 1250 w 10000"/>
                    <a:gd name="connsiteY6-1092" fmla="*/ 2184 h 10000"/>
                    <a:gd name="connsiteX7-1093" fmla="*/ 1477 w 10000"/>
                    <a:gd name="connsiteY7-1094" fmla="*/ 2529 h 10000"/>
                    <a:gd name="connsiteX8-1095" fmla="*/ 2046 w 10000"/>
                    <a:gd name="connsiteY8-1096" fmla="*/ 2299 h 10000"/>
                    <a:gd name="connsiteX9-1097" fmla="*/ 2390 w 10000"/>
                    <a:gd name="connsiteY9-1098" fmla="*/ 2184 h 10000"/>
                    <a:gd name="connsiteX10-1099" fmla="*/ 2727 w 10000"/>
                    <a:gd name="connsiteY10-1100" fmla="*/ 1715 h 10000"/>
                    <a:gd name="connsiteX11-1101" fmla="*/ 3275 w 10000"/>
                    <a:gd name="connsiteY11-1102" fmla="*/ 2263 h 10000"/>
                    <a:gd name="connsiteX12-1103" fmla="*/ 2954 w 10000"/>
                    <a:gd name="connsiteY12-1104" fmla="*/ 3563 h 10000"/>
                    <a:gd name="connsiteX13-1105" fmla="*/ 3081 w 10000"/>
                    <a:gd name="connsiteY13-1106" fmla="*/ 4343 h 10000"/>
                    <a:gd name="connsiteX14-1107" fmla="*/ 2819 w 10000"/>
                    <a:gd name="connsiteY14-1108" fmla="*/ 4673 h 10000"/>
                    <a:gd name="connsiteX15-1109" fmla="*/ 2727 w 10000"/>
                    <a:gd name="connsiteY15-1110" fmla="*/ 5632 h 10000"/>
                    <a:gd name="connsiteX16-1111" fmla="*/ 2499 w 10000"/>
                    <a:gd name="connsiteY16-1112" fmla="*/ 5287 h 10000"/>
                    <a:gd name="connsiteX17-1113" fmla="*/ 1477 w 10000"/>
                    <a:gd name="connsiteY17-1114" fmla="*/ 6666 h 10000"/>
                    <a:gd name="connsiteX18-1115" fmla="*/ 1819 w 10000"/>
                    <a:gd name="connsiteY18-1116" fmla="*/ 7241 h 10000"/>
                    <a:gd name="connsiteX19-1117" fmla="*/ 2264 w 10000"/>
                    <a:gd name="connsiteY19-1118" fmla="*/ 6949 h 10000"/>
                    <a:gd name="connsiteX20-1119" fmla="*/ 2273 w 10000"/>
                    <a:gd name="connsiteY20-1120" fmla="*/ 7241 h 10000"/>
                    <a:gd name="connsiteX21-1121" fmla="*/ 1932 w 10000"/>
                    <a:gd name="connsiteY21-1122" fmla="*/ 7471 h 10000"/>
                    <a:gd name="connsiteX22-1123" fmla="*/ 1932 w 10000"/>
                    <a:gd name="connsiteY22-1124" fmla="*/ 7816 h 10000"/>
                    <a:gd name="connsiteX23-1125" fmla="*/ 2499 w 10000"/>
                    <a:gd name="connsiteY23-1126" fmla="*/ 7816 h 10000"/>
                    <a:gd name="connsiteX24-1127" fmla="*/ 2727 w 10000"/>
                    <a:gd name="connsiteY24-1128" fmla="*/ 7701 h 10000"/>
                    <a:gd name="connsiteX25-1129" fmla="*/ 2727 w 10000"/>
                    <a:gd name="connsiteY25-1130" fmla="*/ 8276 h 10000"/>
                    <a:gd name="connsiteX26-1131" fmla="*/ 3296 w 10000"/>
                    <a:gd name="connsiteY26-1132" fmla="*/ 8620 h 10000"/>
                    <a:gd name="connsiteX27-1133" fmla="*/ 4091 w 10000"/>
                    <a:gd name="connsiteY27-1134" fmla="*/ 8391 h 10000"/>
                    <a:gd name="connsiteX28-1135" fmla="*/ 4091 w 10000"/>
                    <a:gd name="connsiteY28-1136" fmla="*/ 8735 h 10000"/>
                    <a:gd name="connsiteX29-1137" fmla="*/ 4545 w 10000"/>
                    <a:gd name="connsiteY29-1138" fmla="*/ 8506 h 10000"/>
                    <a:gd name="connsiteX30-1139" fmla="*/ 5227 w 10000"/>
                    <a:gd name="connsiteY30-1140" fmla="*/ 9195 h 10000"/>
                    <a:gd name="connsiteX31-1141" fmla="*/ 5455 w 10000"/>
                    <a:gd name="connsiteY31-1142" fmla="*/ 9195 h 10000"/>
                    <a:gd name="connsiteX32-1143" fmla="*/ 5682 w 10000"/>
                    <a:gd name="connsiteY32-1144" fmla="*/ 9655 h 10000"/>
                    <a:gd name="connsiteX33-1145" fmla="*/ 6022 w 10000"/>
                    <a:gd name="connsiteY33-1146" fmla="*/ 9540 h 10000"/>
                    <a:gd name="connsiteX34-1147" fmla="*/ 6022 w 10000"/>
                    <a:gd name="connsiteY34-1148" fmla="*/ 9080 h 10000"/>
                    <a:gd name="connsiteX35-1149" fmla="*/ 6137 w 10000"/>
                    <a:gd name="connsiteY35-1150" fmla="*/ 8966 h 10000"/>
                    <a:gd name="connsiteX36-1151" fmla="*/ 6137 w 10000"/>
                    <a:gd name="connsiteY36-1152" fmla="*/ 9540 h 10000"/>
                    <a:gd name="connsiteX37-1153" fmla="*/ 6819 w 10000"/>
                    <a:gd name="connsiteY37-1154" fmla="*/ 10000 h 10000"/>
                    <a:gd name="connsiteX38-1155" fmla="*/ 6932 w 10000"/>
                    <a:gd name="connsiteY38-1156" fmla="*/ 9655 h 10000"/>
                    <a:gd name="connsiteX39-1157" fmla="*/ 7045 w 10000"/>
                    <a:gd name="connsiteY39-1158" fmla="*/ 9770 h 10000"/>
                    <a:gd name="connsiteX40-1159" fmla="*/ 7499 w 10000"/>
                    <a:gd name="connsiteY40-1160" fmla="*/ 9310 h 10000"/>
                    <a:gd name="connsiteX41-1161" fmla="*/ 7841 w 10000"/>
                    <a:gd name="connsiteY41-1162" fmla="*/ 9770 h 10000"/>
                    <a:gd name="connsiteX42-1163" fmla="*/ 8523 w 10000"/>
                    <a:gd name="connsiteY42-1164" fmla="*/ 9770 h 10000"/>
                    <a:gd name="connsiteX43-1165" fmla="*/ 8409 w 10000"/>
                    <a:gd name="connsiteY43-1166" fmla="*/ 9080 h 10000"/>
                    <a:gd name="connsiteX44-1167" fmla="*/ 8068 w 10000"/>
                    <a:gd name="connsiteY44-1168" fmla="*/ 8276 h 10000"/>
                    <a:gd name="connsiteX45-1169" fmla="*/ 8523 w 10000"/>
                    <a:gd name="connsiteY45-1170" fmla="*/ 7586 h 10000"/>
                    <a:gd name="connsiteX46-1171" fmla="*/ 8978 w 10000"/>
                    <a:gd name="connsiteY46-1172" fmla="*/ 7471 h 10000"/>
                    <a:gd name="connsiteX47-1173" fmla="*/ 9431 w 10000"/>
                    <a:gd name="connsiteY47-1174" fmla="*/ 7701 h 10000"/>
                    <a:gd name="connsiteX48-1175" fmla="*/ 9773 w 10000"/>
                    <a:gd name="connsiteY48-1176" fmla="*/ 6092 h 10000"/>
                    <a:gd name="connsiteX49-1177" fmla="*/ 9659 w 10000"/>
                    <a:gd name="connsiteY49-1178" fmla="*/ 4942 h 10000"/>
                    <a:gd name="connsiteX50-1179" fmla="*/ 9886 w 10000"/>
                    <a:gd name="connsiteY50-1180" fmla="*/ 4713 h 10000"/>
                    <a:gd name="connsiteX51-1181" fmla="*/ 9886 w 10000"/>
                    <a:gd name="connsiteY51-1182" fmla="*/ 4253 h 10000"/>
                    <a:gd name="connsiteX52-1183" fmla="*/ 9659 w 10000"/>
                    <a:gd name="connsiteY52-1184" fmla="*/ 4138 h 10000"/>
                    <a:gd name="connsiteX53-1185" fmla="*/ 10000 w 10000"/>
                    <a:gd name="connsiteY53-1186" fmla="*/ 3678 h 10000"/>
                    <a:gd name="connsiteX54-1187" fmla="*/ 9659 w 10000"/>
                    <a:gd name="connsiteY54-1188" fmla="*/ 3678 h 10000"/>
                    <a:gd name="connsiteX55-1189" fmla="*/ 8636 w 10000"/>
                    <a:gd name="connsiteY55-1190" fmla="*/ 4597 h 10000"/>
                    <a:gd name="connsiteX56-1191" fmla="*/ 8636 w 10000"/>
                    <a:gd name="connsiteY56-1192" fmla="*/ 4828 h 10000"/>
                    <a:gd name="connsiteX57-1193" fmla="*/ 7954 w 10000"/>
                    <a:gd name="connsiteY57-1194" fmla="*/ 5172 h 10000"/>
                    <a:gd name="connsiteX58-1195" fmla="*/ 7386 w 10000"/>
                    <a:gd name="connsiteY58-1196" fmla="*/ 5172 h 10000"/>
                    <a:gd name="connsiteX59-1197" fmla="*/ 6932 w 10000"/>
                    <a:gd name="connsiteY59-1198" fmla="*/ 4368 h 10000"/>
                    <a:gd name="connsiteX60-1199" fmla="*/ 6932 w 10000"/>
                    <a:gd name="connsiteY60-1200" fmla="*/ 4023 h 10000"/>
                    <a:gd name="connsiteX61-1201" fmla="*/ 6250 w 10000"/>
                    <a:gd name="connsiteY61-1202" fmla="*/ 4023 h 10000"/>
                    <a:gd name="connsiteX62-1203" fmla="*/ 5909 w 10000"/>
                    <a:gd name="connsiteY62-1204" fmla="*/ 3678 h 10000"/>
                    <a:gd name="connsiteX63-1205" fmla="*/ 5340 w 10000"/>
                    <a:gd name="connsiteY63-1206" fmla="*/ 3678 h 10000"/>
                    <a:gd name="connsiteX64-1207" fmla="*/ 5340 w 10000"/>
                    <a:gd name="connsiteY64-1208" fmla="*/ 3448 h 10000"/>
                    <a:gd name="connsiteX65-1209" fmla="*/ 5113 w 10000"/>
                    <a:gd name="connsiteY65-1210" fmla="*/ 3448 h 10000"/>
                    <a:gd name="connsiteX66-1211" fmla="*/ 5113 w 10000"/>
                    <a:gd name="connsiteY66-1212" fmla="*/ 3678 h 10000"/>
                    <a:gd name="connsiteX67-1213" fmla="*/ 4773 w 10000"/>
                    <a:gd name="connsiteY67-1214" fmla="*/ 3563 h 10000"/>
                    <a:gd name="connsiteX68-1215" fmla="*/ 4205 w 10000"/>
                    <a:gd name="connsiteY68-1216" fmla="*/ 2529 h 10000"/>
                    <a:gd name="connsiteX69-1217" fmla="*/ 3750 w 10000"/>
                    <a:gd name="connsiteY69-1218" fmla="*/ 1839 h 10000"/>
                    <a:gd name="connsiteX70-1219" fmla="*/ 3523 w 10000"/>
                    <a:gd name="connsiteY70-1220" fmla="*/ 1494 h 10000"/>
                    <a:gd name="connsiteX71-1221" fmla="*/ 3523 w 10000"/>
                    <a:gd name="connsiteY71-1222" fmla="*/ 1265 h 10000"/>
                    <a:gd name="connsiteX72-1223" fmla="*/ 2841 w 10000"/>
                    <a:gd name="connsiteY72-1224" fmla="*/ 344 h 10000"/>
                    <a:gd name="connsiteX73-1225" fmla="*/ 2046 w 10000"/>
                    <a:gd name="connsiteY73-1226" fmla="*/ 344 h 10000"/>
                    <a:gd name="connsiteX74-1227" fmla="*/ 1477 w 10000"/>
                    <a:gd name="connsiteY74-1228" fmla="*/ 0 h 10000"/>
                    <a:gd name="connsiteX75-1229" fmla="*/ 227 w 10000"/>
                    <a:gd name="connsiteY75-1230" fmla="*/ 230 h 10000"/>
                    <a:gd name="connsiteX76-1231" fmla="*/ 113 w 10000"/>
                    <a:gd name="connsiteY76-1232" fmla="*/ 460 h 10000"/>
                    <a:gd name="connsiteX0-1233" fmla="*/ 113 w 10000"/>
                    <a:gd name="connsiteY0-1234" fmla="*/ 460 h 10000"/>
                    <a:gd name="connsiteX1-1235" fmla="*/ 227 w 10000"/>
                    <a:gd name="connsiteY1-1236" fmla="*/ 919 h 10000"/>
                    <a:gd name="connsiteX2-1237" fmla="*/ 0 w 10000"/>
                    <a:gd name="connsiteY2-1238" fmla="*/ 1379 h 10000"/>
                    <a:gd name="connsiteX3-1239" fmla="*/ 455 w 10000"/>
                    <a:gd name="connsiteY3-1240" fmla="*/ 1494 h 10000"/>
                    <a:gd name="connsiteX4-1241" fmla="*/ 682 w 10000"/>
                    <a:gd name="connsiteY4-1242" fmla="*/ 1265 h 10000"/>
                    <a:gd name="connsiteX5-1243" fmla="*/ 1022 w 10000"/>
                    <a:gd name="connsiteY5-1244" fmla="*/ 1494 h 10000"/>
                    <a:gd name="connsiteX6-1245" fmla="*/ 1250 w 10000"/>
                    <a:gd name="connsiteY6-1246" fmla="*/ 2184 h 10000"/>
                    <a:gd name="connsiteX7-1247" fmla="*/ 1477 w 10000"/>
                    <a:gd name="connsiteY7-1248" fmla="*/ 2529 h 10000"/>
                    <a:gd name="connsiteX8-1249" fmla="*/ 2046 w 10000"/>
                    <a:gd name="connsiteY8-1250" fmla="*/ 2299 h 10000"/>
                    <a:gd name="connsiteX9-1251" fmla="*/ 2390 w 10000"/>
                    <a:gd name="connsiteY9-1252" fmla="*/ 2184 h 10000"/>
                    <a:gd name="connsiteX10-1253" fmla="*/ 2727 w 10000"/>
                    <a:gd name="connsiteY10-1254" fmla="*/ 1715 h 10000"/>
                    <a:gd name="connsiteX11-1255" fmla="*/ 3275 w 10000"/>
                    <a:gd name="connsiteY11-1256" fmla="*/ 2263 h 10000"/>
                    <a:gd name="connsiteX12-1257" fmla="*/ 2954 w 10000"/>
                    <a:gd name="connsiteY12-1258" fmla="*/ 3563 h 10000"/>
                    <a:gd name="connsiteX13-1259" fmla="*/ 3081 w 10000"/>
                    <a:gd name="connsiteY13-1260" fmla="*/ 4343 h 10000"/>
                    <a:gd name="connsiteX14-1261" fmla="*/ 2819 w 10000"/>
                    <a:gd name="connsiteY14-1262" fmla="*/ 4673 h 10000"/>
                    <a:gd name="connsiteX15-1263" fmla="*/ 2727 w 10000"/>
                    <a:gd name="connsiteY15-1264" fmla="*/ 5632 h 10000"/>
                    <a:gd name="connsiteX16-1265" fmla="*/ 2499 w 10000"/>
                    <a:gd name="connsiteY16-1266" fmla="*/ 5287 h 10000"/>
                    <a:gd name="connsiteX17-1267" fmla="*/ 1477 w 10000"/>
                    <a:gd name="connsiteY17-1268" fmla="*/ 6666 h 10000"/>
                    <a:gd name="connsiteX18-1269" fmla="*/ 1819 w 10000"/>
                    <a:gd name="connsiteY18-1270" fmla="*/ 7241 h 10000"/>
                    <a:gd name="connsiteX19-1271" fmla="*/ 2264 w 10000"/>
                    <a:gd name="connsiteY19-1272" fmla="*/ 6949 h 10000"/>
                    <a:gd name="connsiteX20-1273" fmla="*/ 2273 w 10000"/>
                    <a:gd name="connsiteY20-1274" fmla="*/ 7241 h 10000"/>
                    <a:gd name="connsiteX21-1275" fmla="*/ 1932 w 10000"/>
                    <a:gd name="connsiteY21-1276" fmla="*/ 7471 h 10000"/>
                    <a:gd name="connsiteX22-1277" fmla="*/ 1932 w 10000"/>
                    <a:gd name="connsiteY22-1278" fmla="*/ 7816 h 10000"/>
                    <a:gd name="connsiteX23-1279" fmla="*/ 2499 w 10000"/>
                    <a:gd name="connsiteY23-1280" fmla="*/ 7816 h 10000"/>
                    <a:gd name="connsiteX24-1281" fmla="*/ 2727 w 10000"/>
                    <a:gd name="connsiteY24-1282" fmla="*/ 7701 h 10000"/>
                    <a:gd name="connsiteX25-1283" fmla="*/ 2727 w 10000"/>
                    <a:gd name="connsiteY25-1284" fmla="*/ 8276 h 10000"/>
                    <a:gd name="connsiteX26-1285" fmla="*/ 3296 w 10000"/>
                    <a:gd name="connsiteY26-1286" fmla="*/ 8620 h 10000"/>
                    <a:gd name="connsiteX27-1287" fmla="*/ 4091 w 10000"/>
                    <a:gd name="connsiteY27-1288" fmla="*/ 8391 h 10000"/>
                    <a:gd name="connsiteX28-1289" fmla="*/ 4091 w 10000"/>
                    <a:gd name="connsiteY28-1290" fmla="*/ 8735 h 10000"/>
                    <a:gd name="connsiteX29-1291" fmla="*/ 4545 w 10000"/>
                    <a:gd name="connsiteY29-1292" fmla="*/ 8506 h 10000"/>
                    <a:gd name="connsiteX30-1293" fmla="*/ 5227 w 10000"/>
                    <a:gd name="connsiteY30-1294" fmla="*/ 9195 h 10000"/>
                    <a:gd name="connsiteX31-1295" fmla="*/ 5455 w 10000"/>
                    <a:gd name="connsiteY31-1296" fmla="*/ 9195 h 10000"/>
                    <a:gd name="connsiteX32-1297" fmla="*/ 5682 w 10000"/>
                    <a:gd name="connsiteY32-1298" fmla="*/ 9655 h 10000"/>
                    <a:gd name="connsiteX33-1299" fmla="*/ 6022 w 10000"/>
                    <a:gd name="connsiteY33-1300" fmla="*/ 9540 h 10000"/>
                    <a:gd name="connsiteX34-1301" fmla="*/ 6022 w 10000"/>
                    <a:gd name="connsiteY34-1302" fmla="*/ 9080 h 10000"/>
                    <a:gd name="connsiteX35-1303" fmla="*/ 6137 w 10000"/>
                    <a:gd name="connsiteY35-1304" fmla="*/ 8966 h 10000"/>
                    <a:gd name="connsiteX36-1305" fmla="*/ 6137 w 10000"/>
                    <a:gd name="connsiteY36-1306" fmla="*/ 9540 h 10000"/>
                    <a:gd name="connsiteX37-1307" fmla="*/ 6819 w 10000"/>
                    <a:gd name="connsiteY37-1308" fmla="*/ 10000 h 10000"/>
                    <a:gd name="connsiteX38-1309" fmla="*/ 6932 w 10000"/>
                    <a:gd name="connsiteY38-1310" fmla="*/ 9655 h 10000"/>
                    <a:gd name="connsiteX39-1311" fmla="*/ 7045 w 10000"/>
                    <a:gd name="connsiteY39-1312" fmla="*/ 9770 h 10000"/>
                    <a:gd name="connsiteX40-1313" fmla="*/ 7499 w 10000"/>
                    <a:gd name="connsiteY40-1314" fmla="*/ 9310 h 10000"/>
                    <a:gd name="connsiteX41-1315" fmla="*/ 7841 w 10000"/>
                    <a:gd name="connsiteY41-1316" fmla="*/ 9770 h 10000"/>
                    <a:gd name="connsiteX42-1317" fmla="*/ 8523 w 10000"/>
                    <a:gd name="connsiteY42-1318" fmla="*/ 9770 h 10000"/>
                    <a:gd name="connsiteX43-1319" fmla="*/ 8409 w 10000"/>
                    <a:gd name="connsiteY43-1320" fmla="*/ 9080 h 10000"/>
                    <a:gd name="connsiteX44-1321" fmla="*/ 8068 w 10000"/>
                    <a:gd name="connsiteY44-1322" fmla="*/ 8276 h 10000"/>
                    <a:gd name="connsiteX45-1323" fmla="*/ 8523 w 10000"/>
                    <a:gd name="connsiteY45-1324" fmla="*/ 7586 h 10000"/>
                    <a:gd name="connsiteX46-1325" fmla="*/ 8978 w 10000"/>
                    <a:gd name="connsiteY46-1326" fmla="*/ 7471 h 10000"/>
                    <a:gd name="connsiteX47-1327" fmla="*/ 9431 w 10000"/>
                    <a:gd name="connsiteY47-1328" fmla="*/ 7701 h 10000"/>
                    <a:gd name="connsiteX48-1329" fmla="*/ 9773 w 10000"/>
                    <a:gd name="connsiteY48-1330" fmla="*/ 6092 h 10000"/>
                    <a:gd name="connsiteX49-1331" fmla="*/ 9659 w 10000"/>
                    <a:gd name="connsiteY49-1332" fmla="*/ 4942 h 10000"/>
                    <a:gd name="connsiteX50-1333" fmla="*/ 9886 w 10000"/>
                    <a:gd name="connsiteY50-1334" fmla="*/ 4713 h 10000"/>
                    <a:gd name="connsiteX51-1335" fmla="*/ 9886 w 10000"/>
                    <a:gd name="connsiteY51-1336" fmla="*/ 4253 h 10000"/>
                    <a:gd name="connsiteX52-1337" fmla="*/ 9659 w 10000"/>
                    <a:gd name="connsiteY52-1338" fmla="*/ 4138 h 10000"/>
                    <a:gd name="connsiteX53-1339" fmla="*/ 10000 w 10000"/>
                    <a:gd name="connsiteY53-1340" fmla="*/ 3678 h 10000"/>
                    <a:gd name="connsiteX54-1341" fmla="*/ 9659 w 10000"/>
                    <a:gd name="connsiteY54-1342" fmla="*/ 3678 h 10000"/>
                    <a:gd name="connsiteX55-1343" fmla="*/ 8636 w 10000"/>
                    <a:gd name="connsiteY55-1344" fmla="*/ 4597 h 10000"/>
                    <a:gd name="connsiteX56-1345" fmla="*/ 8636 w 10000"/>
                    <a:gd name="connsiteY56-1346" fmla="*/ 4828 h 10000"/>
                    <a:gd name="connsiteX57-1347" fmla="*/ 7954 w 10000"/>
                    <a:gd name="connsiteY57-1348" fmla="*/ 5172 h 10000"/>
                    <a:gd name="connsiteX58-1349" fmla="*/ 7386 w 10000"/>
                    <a:gd name="connsiteY58-1350" fmla="*/ 5172 h 10000"/>
                    <a:gd name="connsiteX59-1351" fmla="*/ 6932 w 10000"/>
                    <a:gd name="connsiteY59-1352" fmla="*/ 4368 h 10000"/>
                    <a:gd name="connsiteX60-1353" fmla="*/ 6932 w 10000"/>
                    <a:gd name="connsiteY60-1354" fmla="*/ 4023 h 10000"/>
                    <a:gd name="connsiteX61-1355" fmla="*/ 6250 w 10000"/>
                    <a:gd name="connsiteY61-1356" fmla="*/ 4023 h 10000"/>
                    <a:gd name="connsiteX62-1357" fmla="*/ 5909 w 10000"/>
                    <a:gd name="connsiteY62-1358" fmla="*/ 3678 h 10000"/>
                    <a:gd name="connsiteX63-1359" fmla="*/ 5340 w 10000"/>
                    <a:gd name="connsiteY63-1360" fmla="*/ 3678 h 10000"/>
                    <a:gd name="connsiteX64-1361" fmla="*/ 5340 w 10000"/>
                    <a:gd name="connsiteY64-1362" fmla="*/ 3448 h 10000"/>
                    <a:gd name="connsiteX65-1363" fmla="*/ 5113 w 10000"/>
                    <a:gd name="connsiteY65-1364" fmla="*/ 3448 h 10000"/>
                    <a:gd name="connsiteX66-1365" fmla="*/ 5113 w 10000"/>
                    <a:gd name="connsiteY66-1366" fmla="*/ 3678 h 10000"/>
                    <a:gd name="connsiteX67-1367" fmla="*/ 4773 w 10000"/>
                    <a:gd name="connsiteY67-1368" fmla="*/ 3563 h 10000"/>
                    <a:gd name="connsiteX68-1369" fmla="*/ 4205 w 10000"/>
                    <a:gd name="connsiteY68-1370" fmla="*/ 2529 h 10000"/>
                    <a:gd name="connsiteX69-1371" fmla="*/ 3750 w 10000"/>
                    <a:gd name="connsiteY69-1372" fmla="*/ 1839 h 10000"/>
                    <a:gd name="connsiteX70-1373" fmla="*/ 3523 w 10000"/>
                    <a:gd name="connsiteY70-1374" fmla="*/ 1494 h 10000"/>
                    <a:gd name="connsiteX71-1375" fmla="*/ 3523 w 10000"/>
                    <a:gd name="connsiteY71-1376" fmla="*/ 1265 h 10000"/>
                    <a:gd name="connsiteX72-1377" fmla="*/ 2841 w 10000"/>
                    <a:gd name="connsiteY72-1378" fmla="*/ 344 h 10000"/>
                    <a:gd name="connsiteX73-1379" fmla="*/ 2046 w 10000"/>
                    <a:gd name="connsiteY73-1380" fmla="*/ 344 h 10000"/>
                    <a:gd name="connsiteX74-1381" fmla="*/ 1477 w 10000"/>
                    <a:gd name="connsiteY74-1382" fmla="*/ 0 h 10000"/>
                    <a:gd name="connsiteX75-1383" fmla="*/ 227 w 10000"/>
                    <a:gd name="connsiteY75-1384" fmla="*/ 230 h 10000"/>
                    <a:gd name="connsiteX76-1385" fmla="*/ 113 w 10000"/>
                    <a:gd name="connsiteY76-1386" fmla="*/ 460 h 10000"/>
                    <a:gd name="connsiteX0-1387" fmla="*/ 113 w 10000"/>
                    <a:gd name="connsiteY0-1388" fmla="*/ 460 h 10000"/>
                    <a:gd name="connsiteX1-1389" fmla="*/ 227 w 10000"/>
                    <a:gd name="connsiteY1-1390" fmla="*/ 919 h 10000"/>
                    <a:gd name="connsiteX2-1391" fmla="*/ 0 w 10000"/>
                    <a:gd name="connsiteY2-1392" fmla="*/ 1379 h 10000"/>
                    <a:gd name="connsiteX3-1393" fmla="*/ 455 w 10000"/>
                    <a:gd name="connsiteY3-1394" fmla="*/ 1494 h 10000"/>
                    <a:gd name="connsiteX4-1395" fmla="*/ 682 w 10000"/>
                    <a:gd name="connsiteY4-1396" fmla="*/ 1265 h 10000"/>
                    <a:gd name="connsiteX5-1397" fmla="*/ 1022 w 10000"/>
                    <a:gd name="connsiteY5-1398" fmla="*/ 1494 h 10000"/>
                    <a:gd name="connsiteX6-1399" fmla="*/ 1250 w 10000"/>
                    <a:gd name="connsiteY6-1400" fmla="*/ 2184 h 10000"/>
                    <a:gd name="connsiteX7-1401" fmla="*/ 1477 w 10000"/>
                    <a:gd name="connsiteY7-1402" fmla="*/ 2529 h 10000"/>
                    <a:gd name="connsiteX8-1403" fmla="*/ 2046 w 10000"/>
                    <a:gd name="connsiteY8-1404" fmla="*/ 2299 h 10000"/>
                    <a:gd name="connsiteX9-1405" fmla="*/ 2390 w 10000"/>
                    <a:gd name="connsiteY9-1406" fmla="*/ 2184 h 10000"/>
                    <a:gd name="connsiteX10-1407" fmla="*/ 2727 w 10000"/>
                    <a:gd name="connsiteY10-1408" fmla="*/ 1715 h 10000"/>
                    <a:gd name="connsiteX11-1409" fmla="*/ 3275 w 10000"/>
                    <a:gd name="connsiteY11-1410" fmla="*/ 2263 h 10000"/>
                    <a:gd name="connsiteX12-1411" fmla="*/ 2954 w 10000"/>
                    <a:gd name="connsiteY12-1412" fmla="*/ 3563 h 10000"/>
                    <a:gd name="connsiteX13-1413" fmla="*/ 3056 w 10000"/>
                    <a:gd name="connsiteY13-1414" fmla="*/ 4364 h 10000"/>
                    <a:gd name="connsiteX14-1415" fmla="*/ 2819 w 10000"/>
                    <a:gd name="connsiteY14-1416" fmla="*/ 4673 h 10000"/>
                    <a:gd name="connsiteX15-1417" fmla="*/ 2727 w 10000"/>
                    <a:gd name="connsiteY15-1418" fmla="*/ 5632 h 10000"/>
                    <a:gd name="connsiteX16-1419" fmla="*/ 2499 w 10000"/>
                    <a:gd name="connsiteY16-1420" fmla="*/ 5287 h 10000"/>
                    <a:gd name="connsiteX17-1421" fmla="*/ 1477 w 10000"/>
                    <a:gd name="connsiteY17-1422" fmla="*/ 6666 h 10000"/>
                    <a:gd name="connsiteX18-1423" fmla="*/ 1819 w 10000"/>
                    <a:gd name="connsiteY18-1424" fmla="*/ 7241 h 10000"/>
                    <a:gd name="connsiteX19-1425" fmla="*/ 2264 w 10000"/>
                    <a:gd name="connsiteY19-1426" fmla="*/ 6949 h 10000"/>
                    <a:gd name="connsiteX20-1427" fmla="*/ 2273 w 10000"/>
                    <a:gd name="connsiteY20-1428" fmla="*/ 7241 h 10000"/>
                    <a:gd name="connsiteX21-1429" fmla="*/ 1932 w 10000"/>
                    <a:gd name="connsiteY21-1430" fmla="*/ 7471 h 10000"/>
                    <a:gd name="connsiteX22-1431" fmla="*/ 1932 w 10000"/>
                    <a:gd name="connsiteY22-1432" fmla="*/ 7816 h 10000"/>
                    <a:gd name="connsiteX23-1433" fmla="*/ 2499 w 10000"/>
                    <a:gd name="connsiteY23-1434" fmla="*/ 7816 h 10000"/>
                    <a:gd name="connsiteX24-1435" fmla="*/ 2727 w 10000"/>
                    <a:gd name="connsiteY24-1436" fmla="*/ 7701 h 10000"/>
                    <a:gd name="connsiteX25-1437" fmla="*/ 2727 w 10000"/>
                    <a:gd name="connsiteY25-1438" fmla="*/ 8276 h 10000"/>
                    <a:gd name="connsiteX26-1439" fmla="*/ 3296 w 10000"/>
                    <a:gd name="connsiteY26-1440" fmla="*/ 8620 h 10000"/>
                    <a:gd name="connsiteX27-1441" fmla="*/ 4091 w 10000"/>
                    <a:gd name="connsiteY27-1442" fmla="*/ 8391 h 10000"/>
                    <a:gd name="connsiteX28-1443" fmla="*/ 4091 w 10000"/>
                    <a:gd name="connsiteY28-1444" fmla="*/ 8735 h 10000"/>
                    <a:gd name="connsiteX29-1445" fmla="*/ 4545 w 10000"/>
                    <a:gd name="connsiteY29-1446" fmla="*/ 8506 h 10000"/>
                    <a:gd name="connsiteX30-1447" fmla="*/ 5227 w 10000"/>
                    <a:gd name="connsiteY30-1448" fmla="*/ 9195 h 10000"/>
                    <a:gd name="connsiteX31-1449" fmla="*/ 5455 w 10000"/>
                    <a:gd name="connsiteY31-1450" fmla="*/ 9195 h 10000"/>
                    <a:gd name="connsiteX32-1451" fmla="*/ 5682 w 10000"/>
                    <a:gd name="connsiteY32-1452" fmla="*/ 9655 h 10000"/>
                    <a:gd name="connsiteX33-1453" fmla="*/ 6022 w 10000"/>
                    <a:gd name="connsiteY33-1454" fmla="*/ 9540 h 10000"/>
                    <a:gd name="connsiteX34-1455" fmla="*/ 6022 w 10000"/>
                    <a:gd name="connsiteY34-1456" fmla="*/ 9080 h 10000"/>
                    <a:gd name="connsiteX35-1457" fmla="*/ 6137 w 10000"/>
                    <a:gd name="connsiteY35-1458" fmla="*/ 8966 h 10000"/>
                    <a:gd name="connsiteX36-1459" fmla="*/ 6137 w 10000"/>
                    <a:gd name="connsiteY36-1460" fmla="*/ 9540 h 10000"/>
                    <a:gd name="connsiteX37-1461" fmla="*/ 6819 w 10000"/>
                    <a:gd name="connsiteY37-1462" fmla="*/ 10000 h 10000"/>
                    <a:gd name="connsiteX38-1463" fmla="*/ 6932 w 10000"/>
                    <a:gd name="connsiteY38-1464" fmla="*/ 9655 h 10000"/>
                    <a:gd name="connsiteX39-1465" fmla="*/ 7045 w 10000"/>
                    <a:gd name="connsiteY39-1466" fmla="*/ 9770 h 10000"/>
                    <a:gd name="connsiteX40-1467" fmla="*/ 7499 w 10000"/>
                    <a:gd name="connsiteY40-1468" fmla="*/ 9310 h 10000"/>
                    <a:gd name="connsiteX41-1469" fmla="*/ 7841 w 10000"/>
                    <a:gd name="connsiteY41-1470" fmla="*/ 9770 h 10000"/>
                    <a:gd name="connsiteX42-1471" fmla="*/ 8523 w 10000"/>
                    <a:gd name="connsiteY42-1472" fmla="*/ 9770 h 10000"/>
                    <a:gd name="connsiteX43-1473" fmla="*/ 8409 w 10000"/>
                    <a:gd name="connsiteY43-1474" fmla="*/ 9080 h 10000"/>
                    <a:gd name="connsiteX44-1475" fmla="*/ 8068 w 10000"/>
                    <a:gd name="connsiteY44-1476" fmla="*/ 8276 h 10000"/>
                    <a:gd name="connsiteX45-1477" fmla="*/ 8523 w 10000"/>
                    <a:gd name="connsiteY45-1478" fmla="*/ 7586 h 10000"/>
                    <a:gd name="connsiteX46-1479" fmla="*/ 8978 w 10000"/>
                    <a:gd name="connsiteY46-1480" fmla="*/ 7471 h 10000"/>
                    <a:gd name="connsiteX47-1481" fmla="*/ 9431 w 10000"/>
                    <a:gd name="connsiteY47-1482" fmla="*/ 7701 h 10000"/>
                    <a:gd name="connsiteX48-1483" fmla="*/ 9773 w 10000"/>
                    <a:gd name="connsiteY48-1484" fmla="*/ 6092 h 10000"/>
                    <a:gd name="connsiteX49-1485" fmla="*/ 9659 w 10000"/>
                    <a:gd name="connsiteY49-1486" fmla="*/ 4942 h 10000"/>
                    <a:gd name="connsiteX50-1487" fmla="*/ 9886 w 10000"/>
                    <a:gd name="connsiteY50-1488" fmla="*/ 4713 h 10000"/>
                    <a:gd name="connsiteX51-1489" fmla="*/ 9886 w 10000"/>
                    <a:gd name="connsiteY51-1490" fmla="*/ 4253 h 10000"/>
                    <a:gd name="connsiteX52-1491" fmla="*/ 9659 w 10000"/>
                    <a:gd name="connsiteY52-1492" fmla="*/ 4138 h 10000"/>
                    <a:gd name="connsiteX53-1493" fmla="*/ 10000 w 10000"/>
                    <a:gd name="connsiteY53-1494" fmla="*/ 3678 h 10000"/>
                    <a:gd name="connsiteX54-1495" fmla="*/ 9659 w 10000"/>
                    <a:gd name="connsiteY54-1496" fmla="*/ 3678 h 10000"/>
                    <a:gd name="connsiteX55-1497" fmla="*/ 8636 w 10000"/>
                    <a:gd name="connsiteY55-1498" fmla="*/ 4597 h 10000"/>
                    <a:gd name="connsiteX56-1499" fmla="*/ 8636 w 10000"/>
                    <a:gd name="connsiteY56-1500" fmla="*/ 4828 h 10000"/>
                    <a:gd name="connsiteX57-1501" fmla="*/ 7954 w 10000"/>
                    <a:gd name="connsiteY57-1502" fmla="*/ 5172 h 10000"/>
                    <a:gd name="connsiteX58-1503" fmla="*/ 7386 w 10000"/>
                    <a:gd name="connsiteY58-1504" fmla="*/ 5172 h 10000"/>
                    <a:gd name="connsiteX59-1505" fmla="*/ 6932 w 10000"/>
                    <a:gd name="connsiteY59-1506" fmla="*/ 4368 h 10000"/>
                    <a:gd name="connsiteX60-1507" fmla="*/ 6932 w 10000"/>
                    <a:gd name="connsiteY60-1508" fmla="*/ 4023 h 10000"/>
                    <a:gd name="connsiteX61-1509" fmla="*/ 6250 w 10000"/>
                    <a:gd name="connsiteY61-1510" fmla="*/ 4023 h 10000"/>
                    <a:gd name="connsiteX62-1511" fmla="*/ 5909 w 10000"/>
                    <a:gd name="connsiteY62-1512" fmla="*/ 3678 h 10000"/>
                    <a:gd name="connsiteX63-1513" fmla="*/ 5340 w 10000"/>
                    <a:gd name="connsiteY63-1514" fmla="*/ 3678 h 10000"/>
                    <a:gd name="connsiteX64-1515" fmla="*/ 5340 w 10000"/>
                    <a:gd name="connsiteY64-1516" fmla="*/ 3448 h 10000"/>
                    <a:gd name="connsiteX65-1517" fmla="*/ 5113 w 10000"/>
                    <a:gd name="connsiteY65-1518" fmla="*/ 3448 h 10000"/>
                    <a:gd name="connsiteX66-1519" fmla="*/ 5113 w 10000"/>
                    <a:gd name="connsiteY66-1520" fmla="*/ 3678 h 10000"/>
                    <a:gd name="connsiteX67-1521" fmla="*/ 4773 w 10000"/>
                    <a:gd name="connsiteY67-1522" fmla="*/ 3563 h 10000"/>
                    <a:gd name="connsiteX68-1523" fmla="*/ 4205 w 10000"/>
                    <a:gd name="connsiteY68-1524" fmla="*/ 2529 h 10000"/>
                    <a:gd name="connsiteX69-1525" fmla="*/ 3750 w 10000"/>
                    <a:gd name="connsiteY69-1526" fmla="*/ 1839 h 10000"/>
                    <a:gd name="connsiteX70-1527" fmla="*/ 3523 w 10000"/>
                    <a:gd name="connsiteY70-1528" fmla="*/ 1494 h 10000"/>
                    <a:gd name="connsiteX71-1529" fmla="*/ 3523 w 10000"/>
                    <a:gd name="connsiteY71-1530" fmla="*/ 1265 h 10000"/>
                    <a:gd name="connsiteX72-1531" fmla="*/ 2841 w 10000"/>
                    <a:gd name="connsiteY72-1532" fmla="*/ 344 h 10000"/>
                    <a:gd name="connsiteX73-1533" fmla="*/ 2046 w 10000"/>
                    <a:gd name="connsiteY73-1534" fmla="*/ 344 h 10000"/>
                    <a:gd name="connsiteX74-1535" fmla="*/ 1477 w 10000"/>
                    <a:gd name="connsiteY74-1536" fmla="*/ 0 h 10000"/>
                    <a:gd name="connsiteX75-1537" fmla="*/ 227 w 10000"/>
                    <a:gd name="connsiteY75-1538" fmla="*/ 230 h 10000"/>
                    <a:gd name="connsiteX76-1539" fmla="*/ 113 w 10000"/>
                    <a:gd name="connsiteY76-1540" fmla="*/ 460 h 10000"/>
                    <a:gd name="connsiteX0-1541" fmla="*/ 113 w 10000"/>
                    <a:gd name="connsiteY0-1542" fmla="*/ 460 h 10000"/>
                    <a:gd name="connsiteX1-1543" fmla="*/ 227 w 10000"/>
                    <a:gd name="connsiteY1-1544" fmla="*/ 919 h 10000"/>
                    <a:gd name="connsiteX2-1545" fmla="*/ 0 w 10000"/>
                    <a:gd name="connsiteY2-1546" fmla="*/ 1379 h 10000"/>
                    <a:gd name="connsiteX3-1547" fmla="*/ 455 w 10000"/>
                    <a:gd name="connsiteY3-1548" fmla="*/ 1494 h 10000"/>
                    <a:gd name="connsiteX4-1549" fmla="*/ 682 w 10000"/>
                    <a:gd name="connsiteY4-1550" fmla="*/ 1265 h 10000"/>
                    <a:gd name="connsiteX5-1551" fmla="*/ 1022 w 10000"/>
                    <a:gd name="connsiteY5-1552" fmla="*/ 1494 h 10000"/>
                    <a:gd name="connsiteX6-1553" fmla="*/ 1250 w 10000"/>
                    <a:gd name="connsiteY6-1554" fmla="*/ 2184 h 10000"/>
                    <a:gd name="connsiteX7-1555" fmla="*/ 1477 w 10000"/>
                    <a:gd name="connsiteY7-1556" fmla="*/ 2529 h 10000"/>
                    <a:gd name="connsiteX8-1557" fmla="*/ 2046 w 10000"/>
                    <a:gd name="connsiteY8-1558" fmla="*/ 2299 h 10000"/>
                    <a:gd name="connsiteX9-1559" fmla="*/ 2390 w 10000"/>
                    <a:gd name="connsiteY9-1560" fmla="*/ 2184 h 10000"/>
                    <a:gd name="connsiteX10-1561" fmla="*/ 2727 w 10000"/>
                    <a:gd name="connsiteY10-1562" fmla="*/ 1715 h 10000"/>
                    <a:gd name="connsiteX11-1563" fmla="*/ 3275 w 10000"/>
                    <a:gd name="connsiteY11-1564" fmla="*/ 2263 h 10000"/>
                    <a:gd name="connsiteX12-1565" fmla="*/ 2954 w 10000"/>
                    <a:gd name="connsiteY12-1566" fmla="*/ 3563 h 10000"/>
                    <a:gd name="connsiteX13-1567" fmla="*/ 3056 w 10000"/>
                    <a:gd name="connsiteY13-1568" fmla="*/ 4364 h 10000"/>
                    <a:gd name="connsiteX14-1569" fmla="*/ 2827 w 10000"/>
                    <a:gd name="connsiteY14-1570" fmla="*/ 4704 h 10000"/>
                    <a:gd name="connsiteX15-1571" fmla="*/ 2727 w 10000"/>
                    <a:gd name="connsiteY15-1572" fmla="*/ 5632 h 10000"/>
                    <a:gd name="connsiteX16-1573" fmla="*/ 2499 w 10000"/>
                    <a:gd name="connsiteY16-1574" fmla="*/ 5287 h 10000"/>
                    <a:gd name="connsiteX17-1575" fmla="*/ 1477 w 10000"/>
                    <a:gd name="connsiteY17-1576" fmla="*/ 6666 h 10000"/>
                    <a:gd name="connsiteX18-1577" fmla="*/ 1819 w 10000"/>
                    <a:gd name="connsiteY18-1578" fmla="*/ 7241 h 10000"/>
                    <a:gd name="connsiteX19-1579" fmla="*/ 2264 w 10000"/>
                    <a:gd name="connsiteY19-1580" fmla="*/ 6949 h 10000"/>
                    <a:gd name="connsiteX20-1581" fmla="*/ 2273 w 10000"/>
                    <a:gd name="connsiteY20-1582" fmla="*/ 7241 h 10000"/>
                    <a:gd name="connsiteX21-1583" fmla="*/ 1932 w 10000"/>
                    <a:gd name="connsiteY21-1584" fmla="*/ 7471 h 10000"/>
                    <a:gd name="connsiteX22-1585" fmla="*/ 1932 w 10000"/>
                    <a:gd name="connsiteY22-1586" fmla="*/ 7816 h 10000"/>
                    <a:gd name="connsiteX23-1587" fmla="*/ 2499 w 10000"/>
                    <a:gd name="connsiteY23-1588" fmla="*/ 7816 h 10000"/>
                    <a:gd name="connsiteX24-1589" fmla="*/ 2727 w 10000"/>
                    <a:gd name="connsiteY24-1590" fmla="*/ 7701 h 10000"/>
                    <a:gd name="connsiteX25-1591" fmla="*/ 2727 w 10000"/>
                    <a:gd name="connsiteY25-1592" fmla="*/ 8276 h 10000"/>
                    <a:gd name="connsiteX26-1593" fmla="*/ 3296 w 10000"/>
                    <a:gd name="connsiteY26-1594" fmla="*/ 8620 h 10000"/>
                    <a:gd name="connsiteX27-1595" fmla="*/ 4091 w 10000"/>
                    <a:gd name="connsiteY27-1596" fmla="*/ 8391 h 10000"/>
                    <a:gd name="connsiteX28-1597" fmla="*/ 4091 w 10000"/>
                    <a:gd name="connsiteY28-1598" fmla="*/ 8735 h 10000"/>
                    <a:gd name="connsiteX29-1599" fmla="*/ 4545 w 10000"/>
                    <a:gd name="connsiteY29-1600" fmla="*/ 8506 h 10000"/>
                    <a:gd name="connsiteX30-1601" fmla="*/ 5227 w 10000"/>
                    <a:gd name="connsiteY30-1602" fmla="*/ 9195 h 10000"/>
                    <a:gd name="connsiteX31-1603" fmla="*/ 5455 w 10000"/>
                    <a:gd name="connsiteY31-1604" fmla="*/ 9195 h 10000"/>
                    <a:gd name="connsiteX32-1605" fmla="*/ 5682 w 10000"/>
                    <a:gd name="connsiteY32-1606" fmla="*/ 9655 h 10000"/>
                    <a:gd name="connsiteX33-1607" fmla="*/ 6022 w 10000"/>
                    <a:gd name="connsiteY33-1608" fmla="*/ 9540 h 10000"/>
                    <a:gd name="connsiteX34-1609" fmla="*/ 6022 w 10000"/>
                    <a:gd name="connsiteY34-1610" fmla="*/ 9080 h 10000"/>
                    <a:gd name="connsiteX35-1611" fmla="*/ 6137 w 10000"/>
                    <a:gd name="connsiteY35-1612" fmla="*/ 8966 h 10000"/>
                    <a:gd name="connsiteX36-1613" fmla="*/ 6137 w 10000"/>
                    <a:gd name="connsiteY36-1614" fmla="*/ 9540 h 10000"/>
                    <a:gd name="connsiteX37-1615" fmla="*/ 6819 w 10000"/>
                    <a:gd name="connsiteY37-1616" fmla="*/ 10000 h 10000"/>
                    <a:gd name="connsiteX38-1617" fmla="*/ 6932 w 10000"/>
                    <a:gd name="connsiteY38-1618" fmla="*/ 9655 h 10000"/>
                    <a:gd name="connsiteX39-1619" fmla="*/ 7045 w 10000"/>
                    <a:gd name="connsiteY39-1620" fmla="*/ 9770 h 10000"/>
                    <a:gd name="connsiteX40-1621" fmla="*/ 7499 w 10000"/>
                    <a:gd name="connsiteY40-1622" fmla="*/ 9310 h 10000"/>
                    <a:gd name="connsiteX41-1623" fmla="*/ 7841 w 10000"/>
                    <a:gd name="connsiteY41-1624" fmla="*/ 9770 h 10000"/>
                    <a:gd name="connsiteX42-1625" fmla="*/ 8523 w 10000"/>
                    <a:gd name="connsiteY42-1626" fmla="*/ 9770 h 10000"/>
                    <a:gd name="connsiteX43-1627" fmla="*/ 8409 w 10000"/>
                    <a:gd name="connsiteY43-1628" fmla="*/ 9080 h 10000"/>
                    <a:gd name="connsiteX44-1629" fmla="*/ 8068 w 10000"/>
                    <a:gd name="connsiteY44-1630" fmla="*/ 8276 h 10000"/>
                    <a:gd name="connsiteX45-1631" fmla="*/ 8523 w 10000"/>
                    <a:gd name="connsiteY45-1632" fmla="*/ 7586 h 10000"/>
                    <a:gd name="connsiteX46-1633" fmla="*/ 8978 w 10000"/>
                    <a:gd name="connsiteY46-1634" fmla="*/ 7471 h 10000"/>
                    <a:gd name="connsiteX47-1635" fmla="*/ 9431 w 10000"/>
                    <a:gd name="connsiteY47-1636" fmla="*/ 7701 h 10000"/>
                    <a:gd name="connsiteX48-1637" fmla="*/ 9773 w 10000"/>
                    <a:gd name="connsiteY48-1638" fmla="*/ 6092 h 10000"/>
                    <a:gd name="connsiteX49-1639" fmla="*/ 9659 w 10000"/>
                    <a:gd name="connsiteY49-1640" fmla="*/ 4942 h 10000"/>
                    <a:gd name="connsiteX50-1641" fmla="*/ 9886 w 10000"/>
                    <a:gd name="connsiteY50-1642" fmla="*/ 4713 h 10000"/>
                    <a:gd name="connsiteX51-1643" fmla="*/ 9886 w 10000"/>
                    <a:gd name="connsiteY51-1644" fmla="*/ 4253 h 10000"/>
                    <a:gd name="connsiteX52-1645" fmla="*/ 9659 w 10000"/>
                    <a:gd name="connsiteY52-1646" fmla="*/ 4138 h 10000"/>
                    <a:gd name="connsiteX53-1647" fmla="*/ 10000 w 10000"/>
                    <a:gd name="connsiteY53-1648" fmla="*/ 3678 h 10000"/>
                    <a:gd name="connsiteX54-1649" fmla="*/ 9659 w 10000"/>
                    <a:gd name="connsiteY54-1650" fmla="*/ 3678 h 10000"/>
                    <a:gd name="connsiteX55-1651" fmla="*/ 8636 w 10000"/>
                    <a:gd name="connsiteY55-1652" fmla="*/ 4597 h 10000"/>
                    <a:gd name="connsiteX56-1653" fmla="*/ 8636 w 10000"/>
                    <a:gd name="connsiteY56-1654" fmla="*/ 4828 h 10000"/>
                    <a:gd name="connsiteX57-1655" fmla="*/ 7954 w 10000"/>
                    <a:gd name="connsiteY57-1656" fmla="*/ 5172 h 10000"/>
                    <a:gd name="connsiteX58-1657" fmla="*/ 7386 w 10000"/>
                    <a:gd name="connsiteY58-1658" fmla="*/ 5172 h 10000"/>
                    <a:gd name="connsiteX59-1659" fmla="*/ 6932 w 10000"/>
                    <a:gd name="connsiteY59-1660" fmla="*/ 4368 h 10000"/>
                    <a:gd name="connsiteX60-1661" fmla="*/ 6932 w 10000"/>
                    <a:gd name="connsiteY60-1662" fmla="*/ 4023 h 10000"/>
                    <a:gd name="connsiteX61-1663" fmla="*/ 6250 w 10000"/>
                    <a:gd name="connsiteY61-1664" fmla="*/ 4023 h 10000"/>
                    <a:gd name="connsiteX62-1665" fmla="*/ 5909 w 10000"/>
                    <a:gd name="connsiteY62-1666" fmla="*/ 3678 h 10000"/>
                    <a:gd name="connsiteX63-1667" fmla="*/ 5340 w 10000"/>
                    <a:gd name="connsiteY63-1668" fmla="*/ 3678 h 10000"/>
                    <a:gd name="connsiteX64-1669" fmla="*/ 5340 w 10000"/>
                    <a:gd name="connsiteY64-1670" fmla="*/ 3448 h 10000"/>
                    <a:gd name="connsiteX65-1671" fmla="*/ 5113 w 10000"/>
                    <a:gd name="connsiteY65-1672" fmla="*/ 3448 h 10000"/>
                    <a:gd name="connsiteX66-1673" fmla="*/ 5113 w 10000"/>
                    <a:gd name="connsiteY66-1674" fmla="*/ 3678 h 10000"/>
                    <a:gd name="connsiteX67-1675" fmla="*/ 4773 w 10000"/>
                    <a:gd name="connsiteY67-1676" fmla="*/ 3563 h 10000"/>
                    <a:gd name="connsiteX68-1677" fmla="*/ 4205 w 10000"/>
                    <a:gd name="connsiteY68-1678" fmla="*/ 2529 h 10000"/>
                    <a:gd name="connsiteX69-1679" fmla="*/ 3750 w 10000"/>
                    <a:gd name="connsiteY69-1680" fmla="*/ 1839 h 10000"/>
                    <a:gd name="connsiteX70-1681" fmla="*/ 3523 w 10000"/>
                    <a:gd name="connsiteY70-1682" fmla="*/ 1494 h 10000"/>
                    <a:gd name="connsiteX71-1683" fmla="*/ 3523 w 10000"/>
                    <a:gd name="connsiteY71-1684" fmla="*/ 1265 h 10000"/>
                    <a:gd name="connsiteX72-1685" fmla="*/ 2841 w 10000"/>
                    <a:gd name="connsiteY72-1686" fmla="*/ 344 h 10000"/>
                    <a:gd name="connsiteX73-1687" fmla="*/ 2046 w 10000"/>
                    <a:gd name="connsiteY73-1688" fmla="*/ 344 h 10000"/>
                    <a:gd name="connsiteX74-1689" fmla="*/ 1477 w 10000"/>
                    <a:gd name="connsiteY74-1690" fmla="*/ 0 h 10000"/>
                    <a:gd name="connsiteX75-1691" fmla="*/ 227 w 10000"/>
                    <a:gd name="connsiteY75-1692" fmla="*/ 230 h 10000"/>
                    <a:gd name="connsiteX76-1693" fmla="*/ 113 w 10000"/>
                    <a:gd name="connsiteY76-1694" fmla="*/ 460 h 10000"/>
                    <a:gd name="connsiteX0-1695" fmla="*/ 113 w 10000"/>
                    <a:gd name="connsiteY0-1696" fmla="*/ 460 h 10000"/>
                    <a:gd name="connsiteX1-1697" fmla="*/ 227 w 10000"/>
                    <a:gd name="connsiteY1-1698" fmla="*/ 919 h 10000"/>
                    <a:gd name="connsiteX2-1699" fmla="*/ 0 w 10000"/>
                    <a:gd name="connsiteY2-1700" fmla="*/ 1379 h 10000"/>
                    <a:gd name="connsiteX3-1701" fmla="*/ 455 w 10000"/>
                    <a:gd name="connsiteY3-1702" fmla="*/ 1494 h 10000"/>
                    <a:gd name="connsiteX4-1703" fmla="*/ 682 w 10000"/>
                    <a:gd name="connsiteY4-1704" fmla="*/ 1265 h 10000"/>
                    <a:gd name="connsiteX5-1705" fmla="*/ 1022 w 10000"/>
                    <a:gd name="connsiteY5-1706" fmla="*/ 1494 h 10000"/>
                    <a:gd name="connsiteX6-1707" fmla="*/ 1250 w 10000"/>
                    <a:gd name="connsiteY6-1708" fmla="*/ 2184 h 10000"/>
                    <a:gd name="connsiteX7-1709" fmla="*/ 1477 w 10000"/>
                    <a:gd name="connsiteY7-1710" fmla="*/ 2529 h 10000"/>
                    <a:gd name="connsiteX8-1711" fmla="*/ 2046 w 10000"/>
                    <a:gd name="connsiteY8-1712" fmla="*/ 2299 h 10000"/>
                    <a:gd name="connsiteX9-1713" fmla="*/ 2390 w 10000"/>
                    <a:gd name="connsiteY9-1714" fmla="*/ 2184 h 10000"/>
                    <a:gd name="connsiteX10-1715" fmla="*/ 2727 w 10000"/>
                    <a:gd name="connsiteY10-1716" fmla="*/ 1715 h 10000"/>
                    <a:gd name="connsiteX11-1717" fmla="*/ 3275 w 10000"/>
                    <a:gd name="connsiteY11-1718" fmla="*/ 2263 h 10000"/>
                    <a:gd name="connsiteX12-1719" fmla="*/ 2954 w 10000"/>
                    <a:gd name="connsiteY12-1720" fmla="*/ 3563 h 10000"/>
                    <a:gd name="connsiteX13-1721" fmla="*/ 3056 w 10000"/>
                    <a:gd name="connsiteY13-1722" fmla="*/ 4364 h 10000"/>
                    <a:gd name="connsiteX14-1723" fmla="*/ 2827 w 10000"/>
                    <a:gd name="connsiteY14-1724" fmla="*/ 4704 h 10000"/>
                    <a:gd name="connsiteX15-1725" fmla="*/ 2727 w 10000"/>
                    <a:gd name="connsiteY15-1726" fmla="*/ 5632 h 10000"/>
                    <a:gd name="connsiteX16-1727" fmla="*/ 2499 w 10000"/>
                    <a:gd name="connsiteY16-1728" fmla="*/ 5287 h 10000"/>
                    <a:gd name="connsiteX17-1729" fmla="*/ 1477 w 10000"/>
                    <a:gd name="connsiteY17-1730" fmla="*/ 6666 h 10000"/>
                    <a:gd name="connsiteX18-1731" fmla="*/ 1819 w 10000"/>
                    <a:gd name="connsiteY18-1732" fmla="*/ 7241 h 10000"/>
                    <a:gd name="connsiteX19-1733" fmla="*/ 2306 w 10000"/>
                    <a:gd name="connsiteY19-1734" fmla="*/ 6980 h 10000"/>
                    <a:gd name="connsiteX20-1735" fmla="*/ 2273 w 10000"/>
                    <a:gd name="connsiteY20-1736" fmla="*/ 7241 h 10000"/>
                    <a:gd name="connsiteX21-1737" fmla="*/ 1932 w 10000"/>
                    <a:gd name="connsiteY21-1738" fmla="*/ 7471 h 10000"/>
                    <a:gd name="connsiteX22-1739" fmla="*/ 1932 w 10000"/>
                    <a:gd name="connsiteY22-1740" fmla="*/ 7816 h 10000"/>
                    <a:gd name="connsiteX23-1741" fmla="*/ 2499 w 10000"/>
                    <a:gd name="connsiteY23-1742" fmla="*/ 7816 h 10000"/>
                    <a:gd name="connsiteX24-1743" fmla="*/ 2727 w 10000"/>
                    <a:gd name="connsiteY24-1744" fmla="*/ 7701 h 10000"/>
                    <a:gd name="connsiteX25-1745" fmla="*/ 2727 w 10000"/>
                    <a:gd name="connsiteY25-1746" fmla="*/ 8276 h 10000"/>
                    <a:gd name="connsiteX26-1747" fmla="*/ 3296 w 10000"/>
                    <a:gd name="connsiteY26-1748" fmla="*/ 8620 h 10000"/>
                    <a:gd name="connsiteX27-1749" fmla="*/ 4091 w 10000"/>
                    <a:gd name="connsiteY27-1750" fmla="*/ 8391 h 10000"/>
                    <a:gd name="connsiteX28-1751" fmla="*/ 4091 w 10000"/>
                    <a:gd name="connsiteY28-1752" fmla="*/ 8735 h 10000"/>
                    <a:gd name="connsiteX29-1753" fmla="*/ 4545 w 10000"/>
                    <a:gd name="connsiteY29-1754" fmla="*/ 8506 h 10000"/>
                    <a:gd name="connsiteX30-1755" fmla="*/ 5227 w 10000"/>
                    <a:gd name="connsiteY30-1756" fmla="*/ 9195 h 10000"/>
                    <a:gd name="connsiteX31-1757" fmla="*/ 5455 w 10000"/>
                    <a:gd name="connsiteY31-1758" fmla="*/ 9195 h 10000"/>
                    <a:gd name="connsiteX32-1759" fmla="*/ 5682 w 10000"/>
                    <a:gd name="connsiteY32-1760" fmla="*/ 9655 h 10000"/>
                    <a:gd name="connsiteX33-1761" fmla="*/ 6022 w 10000"/>
                    <a:gd name="connsiteY33-1762" fmla="*/ 9540 h 10000"/>
                    <a:gd name="connsiteX34-1763" fmla="*/ 6022 w 10000"/>
                    <a:gd name="connsiteY34-1764" fmla="*/ 9080 h 10000"/>
                    <a:gd name="connsiteX35-1765" fmla="*/ 6137 w 10000"/>
                    <a:gd name="connsiteY35-1766" fmla="*/ 8966 h 10000"/>
                    <a:gd name="connsiteX36-1767" fmla="*/ 6137 w 10000"/>
                    <a:gd name="connsiteY36-1768" fmla="*/ 9540 h 10000"/>
                    <a:gd name="connsiteX37-1769" fmla="*/ 6819 w 10000"/>
                    <a:gd name="connsiteY37-1770" fmla="*/ 10000 h 10000"/>
                    <a:gd name="connsiteX38-1771" fmla="*/ 6932 w 10000"/>
                    <a:gd name="connsiteY38-1772" fmla="*/ 9655 h 10000"/>
                    <a:gd name="connsiteX39-1773" fmla="*/ 7045 w 10000"/>
                    <a:gd name="connsiteY39-1774" fmla="*/ 9770 h 10000"/>
                    <a:gd name="connsiteX40-1775" fmla="*/ 7499 w 10000"/>
                    <a:gd name="connsiteY40-1776" fmla="*/ 9310 h 10000"/>
                    <a:gd name="connsiteX41-1777" fmla="*/ 7841 w 10000"/>
                    <a:gd name="connsiteY41-1778" fmla="*/ 9770 h 10000"/>
                    <a:gd name="connsiteX42-1779" fmla="*/ 8523 w 10000"/>
                    <a:gd name="connsiteY42-1780" fmla="*/ 9770 h 10000"/>
                    <a:gd name="connsiteX43-1781" fmla="*/ 8409 w 10000"/>
                    <a:gd name="connsiteY43-1782" fmla="*/ 9080 h 10000"/>
                    <a:gd name="connsiteX44-1783" fmla="*/ 8068 w 10000"/>
                    <a:gd name="connsiteY44-1784" fmla="*/ 8276 h 10000"/>
                    <a:gd name="connsiteX45-1785" fmla="*/ 8523 w 10000"/>
                    <a:gd name="connsiteY45-1786" fmla="*/ 7586 h 10000"/>
                    <a:gd name="connsiteX46-1787" fmla="*/ 8978 w 10000"/>
                    <a:gd name="connsiteY46-1788" fmla="*/ 7471 h 10000"/>
                    <a:gd name="connsiteX47-1789" fmla="*/ 9431 w 10000"/>
                    <a:gd name="connsiteY47-1790" fmla="*/ 7701 h 10000"/>
                    <a:gd name="connsiteX48-1791" fmla="*/ 9773 w 10000"/>
                    <a:gd name="connsiteY48-1792" fmla="*/ 6092 h 10000"/>
                    <a:gd name="connsiteX49-1793" fmla="*/ 9659 w 10000"/>
                    <a:gd name="connsiteY49-1794" fmla="*/ 4942 h 10000"/>
                    <a:gd name="connsiteX50-1795" fmla="*/ 9886 w 10000"/>
                    <a:gd name="connsiteY50-1796" fmla="*/ 4713 h 10000"/>
                    <a:gd name="connsiteX51-1797" fmla="*/ 9886 w 10000"/>
                    <a:gd name="connsiteY51-1798" fmla="*/ 4253 h 10000"/>
                    <a:gd name="connsiteX52-1799" fmla="*/ 9659 w 10000"/>
                    <a:gd name="connsiteY52-1800" fmla="*/ 4138 h 10000"/>
                    <a:gd name="connsiteX53-1801" fmla="*/ 10000 w 10000"/>
                    <a:gd name="connsiteY53-1802" fmla="*/ 3678 h 10000"/>
                    <a:gd name="connsiteX54-1803" fmla="*/ 9659 w 10000"/>
                    <a:gd name="connsiteY54-1804" fmla="*/ 3678 h 10000"/>
                    <a:gd name="connsiteX55-1805" fmla="*/ 8636 w 10000"/>
                    <a:gd name="connsiteY55-1806" fmla="*/ 4597 h 10000"/>
                    <a:gd name="connsiteX56-1807" fmla="*/ 8636 w 10000"/>
                    <a:gd name="connsiteY56-1808" fmla="*/ 4828 h 10000"/>
                    <a:gd name="connsiteX57-1809" fmla="*/ 7954 w 10000"/>
                    <a:gd name="connsiteY57-1810" fmla="*/ 5172 h 10000"/>
                    <a:gd name="connsiteX58-1811" fmla="*/ 7386 w 10000"/>
                    <a:gd name="connsiteY58-1812" fmla="*/ 5172 h 10000"/>
                    <a:gd name="connsiteX59-1813" fmla="*/ 6932 w 10000"/>
                    <a:gd name="connsiteY59-1814" fmla="*/ 4368 h 10000"/>
                    <a:gd name="connsiteX60-1815" fmla="*/ 6932 w 10000"/>
                    <a:gd name="connsiteY60-1816" fmla="*/ 4023 h 10000"/>
                    <a:gd name="connsiteX61-1817" fmla="*/ 6250 w 10000"/>
                    <a:gd name="connsiteY61-1818" fmla="*/ 4023 h 10000"/>
                    <a:gd name="connsiteX62-1819" fmla="*/ 5909 w 10000"/>
                    <a:gd name="connsiteY62-1820" fmla="*/ 3678 h 10000"/>
                    <a:gd name="connsiteX63-1821" fmla="*/ 5340 w 10000"/>
                    <a:gd name="connsiteY63-1822" fmla="*/ 3678 h 10000"/>
                    <a:gd name="connsiteX64-1823" fmla="*/ 5340 w 10000"/>
                    <a:gd name="connsiteY64-1824" fmla="*/ 3448 h 10000"/>
                    <a:gd name="connsiteX65-1825" fmla="*/ 5113 w 10000"/>
                    <a:gd name="connsiteY65-1826" fmla="*/ 3448 h 10000"/>
                    <a:gd name="connsiteX66-1827" fmla="*/ 5113 w 10000"/>
                    <a:gd name="connsiteY66-1828" fmla="*/ 3678 h 10000"/>
                    <a:gd name="connsiteX67-1829" fmla="*/ 4773 w 10000"/>
                    <a:gd name="connsiteY67-1830" fmla="*/ 3563 h 10000"/>
                    <a:gd name="connsiteX68-1831" fmla="*/ 4205 w 10000"/>
                    <a:gd name="connsiteY68-1832" fmla="*/ 2529 h 10000"/>
                    <a:gd name="connsiteX69-1833" fmla="*/ 3750 w 10000"/>
                    <a:gd name="connsiteY69-1834" fmla="*/ 1839 h 10000"/>
                    <a:gd name="connsiteX70-1835" fmla="*/ 3523 w 10000"/>
                    <a:gd name="connsiteY70-1836" fmla="*/ 1494 h 10000"/>
                    <a:gd name="connsiteX71-1837" fmla="*/ 3523 w 10000"/>
                    <a:gd name="connsiteY71-1838" fmla="*/ 1265 h 10000"/>
                    <a:gd name="connsiteX72-1839" fmla="*/ 2841 w 10000"/>
                    <a:gd name="connsiteY72-1840" fmla="*/ 344 h 10000"/>
                    <a:gd name="connsiteX73-1841" fmla="*/ 2046 w 10000"/>
                    <a:gd name="connsiteY73-1842" fmla="*/ 344 h 10000"/>
                    <a:gd name="connsiteX74-1843" fmla="*/ 1477 w 10000"/>
                    <a:gd name="connsiteY74-1844" fmla="*/ 0 h 10000"/>
                    <a:gd name="connsiteX75-1845" fmla="*/ 227 w 10000"/>
                    <a:gd name="connsiteY75-1846" fmla="*/ 230 h 10000"/>
                    <a:gd name="connsiteX76-1847" fmla="*/ 113 w 10000"/>
                    <a:gd name="connsiteY76-1848" fmla="*/ 460 h 10000"/>
                    <a:gd name="connsiteX0-1849" fmla="*/ 113 w 10000"/>
                    <a:gd name="connsiteY0-1850" fmla="*/ 460 h 10000"/>
                    <a:gd name="connsiteX1-1851" fmla="*/ 227 w 10000"/>
                    <a:gd name="connsiteY1-1852" fmla="*/ 919 h 10000"/>
                    <a:gd name="connsiteX2-1853" fmla="*/ 0 w 10000"/>
                    <a:gd name="connsiteY2-1854" fmla="*/ 1379 h 10000"/>
                    <a:gd name="connsiteX3-1855" fmla="*/ 455 w 10000"/>
                    <a:gd name="connsiteY3-1856" fmla="*/ 1494 h 10000"/>
                    <a:gd name="connsiteX4-1857" fmla="*/ 682 w 10000"/>
                    <a:gd name="connsiteY4-1858" fmla="*/ 1265 h 10000"/>
                    <a:gd name="connsiteX5-1859" fmla="*/ 1022 w 10000"/>
                    <a:gd name="connsiteY5-1860" fmla="*/ 1494 h 10000"/>
                    <a:gd name="connsiteX6-1861" fmla="*/ 1250 w 10000"/>
                    <a:gd name="connsiteY6-1862" fmla="*/ 2184 h 10000"/>
                    <a:gd name="connsiteX7-1863" fmla="*/ 1477 w 10000"/>
                    <a:gd name="connsiteY7-1864" fmla="*/ 2529 h 10000"/>
                    <a:gd name="connsiteX8-1865" fmla="*/ 2046 w 10000"/>
                    <a:gd name="connsiteY8-1866" fmla="*/ 2299 h 10000"/>
                    <a:gd name="connsiteX9-1867" fmla="*/ 2390 w 10000"/>
                    <a:gd name="connsiteY9-1868" fmla="*/ 2184 h 10000"/>
                    <a:gd name="connsiteX10-1869" fmla="*/ 2727 w 10000"/>
                    <a:gd name="connsiteY10-1870" fmla="*/ 1715 h 10000"/>
                    <a:gd name="connsiteX11-1871" fmla="*/ 3275 w 10000"/>
                    <a:gd name="connsiteY11-1872" fmla="*/ 2263 h 10000"/>
                    <a:gd name="connsiteX12-1873" fmla="*/ 2954 w 10000"/>
                    <a:gd name="connsiteY12-1874" fmla="*/ 3563 h 10000"/>
                    <a:gd name="connsiteX13-1875" fmla="*/ 3056 w 10000"/>
                    <a:gd name="connsiteY13-1876" fmla="*/ 4364 h 10000"/>
                    <a:gd name="connsiteX14-1877" fmla="*/ 2827 w 10000"/>
                    <a:gd name="connsiteY14-1878" fmla="*/ 4704 h 10000"/>
                    <a:gd name="connsiteX15-1879" fmla="*/ 2727 w 10000"/>
                    <a:gd name="connsiteY15-1880" fmla="*/ 5632 h 10000"/>
                    <a:gd name="connsiteX16-1881" fmla="*/ 2499 w 10000"/>
                    <a:gd name="connsiteY16-1882" fmla="*/ 5287 h 10000"/>
                    <a:gd name="connsiteX17-1883" fmla="*/ 1477 w 10000"/>
                    <a:gd name="connsiteY17-1884" fmla="*/ 6666 h 10000"/>
                    <a:gd name="connsiteX18-1885" fmla="*/ 1819 w 10000"/>
                    <a:gd name="connsiteY18-1886" fmla="*/ 7241 h 10000"/>
                    <a:gd name="connsiteX19-1887" fmla="*/ 2273 w 10000"/>
                    <a:gd name="connsiteY19-1888" fmla="*/ 6980 h 10000"/>
                    <a:gd name="connsiteX20-1889" fmla="*/ 2273 w 10000"/>
                    <a:gd name="connsiteY20-1890" fmla="*/ 7241 h 10000"/>
                    <a:gd name="connsiteX21-1891" fmla="*/ 1932 w 10000"/>
                    <a:gd name="connsiteY21-1892" fmla="*/ 7471 h 10000"/>
                    <a:gd name="connsiteX22-1893" fmla="*/ 1932 w 10000"/>
                    <a:gd name="connsiteY22-1894" fmla="*/ 7816 h 10000"/>
                    <a:gd name="connsiteX23-1895" fmla="*/ 2499 w 10000"/>
                    <a:gd name="connsiteY23-1896" fmla="*/ 7816 h 10000"/>
                    <a:gd name="connsiteX24-1897" fmla="*/ 2727 w 10000"/>
                    <a:gd name="connsiteY24-1898" fmla="*/ 7701 h 10000"/>
                    <a:gd name="connsiteX25-1899" fmla="*/ 2727 w 10000"/>
                    <a:gd name="connsiteY25-1900" fmla="*/ 8276 h 10000"/>
                    <a:gd name="connsiteX26-1901" fmla="*/ 3296 w 10000"/>
                    <a:gd name="connsiteY26-1902" fmla="*/ 8620 h 10000"/>
                    <a:gd name="connsiteX27-1903" fmla="*/ 4091 w 10000"/>
                    <a:gd name="connsiteY27-1904" fmla="*/ 8391 h 10000"/>
                    <a:gd name="connsiteX28-1905" fmla="*/ 4091 w 10000"/>
                    <a:gd name="connsiteY28-1906" fmla="*/ 8735 h 10000"/>
                    <a:gd name="connsiteX29-1907" fmla="*/ 4545 w 10000"/>
                    <a:gd name="connsiteY29-1908" fmla="*/ 8506 h 10000"/>
                    <a:gd name="connsiteX30-1909" fmla="*/ 5227 w 10000"/>
                    <a:gd name="connsiteY30-1910" fmla="*/ 9195 h 10000"/>
                    <a:gd name="connsiteX31-1911" fmla="*/ 5455 w 10000"/>
                    <a:gd name="connsiteY31-1912" fmla="*/ 9195 h 10000"/>
                    <a:gd name="connsiteX32-1913" fmla="*/ 5682 w 10000"/>
                    <a:gd name="connsiteY32-1914" fmla="*/ 9655 h 10000"/>
                    <a:gd name="connsiteX33-1915" fmla="*/ 6022 w 10000"/>
                    <a:gd name="connsiteY33-1916" fmla="*/ 9540 h 10000"/>
                    <a:gd name="connsiteX34-1917" fmla="*/ 6022 w 10000"/>
                    <a:gd name="connsiteY34-1918" fmla="*/ 9080 h 10000"/>
                    <a:gd name="connsiteX35-1919" fmla="*/ 6137 w 10000"/>
                    <a:gd name="connsiteY35-1920" fmla="*/ 8966 h 10000"/>
                    <a:gd name="connsiteX36-1921" fmla="*/ 6137 w 10000"/>
                    <a:gd name="connsiteY36-1922" fmla="*/ 9540 h 10000"/>
                    <a:gd name="connsiteX37-1923" fmla="*/ 6819 w 10000"/>
                    <a:gd name="connsiteY37-1924" fmla="*/ 10000 h 10000"/>
                    <a:gd name="connsiteX38-1925" fmla="*/ 6932 w 10000"/>
                    <a:gd name="connsiteY38-1926" fmla="*/ 9655 h 10000"/>
                    <a:gd name="connsiteX39-1927" fmla="*/ 7045 w 10000"/>
                    <a:gd name="connsiteY39-1928" fmla="*/ 9770 h 10000"/>
                    <a:gd name="connsiteX40-1929" fmla="*/ 7499 w 10000"/>
                    <a:gd name="connsiteY40-1930" fmla="*/ 9310 h 10000"/>
                    <a:gd name="connsiteX41-1931" fmla="*/ 7841 w 10000"/>
                    <a:gd name="connsiteY41-1932" fmla="*/ 9770 h 10000"/>
                    <a:gd name="connsiteX42-1933" fmla="*/ 8523 w 10000"/>
                    <a:gd name="connsiteY42-1934" fmla="*/ 9770 h 10000"/>
                    <a:gd name="connsiteX43-1935" fmla="*/ 8409 w 10000"/>
                    <a:gd name="connsiteY43-1936" fmla="*/ 9080 h 10000"/>
                    <a:gd name="connsiteX44-1937" fmla="*/ 8068 w 10000"/>
                    <a:gd name="connsiteY44-1938" fmla="*/ 8276 h 10000"/>
                    <a:gd name="connsiteX45-1939" fmla="*/ 8523 w 10000"/>
                    <a:gd name="connsiteY45-1940" fmla="*/ 7586 h 10000"/>
                    <a:gd name="connsiteX46-1941" fmla="*/ 8978 w 10000"/>
                    <a:gd name="connsiteY46-1942" fmla="*/ 7471 h 10000"/>
                    <a:gd name="connsiteX47-1943" fmla="*/ 9431 w 10000"/>
                    <a:gd name="connsiteY47-1944" fmla="*/ 7701 h 10000"/>
                    <a:gd name="connsiteX48-1945" fmla="*/ 9773 w 10000"/>
                    <a:gd name="connsiteY48-1946" fmla="*/ 6092 h 10000"/>
                    <a:gd name="connsiteX49-1947" fmla="*/ 9659 w 10000"/>
                    <a:gd name="connsiteY49-1948" fmla="*/ 4942 h 10000"/>
                    <a:gd name="connsiteX50-1949" fmla="*/ 9886 w 10000"/>
                    <a:gd name="connsiteY50-1950" fmla="*/ 4713 h 10000"/>
                    <a:gd name="connsiteX51-1951" fmla="*/ 9886 w 10000"/>
                    <a:gd name="connsiteY51-1952" fmla="*/ 4253 h 10000"/>
                    <a:gd name="connsiteX52-1953" fmla="*/ 9659 w 10000"/>
                    <a:gd name="connsiteY52-1954" fmla="*/ 4138 h 10000"/>
                    <a:gd name="connsiteX53-1955" fmla="*/ 10000 w 10000"/>
                    <a:gd name="connsiteY53-1956" fmla="*/ 3678 h 10000"/>
                    <a:gd name="connsiteX54-1957" fmla="*/ 9659 w 10000"/>
                    <a:gd name="connsiteY54-1958" fmla="*/ 3678 h 10000"/>
                    <a:gd name="connsiteX55-1959" fmla="*/ 8636 w 10000"/>
                    <a:gd name="connsiteY55-1960" fmla="*/ 4597 h 10000"/>
                    <a:gd name="connsiteX56-1961" fmla="*/ 8636 w 10000"/>
                    <a:gd name="connsiteY56-1962" fmla="*/ 4828 h 10000"/>
                    <a:gd name="connsiteX57-1963" fmla="*/ 7954 w 10000"/>
                    <a:gd name="connsiteY57-1964" fmla="*/ 5172 h 10000"/>
                    <a:gd name="connsiteX58-1965" fmla="*/ 7386 w 10000"/>
                    <a:gd name="connsiteY58-1966" fmla="*/ 5172 h 10000"/>
                    <a:gd name="connsiteX59-1967" fmla="*/ 6932 w 10000"/>
                    <a:gd name="connsiteY59-1968" fmla="*/ 4368 h 10000"/>
                    <a:gd name="connsiteX60-1969" fmla="*/ 6932 w 10000"/>
                    <a:gd name="connsiteY60-1970" fmla="*/ 4023 h 10000"/>
                    <a:gd name="connsiteX61-1971" fmla="*/ 6250 w 10000"/>
                    <a:gd name="connsiteY61-1972" fmla="*/ 4023 h 10000"/>
                    <a:gd name="connsiteX62-1973" fmla="*/ 5909 w 10000"/>
                    <a:gd name="connsiteY62-1974" fmla="*/ 3678 h 10000"/>
                    <a:gd name="connsiteX63-1975" fmla="*/ 5340 w 10000"/>
                    <a:gd name="connsiteY63-1976" fmla="*/ 3678 h 10000"/>
                    <a:gd name="connsiteX64-1977" fmla="*/ 5340 w 10000"/>
                    <a:gd name="connsiteY64-1978" fmla="*/ 3448 h 10000"/>
                    <a:gd name="connsiteX65-1979" fmla="*/ 5113 w 10000"/>
                    <a:gd name="connsiteY65-1980" fmla="*/ 3448 h 10000"/>
                    <a:gd name="connsiteX66-1981" fmla="*/ 5113 w 10000"/>
                    <a:gd name="connsiteY66-1982" fmla="*/ 3678 h 10000"/>
                    <a:gd name="connsiteX67-1983" fmla="*/ 4773 w 10000"/>
                    <a:gd name="connsiteY67-1984" fmla="*/ 3563 h 10000"/>
                    <a:gd name="connsiteX68-1985" fmla="*/ 4205 w 10000"/>
                    <a:gd name="connsiteY68-1986" fmla="*/ 2529 h 10000"/>
                    <a:gd name="connsiteX69-1987" fmla="*/ 3750 w 10000"/>
                    <a:gd name="connsiteY69-1988" fmla="*/ 1839 h 10000"/>
                    <a:gd name="connsiteX70-1989" fmla="*/ 3523 w 10000"/>
                    <a:gd name="connsiteY70-1990" fmla="*/ 1494 h 10000"/>
                    <a:gd name="connsiteX71-1991" fmla="*/ 3523 w 10000"/>
                    <a:gd name="connsiteY71-1992" fmla="*/ 1265 h 10000"/>
                    <a:gd name="connsiteX72-1993" fmla="*/ 2841 w 10000"/>
                    <a:gd name="connsiteY72-1994" fmla="*/ 344 h 10000"/>
                    <a:gd name="connsiteX73-1995" fmla="*/ 2046 w 10000"/>
                    <a:gd name="connsiteY73-1996" fmla="*/ 344 h 10000"/>
                    <a:gd name="connsiteX74-1997" fmla="*/ 1477 w 10000"/>
                    <a:gd name="connsiteY74-1998" fmla="*/ 0 h 10000"/>
                    <a:gd name="connsiteX75-1999" fmla="*/ 227 w 10000"/>
                    <a:gd name="connsiteY75-2000" fmla="*/ 230 h 10000"/>
                    <a:gd name="connsiteX76-2001" fmla="*/ 113 w 10000"/>
                    <a:gd name="connsiteY76-2002" fmla="*/ 460 h 10000"/>
                    <a:gd name="connsiteX0-2003" fmla="*/ 113 w 10000"/>
                    <a:gd name="connsiteY0-2004" fmla="*/ 460 h 10000"/>
                    <a:gd name="connsiteX1-2005" fmla="*/ 227 w 10000"/>
                    <a:gd name="connsiteY1-2006" fmla="*/ 919 h 10000"/>
                    <a:gd name="connsiteX2-2007" fmla="*/ 0 w 10000"/>
                    <a:gd name="connsiteY2-2008" fmla="*/ 1379 h 10000"/>
                    <a:gd name="connsiteX3-2009" fmla="*/ 455 w 10000"/>
                    <a:gd name="connsiteY3-2010" fmla="*/ 1494 h 10000"/>
                    <a:gd name="connsiteX4-2011" fmla="*/ 682 w 10000"/>
                    <a:gd name="connsiteY4-2012" fmla="*/ 1265 h 10000"/>
                    <a:gd name="connsiteX5-2013" fmla="*/ 1022 w 10000"/>
                    <a:gd name="connsiteY5-2014" fmla="*/ 1494 h 10000"/>
                    <a:gd name="connsiteX6-2015" fmla="*/ 1250 w 10000"/>
                    <a:gd name="connsiteY6-2016" fmla="*/ 2184 h 10000"/>
                    <a:gd name="connsiteX7-2017" fmla="*/ 1477 w 10000"/>
                    <a:gd name="connsiteY7-2018" fmla="*/ 2529 h 10000"/>
                    <a:gd name="connsiteX8-2019" fmla="*/ 2046 w 10000"/>
                    <a:gd name="connsiteY8-2020" fmla="*/ 2299 h 10000"/>
                    <a:gd name="connsiteX9-2021" fmla="*/ 2390 w 10000"/>
                    <a:gd name="connsiteY9-2022" fmla="*/ 2184 h 10000"/>
                    <a:gd name="connsiteX10-2023" fmla="*/ 2727 w 10000"/>
                    <a:gd name="connsiteY10-2024" fmla="*/ 1715 h 10000"/>
                    <a:gd name="connsiteX11-2025" fmla="*/ 3275 w 10000"/>
                    <a:gd name="connsiteY11-2026" fmla="*/ 2263 h 10000"/>
                    <a:gd name="connsiteX12-2027" fmla="*/ 2954 w 10000"/>
                    <a:gd name="connsiteY12-2028" fmla="*/ 3563 h 10000"/>
                    <a:gd name="connsiteX13-2029" fmla="*/ 3056 w 10000"/>
                    <a:gd name="connsiteY13-2030" fmla="*/ 4364 h 10000"/>
                    <a:gd name="connsiteX14-2031" fmla="*/ 2827 w 10000"/>
                    <a:gd name="connsiteY14-2032" fmla="*/ 4704 h 10000"/>
                    <a:gd name="connsiteX15-2033" fmla="*/ 2727 w 10000"/>
                    <a:gd name="connsiteY15-2034" fmla="*/ 5632 h 10000"/>
                    <a:gd name="connsiteX16-2035" fmla="*/ 2499 w 10000"/>
                    <a:gd name="connsiteY16-2036" fmla="*/ 5287 h 10000"/>
                    <a:gd name="connsiteX17-2037" fmla="*/ 1477 w 10000"/>
                    <a:gd name="connsiteY17-2038" fmla="*/ 6666 h 10000"/>
                    <a:gd name="connsiteX18-2039" fmla="*/ 1819 w 10000"/>
                    <a:gd name="connsiteY18-2040" fmla="*/ 7241 h 10000"/>
                    <a:gd name="connsiteX19-2041" fmla="*/ 2273 w 10000"/>
                    <a:gd name="connsiteY19-2042" fmla="*/ 6980 h 10000"/>
                    <a:gd name="connsiteX20-2043" fmla="*/ 2273 w 10000"/>
                    <a:gd name="connsiteY20-2044" fmla="*/ 7241 h 10000"/>
                    <a:gd name="connsiteX21-2045" fmla="*/ 1932 w 10000"/>
                    <a:gd name="connsiteY21-2046" fmla="*/ 7471 h 10000"/>
                    <a:gd name="connsiteX22-2047" fmla="*/ 1932 w 10000"/>
                    <a:gd name="connsiteY22-2048" fmla="*/ 7816 h 10000"/>
                    <a:gd name="connsiteX23-2049" fmla="*/ 2499 w 10000"/>
                    <a:gd name="connsiteY23-2050" fmla="*/ 7816 h 10000"/>
                    <a:gd name="connsiteX24-2051" fmla="*/ 2727 w 10000"/>
                    <a:gd name="connsiteY24-2052" fmla="*/ 7701 h 10000"/>
                    <a:gd name="connsiteX25-2053" fmla="*/ 2727 w 10000"/>
                    <a:gd name="connsiteY25-2054" fmla="*/ 8276 h 10000"/>
                    <a:gd name="connsiteX26-2055" fmla="*/ 3296 w 10000"/>
                    <a:gd name="connsiteY26-2056" fmla="*/ 8620 h 10000"/>
                    <a:gd name="connsiteX27-2057" fmla="*/ 4091 w 10000"/>
                    <a:gd name="connsiteY27-2058" fmla="*/ 8391 h 10000"/>
                    <a:gd name="connsiteX28-2059" fmla="*/ 4091 w 10000"/>
                    <a:gd name="connsiteY28-2060" fmla="*/ 8735 h 10000"/>
                    <a:gd name="connsiteX29-2061" fmla="*/ 4545 w 10000"/>
                    <a:gd name="connsiteY29-2062" fmla="*/ 8506 h 10000"/>
                    <a:gd name="connsiteX30-2063" fmla="*/ 5227 w 10000"/>
                    <a:gd name="connsiteY30-2064" fmla="*/ 9195 h 10000"/>
                    <a:gd name="connsiteX31-2065" fmla="*/ 5455 w 10000"/>
                    <a:gd name="connsiteY31-2066" fmla="*/ 9195 h 10000"/>
                    <a:gd name="connsiteX32-2067" fmla="*/ 5623 w 10000"/>
                    <a:gd name="connsiteY32-2068" fmla="*/ 9529 h 10000"/>
                    <a:gd name="connsiteX33-2069" fmla="*/ 6022 w 10000"/>
                    <a:gd name="connsiteY33-2070" fmla="*/ 9540 h 10000"/>
                    <a:gd name="connsiteX34-2071" fmla="*/ 6022 w 10000"/>
                    <a:gd name="connsiteY34-2072" fmla="*/ 9080 h 10000"/>
                    <a:gd name="connsiteX35-2073" fmla="*/ 6137 w 10000"/>
                    <a:gd name="connsiteY35-2074" fmla="*/ 8966 h 10000"/>
                    <a:gd name="connsiteX36-2075" fmla="*/ 6137 w 10000"/>
                    <a:gd name="connsiteY36-2076" fmla="*/ 9540 h 10000"/>
                    <a:gd name="connsiteX37-2077" fmla="*/ 6819 w 10000"/>
                    <a:gd name="connsiteY37-2078" fmla="*/ 10000 h 10000"/>
                    <a:gd name="connsiteX38-2079" fmla="*/ 6932 w 10000"/>
                    <a:gd name="connsiteY38-2080" fmla="*/ 9655 h 10000"/>
                    <a:gd name="connsiteX39-2081" fmla="*/ 7045 w 10000"/>
                    <a:gd name="connsiteY39-2082" fmla="*/ 9770 h 10000"/>
                    <a:gd name="connsiteX40-2083" fmla="*/ 7499 w 10000"/>
                    <a:gd name="connsiteY40-2084" fmla="*/ 9310 h 10000"/>
                    <a:gd name="connsiteX41-2085" fmla="*/ 7841 w 10000"/>
                    <a:gd name="connsiteY41-2086" fmla="*/ 9770 h 10000"/>
                    <a:gd name="connsiteX42-2087" fmla="*/ 8523 w 10000"/>
                    <a:gd name="connsiteY42-2088" fmla="*/ 9770 h 10000"/>
                    <a:gd name="connsiteX43-2089" fmla="*/ 8409 w 10000"/>
                    <a:gd name="connsiteY43-2090" fmla="*/ 9080 h 10000"/>
                    <a:gd name="connsiteX44-2091" fmla="*/ 8068 w 10000"/>
                    <a:gd name="connsiteY44-2092" fmla="*/ 8276 h 10000"/>
                    <a:gd name="connsiteX45-2093" fmla="*/ 8523 w 10000"/>
                    <a:gd name="connsiteY45-2094" fmla="*/ 7586 h 10000"/>
                    <a:gd name="connsiteX46-2095" fmla="*/ 8978 w 10000"/>
                    <a:gd name="connsiteY46-2096" fmla="*/ 7471 h 10000"/>
                    <a:gd name="connsiteX47-2097" fmla="*/ 9431 w 10000"/>
                    <a:gd name="connsiteY47-2098" fmla="*/ 7701 h 10000"/>
                    <a:gd name="connsiteX48-2099" fmla="*/ 9773 w 10000"/>
                    <a:gd name="connsiteY48-2100" fmla="*/ 6092 h 10000"/>
                    <a:gd name="connsiteX49-2101" fmla="*/ 9659 w 10000"/>
                    <a:gd name="connsiteY49-2102" fmla="*/ 4942 h 10000"/>
                    <a:gd name="connsiteX50-2103" fmla="*/ 9886 w 10000"/>
                    <a:gd name="connsiteY50-2104" fmla="*/ 4713 h 10000"/>
                    <a:gd name="connsiteX51-2105" fmla="*/ 9886 w 10000"/>
                    <a:gd name="connsiteY51-2106" fmla="*/ 4253 h 10000"/>
                    <a:gd name="connsiteX52-2107" fmla="*/ 9659 w 10000"/>
                    <a:gd name="connsiteY52-2108" fmla="*/ 4138 h 10000"/>
                    <a:gd name="connsiteX53-2109" fmla="*/ 10000 w 10000"/>
                    <a:gd name="connsiteY53-2110" fmla="*/ 3678 h 10000"/>
                    <a:gd name="connsiteX54-2111" fmla="*/ 9659 w 10000"/>
                    <a:gd name="connsiteY54-2112" fmla="*/ 3678 h 10000"/>
                    <a:gd name="connsiteX55-2113" fmla="*/ 8636 w 10000"/>
                    <a:gd name="connsiteY55-2114" fmla="*/ 4597 h 10000"/>
                    <a:gd name="connsiteX56-2115" fmla="*/ 8636 w 10000"/>
                    <a:gd name="connsiteY56-2116" fmla="*/ 4828 h 10000"/>
                    <a:gd name="connsiteX57-2117" fmla="*/ 7954 w 10000"/>
                    <a:gd name="connsiteY57-2118" fmla="*/ 5172 h 10000"/>
                    <a:gd name="connsiteX58-2119" fmla="*/ 7386 w 10000"/>
                    <a:gd name="connsiteY58-2120" fmla="*/ 5172 h 10000"/>
                    <a:gd name="connsiteX59-2121" fmla="*/ 6932 w 10000"/>
                    <a:gd name="connsiteY59-2122" fmla="*/ 4368 h 10000"/>
                    <a:gd name="connsiteX60-2123" fmla="*/ 6932 w 10000"/>
                    <a:gd name="connsiteY60-2124" fmla="*/ 4023 h 10000"/>
                    <a:gd name="connsiteX61-2125" fmla="*/ 6250 w 10000"/>
                    <a:gd name="connsiteY61-2126" fmla="*/ 4023 h 10000"/>
                    <a:gd name="connsiteX62-2127" fmla="*/ 5909 w 10000"/>
                    <a:gd name="connsiteY62-2128" fmla="*/ 3678 h 10000"/>
                    <a:gd name="connsiteX63-2129" fmla="*/ 5340 w 10000"/>
                    <a:gd name="connsiteY63-2130" fmla="*/ 3678 h 10000"/>
                    <a:gd name="connsiteX64-2131" fmla="*/ 5340 w 10000"/>
                    <a:gd name="connsiteY64-2132" fmla="*/ 3448 h 10000"/>
                    <a:gd name="connsiteX65-2133" fmla="*/ 5113 w 10000"/>
                    <a:gd name="connsiteY65-2134" fmla="*/ 3448 h 10000"/>
                    <a:gd name="connsiteX66-2135" fmla="*/ 5113 w 10000"/>
                    <a:gd name="connsiteY66-2136" fmla="*/ 3678 h 10000"/>
                    <a:gd name="connsiteX67-2137" fmla="*/ 4773 w 10000"/>
                    <a:gd name="connsiteY67-2138" fmla="*/ 3563 h 10000"/>
                    <a:gd name="connsiteX68-2139" fmla="*/ 4205 w 10000"/>
                    <a:gd name="connsiteY68-2140" fmla="*/ 2529 h 10000"/>
                    <a:gd name="connsiteX69-2141" fmla="*/ 3750 w 10000"/>
                    <a:gd name="connsiteY69-2142" fmla="*/ 1839 h 10000"/>
                    <a:gd name="connsiteX70-2143" fmla="*/ 3523 w 10000"/>
                    <a:gd name="connsiteY70-2144" fmla="*/ 1494 h 10000"/>
                    <a:gd name="connsiteX71-2145" fmla="*/ 3523 w 10000"/>
                    <a:gd name="connsiteY71-2146" fmla="*/ 1265 h 10000"/>
                    <a:gd name="connsiteX72-2147" fmla="*/ 2841 w 10000"/>
                    <a:gd name="connsiteY72-2148" fmla="*/ 344 h 10000"/>
                    <a:gd name="connsiteX73-2149" fmla="*/ 2046 w 10000"/>
                    <a:gd name="connsiteY73-2150" fmla="*/ 344 h 10000"/>
                    <a:gd name="connsiteX74-2151" fmla="*/ 1477 w 10000"/>
                    <a:gd name="connsiteY74-2152" fmla="*/ 0 h 10000"/>
                    <a:gd name="connsiteX75-2153" fmla="*/ 227 w 10000"/>
                    <a:gd name="connsiteY75-2154" fmla="*/ 230 h 10000"/>
                    <a:gd name="connsiteX76-2155" fmla="*/ 113 w 10000"/>
                    <a:gd name="connsiteY76-2156" fmla="*/ 460 h 10000"/>
                    <a:gd name="connsiteX0-2157" fmla="*/ 113 w 10000"/>
                    <a:gd name="connsiteY0-2158" fmla="*/ 460 h 10000"/>
                    <a:gd name="connsiteX1-2159" fmla="*/ 227 w 10000"/>
                    <a:gd name="connsiteY1-2160" fmla="*/ 919 h 10000"/>
                    <a:gd name="connsiteX2-2161" fmla="*/ 0 w 10000"/>
                    <a:gd name="connsiteY2-2162" fmla="*/ 1379 h 10000"/>
                    <a:gd name="connsiteX3-2163" fmla="*/ 455 w 10000"/>
                    <a:gd name="connsiteY3-2164" fmla="*/ 1494 h 10000"/>
                    <a:gd name="connsiteX4-2165" fmla="*/ 682 w 10000"/>
                    <a:gd name="connsiteY4-2166" fmla="*/ 1265 h 10000"/>
                    <a:gd name="connsiteX5-2167" fmla="*/ 1022 w 10000"/>
                    <a:gd name="connsiteY5-2168" fmla="*/ 1494 h 10000"/>
                    <a:gd name="connsiteX6-2169" fmla="*/ 1250 w 10000"/>
                    <a:gd name="connsiteY6-2170" fmla="*/ 2184 h 10000"/>
                    <a:gd name="connsiteX7-2171" fmla="*/ 1477 w 10000"/>
                    <a:gd name="connsiteY7-2172" fmla="*/ 2529 h 10000"/>
                    <a:gd name="connsiteX8-2173" fmla="*/ 2046 w 10000"/>
                    <a:gd name="connsiteY8-2174" fmla="*/ 2299 h 10000"/>
                    <a:gd name="connsiteX9-2175" fmla="*/ 2390 w 10000"/>
                    <a:gd name="connsiteY9-2176" fmla="*/ 2184 h 10000"/>
                    <a:gd name="connsiteX10-2177" fmla="*/ 2727 w 10000"/>
                    <a:gd name="connsiteY10-2178" fmla="*/ 1715 h 10000"/>
                    <a:gd name="connsiteX11-2179" fmla="*/ 3275 w 10000"/>
                    <a:gd name="connsiteY11-2180" fmla="*/ 2263 h 10000"/>
                    <a:gd name="connsiteX12-2181" fmla="*/ 2954 w 10000"/>
                    <a:gd name="connsiteY12-2182" fmla="*/ 3563 h 10000"/>
                    <a:gd name="connsiteX13-2183" fmla="*/ 3056 w 10000"/>
                    <a:gd name="connsiteY13-2184" fmla="*/ 4364 h 10000"/>
                    <a:gd name="connsiteX14-2185" fmla="*/ 2827 w 10000"/>
                    <a:gd name="connsiteY14-2186" fmla="*/ 4704 h 10000"/>
                    <a:gd name="connsiteX15-2187" fmla="*/ 2727 w 10000"/>
                    <a:gd name="connsiteY15-2188" fmla="*/ 5632 h 10000"/>
                    <a:gd name="connsiteX16-2189" fmla="*/ 2499 w 10000"/>
                    <a:gd name="connsiteY16-2190" fmla="*/ 5287 h 10000"/>
                    <a:gd name="connsiteX17-2191" fmla="*/ 1477 w 10000"/>
                    <a:gd name="connsiteY17-2192" fmla="*/ 6666 h 10000"/>
                    <a:gd name="connsiteX18-2193" fmla="*/ 1819 w 10000"/>
                    <a:gd name="connsiteY18-2194" fmla="*/ 7241 h 10000"/>
                    <a:gd name="connsiteX19-2195" fmla="*/ 2273 w 10000"/>
                    <a:gd name="connsiteY19-2196" fmla="*/ 6980 h 10000"/>
                    <a:gd name="connsiteX20-2197" fmla="*/ 2273 w 10000"/>
                    <a:gd name="connsiteY20-2198" fmla="*/ 7241 h 10000"/>
                    <a:gd name="connsiteX21-2199" fmla="*/ 1932 w 10000"/>
                    <a:gd name="connsiteY21-2200" fmla="*/ 7471 h 10000"/>
                    <a:gd name="connsiteX22-2201" fmla="*/ 1932 w 10000"/>
                    <a:gd name="connsiteY22-2202" fmla="*/ 7816 h 10000"/>
                    <a:gd name="connsiteX23-2203" fmla="*/ 2499 w 10000"/>
                    <a:gd name="connsiteY23-2204" fmla="*/ 7816 h 10000"/>
                    <a:gd name="connsiteX24-2205" fmla="*/ 2727 w 10000"/>
                    <a:gd name="connsiteY24-2206" fmla="*/ 7701 h 10000"/>
                    <a:gd name="connsiteX25-2207" fmla="*/ 2727 w 10000"/>
                    <a:gd name="connsiteY25-2208" fmla="*/ 8276 h 10000"/>
                    <a:gd name="connsiteX26-2209" fmla="*/ 3296 w 10000"/>
                    <a:gd name="connsiteY26-2210" fmla="*/ 8620 h 10000"/>
                    <a:gd name="connsiteX27-2211" fmla="*/ 4091 w 10000"/>
                    <a:gd name="connsiteY27-2212" fmla="*/ 8391 h 10000"/>
                    <a:gd name="connsiteX28-2213" fmla="*/ 4091 w 10000"/>
                    <a:gd name="connsiteY28-2214" fmla="*/ 8735 h 10000"/>
                    <a:gd name="connsiteX29-2215" fmla="*/ 4545 w 10000"/>
                    <a:gd name="connsiteY29-2216" fmla="*/ 8506 h 10000"/>
                    <a:gd name="connsiteX30-2217" fmla="*/ 5227 w 10000"/>
                    <a:gd name="connsiteY30-2218" fmla="*/ 9195 h 10000"/>
                    <a:gd name="connsiteX31-2219" fmla="*/ 5455 w 10000"/>
                    <a:gd name="connsiteY31-2220" fmla="*/ 9195 h 10000"/>
                    <a:gd name="connsiteX32-2221" fmla="*/ 5623 w 10000"/>
                    <a:gd name="connsiteY32-2222" fmla="*/ 9529 h 10000"/>
                    <a:gd name="connsiteX33-2223" fmla="*/ 6022 w 10000"/>
                    <a:gd name="connsiteY33-2224" fmla="*/ 9540 h 10000"/>
                    <a:gd name="connsiteX34-2225" fmla="*/ 5897 w 10000"/>
                    <a:gd name="connsiteY34-2226" fmla="*/ 9080 h 10000"/>
                    <a:gd name="connsiteX35-2227" fmla="*/ 6137 w 10000"/>
                    <a:gd name="connsiteY35-2228" fmla="*/ 8966 h 10000"/>
                    <a:gd name="connsiteX36-2229" fmla="*/ 6137 w 10000"/>
                    <a:gd name="connsiteY36-2230" fmla="*/ 9540 h 10000"/>
                    <a:gd name="connsiteX37-2231" fmla="*/ 6819 w 10000"/>
                    <a:gd name="connsiteY37-2232" fmla="*/ 10000 h 10000"/>
                    <a:gd name="connsiteX38-2233" fmla="*/ 6932 w 10000"/>
                    <a:gd name="connsiteY38-2234" fmla="*/ 9655 h 10000"/>
                    <a:gd name="connsiteX39-2235" fmla="*/ 7045 w 10000"/>
                    <a:gd name="connsiteY39-2236" fmla="*/ 9770 h 10000"/>
                    <a:gd name="connsiteX40-2237" fmla="*/ 7499 w 10000"/>
                    <a:gd name="connsiteY40-2238" fmla="*/ 9310 h 10000"/>
                    <a:gd name="connsiteX41-2239" fmla="*/ 7841 w 10000"/>
                    <a:gd name="connsiteY41-2240" fmla="*/ 9770 h 10000"/>
                    <a:gd name="connsiteX42-2241" fmla="*/ 8523 w 10000"/>
                    <a:gd name="connsiteY42-2242" fmla="*/ 9770 h 10000"/>
                    <a:gd name="connsiteX43-2243" fmla="*/ 8409 w 10000"/>
                    <a:gd name="connsiteY43-2244" fmla="*/ 9080 h 10000"/>
                    <a:gd name="connsiteX44-2245" fmla="*/ 8068 w 10000"/>
                    <a:gd name="connsiteY44-2246" fmla="*/ 8276 h 10000"/>
                    <a:gd name="connsiteX45-2247" fmla="*/ 8523 w 10000"/>
                    <a:gd name="connsiteY45-2248" fmla="*/ 7586 h 10000"/>
                    <a:gd name="connsiteX46-2249" fmla="*/ 8978 w 10000"/>
                    <a:gd name="connsiteY46-2250" fmla="*/ 7471 h 10000"/>
                    <a:gd name="connsiteX47-2251" fmla="*/ 9431 w 10000"/>
                    <a:gd name="connsiteY47-2252" fmla="*/ 7701 h 10000"/>
                    <a:gd name="connsiteX48-2253" fmla="*/ 9773 w 10000"/>
                    <a:gd name="connsiteY48-2254" fmla="*/ 6092 h 10000"/>
                    <a:gd name="connsiteX49-2255" fmla="*/ 9659 w 10000"/>
                    <a:gd name="connsiteY49-2256" fmla="*/ 4942 h 10000"/>
                    <a:gd name="connsiteX50-2257" fmla="*/ 9886 w 10000"/>
                    <a:gd name="connsiteY50-2258" fmla="*/ 4713 h 10000"/>
                    <a:gd name="connsiteX51-2259" fmla="*/ 9886 w 10000"/>
                    <a:gd name="connsiteY51-2260" fmla="*/ 4253 h 10000"/>
                    <a:gd name="connsiteX52-2261" fmla="*/ 9659 w 10000"/>
                    <a:gd name="connsiteY52-2262" fmla="*/ 4138 h 10000"/>
                    <a:gd name="connsiteX53-2263" fmla="*/ 10000 w 10000"/>
                    <a:gd name="connsiteY53-2264" fmla="*/ 3678 h 10000"/>
                    <a:gd name="connsiteX54-2265" fmla="*/ 9659 w 10000"/>
                    <a:gd name="connsiteY54-2266" fmla="*/ 3678 h 10000"/>
                    <a:gd name="connsiteX55-2267" fmla="*/ 8636 w 10000"/>
                    <a:gd name="connsiteY55-2268" fmla="*/ 4597 h 10000"/>
                    <a:gd name="connsiteX56-2269" fmla="*/ 8636 w 10000"/>
                    <a:gd name="connsiteY56-2270" fmla="*/ 4828 h 10000"/>
                    <a:gd name="connsiteX57-2271" fmla="*/ 7954 w 10000"/>
                    <a:gd name="connsiteY57-2272" fmla="*/ 5172 h 10000"/>
                    <a:gd name="connsiteX58-2273" fmla="*/ 7386 w 10000"/>
                    <a:gd name="connsiteY58-2274" fmla="*/ 5172 h 10000"/>
                    <a:gd name="connsiteX59-2275" fmla="*/ 6932 w 10000"/>
                    <a:gd name="connsiteY59-2276" fmla="*/ 4368 h 10000"/>
                    <a:gd name="connsiteX60-2277" fmla="*/ 6932 w 10000"/>
                    <a:gd name="connsiteY60-2278" fmla="*/ 4023 h 10000"/>
                    <a:gd name="connsiteX61-2279" fmla="*/ 6250 w 10000"/>
                    <a:gd name="connsiteY61-2280" fmla="*/ 4023 h 10000"/>
                    <a:gd name="connsiteX62-2281" fmla="*/ 5909 w 10000"/>
                    <a:gd name="connsiteY62-2282" fmla="*/ 3678 h 10000"/>
                    <a:gd name="connsiteX63-2283" fmla="*/ 5340 w 10000"/>
                    <a:gd name="connsiteY63-2284" fmla="*/ 3678 h 10000"/>
                    <a:gd name="connsiteX64-2285" fmla="*/ 5340 w 10000"/>
                    <a:gd name="connsiteY64-2286" fmla="*/ 3448 h 10000"/>
                    <a:gd name="connsiteX65-2287" fmla="*/ 5113 w 10000"/>
                    <a:gd name="connsiteY65-2288" fmla="*/ 3448 h 10000"/>
                    <a:gd name="connsiteX66-2289" fmla="*/ 5113 w 10000"/>
                    <a:gd name="connsiteY66-2290" fmla="*/ 3678 h 10000"/>
                    <a:gd name="connsiteX67-2291" fmla="*/ 4773 w 10000"/>
                    <a:gd name="connsiteY67-2292" fmla="*/ 3563 h 10000"/>
                    <a:gd name="connsiteX68-2293" fmla="*/ 4205 w 10000"/>
                    <a:gd name="connsiteY68-2294" fmla="*/ 2529 h 10000"/>
                    <a:gd name="connsiteX69-2295" fmla="*/ 3750 w 10000"/>
                    <a:gd name="connsiteY69-2296" fmla="*/ 1839 h 10000"/>
                    <a:gd name="connsiteX70-2297" fmla="*/ 3523 w 10000"/>
                    <a:gd name="connsiteY70-2298" fmla="*/ 1494 h 10000"/>
                    <a:gd name="connsiteX71-2299" fmla="*/ 3523 w 10000"/>
                    <a:gd name="connsiteY71-2300" fmla="*/ 1265 h 10000"/>
                    <a:gd name="connsiteX72-2301" fmla="*/ 2841 w 10000"/>
                    <a:gd name="connsiteY72-2302" fmla="*/ 344 h 10000"/>
                    <a:gd name="connsiteX73-2303" fmla="*/ 2046 w 10000"/>
                    <a:gd name="connsiteY73-2304" fmla="*/ 344 h 10000"/>
                    <a:gd name="connsiteX74-2305" fmla="*/ 1477 w 10000"/>
                    <a:gd name="connsiteY74-2306" fmla="*/ 0 h 10000"/>
                    <a:gd name="connsiteX75-2307" fmla="*/ 227 w 10000"/>
                    <a:gd name="connsiteY75-2308" fmla="*/ 230 h 10000"/>
                    <a:gd name="connsiteX76-2309" fmla="*/ 113 w 10000"/>
                    <a:gd name="connsiteY76-2310" fmla="*/ 460 h 10000"/>
                    <a:gd name="connsiteX0-2311" fmla="*/ 113 w 10000"/>
                    <a:gd name="connsiteY0-2312" fmla="*/ 460 h 10000"/>
                    <a:gd name="connsiteX1-2313" fmla="*/ 227 w 10000"/>
                    <a:gd name="connsiteY1-2314" fmla="*/ 919 h 10000"/>
                    <a:gd name="connsiteX2-2315" fmla="*/ 0 w 10000"/>
                    <a:gd name="connsiteY2-2316" fmla="*/ 1379 h 10000"/>
                    <a:gd name="connsiteX3-2317" fmla="*/ 455 w 10000"/>
                    <a:gd name="connsiteY3-2318" fmla="*/ 1494 h 10000"/>
                    <a:gd name="connsiteX4-2319" fmla="*/ 682 w 10000"/>
                    <a:gd name="connsiteY4-2320" fmla="*/ 1265 h 10000"/>
                    <a:gd name="connsiteX5-2321" fmla="*/ 1022 w 10000"/>
                    <a:gd name="connsiteY5-2322" fmla="*/ 1494 h 10000"/>
                    <a:gd name="connsiteX6-2323" fmla="*/ 1250 w 10000"/>
                    <a:gd name="connsiteY6-2324" fmla="*/ 2184 h 10000"/>
                    <a:gd name="connsiteX7-2325" fmla="*/ 1477 w 10000"/>
                    <a:gd name="connsiteY7-2326" fmla="*/ 2529 h 10000"/>
                    <a:gd name="connsiteX8-2327" fmla="*/ 2046 w 10000"/>
                    <a:gd name="connsiteY8-2328" fmla="*/ 2299 h 10000"/>
                    <a:gd name="connsiteX9-2329" fmla="*/ 2390 w 10000"/>
                    <a:gd name="connsiteY9-2330" fmla="*/ 2184 h 10000"/>
                    <a:gd name="connsiteX10-2331" fmla="*/ 2727 w 10000"/>
                    <a:gd name="connsiteY10-2332" fmla="*/ 1715 h 10000"/>
                    <a:gd name="connsiteX11-2333" fmla="*/ 3275 w 10000"/>
                    <a:gd name="connsiteY11-2334" fmla="*/ 2263 h 10000"/>
                    <a:gd name="connsiteX12-2335" fmla="*/ 2954 w 10000"/>
                    <a:gd name="connsiteY12-2336" fmla="*/ 3563 h 10000"/>
                    <a:gd name="connsiteX13-2337" fmla="*/ 3056 w 10000"/>
                    <a:gd name="connsiteY13-2338" fmla="*/ 4364 h 10000"/>
                    <a:gd name="connsiteX14-2339" fmla="*/ 2827 w 10000"/>
                    <a:gd name="connsiteY14-2340" fmla="*/ 4704 h 10000"/>
                    <a:gd name="connsiteX15-2341" fmla="*/ 2727 w 10000"/>
                    <a:gd name="connsiteY15-2342" fmla="*/ 5632 h 10000"/>
                    <a:gd name="connsiteX16-2343" fmla="*/ 2499 w 10000"/>
                    <a:gd name="connsiteY16-2344" fmla="*/ 5287 h 10000"/>
                    <a:gd name="connsiteX17-2345" fmla="*/ 1477 w 10000"/>
                    <a:gd name="connsiteY17-2346" fmla="*/ 6666 h 10000"/>
                    <a:gd name="connsiteX18-2347" fmla="*/ 1819 w 10000"/>
                    <a:gd name="connsiteY18-2348" fmla="*/ 7241 h 10000"/>
                    <a:gd name="connsiteX19-2349" fmla="*/ 2273 w 10000"/>
                    <a:gd name="connsiteY19-2350" fmla="*/ 6980 h 10000"/>
                    <a:gd name="connsiteX20-2351" fmla="*/ 2273 w 10000"/>
                    <a:gd name="connsiteY20-2352" fmla="*/ 7241 h 10000"/>
                    <a:gd name="connsiteX21-2353" fmla="*/ 1932 w 10000"/>
                    <a:gd name="connsiteY21-2354" fmla="*/ 7471 h 10000"/>
                    <a:gd name="connsiteX22-2355" fmla="*/ 1932 w 10000"/>
                    <a:gd name="connsiteY22-2356" fmla="*/ 7816 h 10000"/>
                    <a:gd name="connsiteX23-2357" fmla="*/ 2499 w 10000"/>
                    <a:gd name="connsiteY23-2358" fmla="*/ 7816 h 10000"/>
                    <a:gd name="connsiteX24-2359" fmla="*/ 2727 w 10000"/>
                    <a:gd name="connsiteY24-2360" fmla="*/ 7701 h 10000"/>
                    <a:gd name="connsiteX25-2361" fmla="*/ 2727 w 10000"/>
                    <a:gd name="connsiteY25-2362" fmla="*/ 8276 h 10000"/>
                    <a:gd name="connsiteX26-2363" fmla="*/ 3296 w 10000"/>
                    <a:gd name="connsiteY26-2364" fmla="*/ 8620 h 10000"/>
                    <a:gd name="connsiteX27-2365" fmla="*/ 4091 w 10000"/>
                    <a:gd name="connsiteY27-2366" fmla="*/ 8391 h 10000"/>
                    <a:gd name="connsiteX28-2367" fmla="*/ 4091 w 10000"/>
                    <a:gd name="connsiteY28-2368" fmla="*/ 8735 h 10000"/>
                    <a:gd name="connsiteX29-2369" fmla="*/ 4545 w 10000"/>
                    <a:gd name="connsiteY29-2370" fmla="*/ 8506 h 10000"/>
                    <a:gd name="connsiteX30-2371" fmla="*/ 5227 w 10000"/>
                    <a:gd name="connsiteY30-2372" fmla="*/ 9195 h 10000"/>
                    <a:gd name="connsiteX31-2373" fmla="*/ 5455 w 10000"/>
                    <a:gd name="connsiteY31-2374" fmla="*/ 9195 h 10000"/>
                    <a:gd name="connsiteX32-2375" fmla="*/ 5623 w 10000"/>
                    <a:gd name="connsiteY32-2376" fmla="*/ 9529 h 10000"/>
                    <a:gd name="connsiteX33-2377" fmla="*/ 6022 w 10000"/>
                    <a:gd name="connsiteY33-2378" fmla="*/ 9540 h 10000"/>
                    <a:gd name="connsiteX34-2379" fmla="*/ 5897 w 10000"/>
                    <a:gd name="connsiteY34-2380" fmla="*/ 9080 h 10000"/>
                    <a:gd name="connsiteX35-2381" fmla="*/ 6137 w 10000"/>
                    <a:gd name="connsiteY35-2382" fmla="*/ 8966 h 10000"/>
                    <a:gd name="connsiteX36-2383" fmla="*/ 6137 w 10000"/>
                    <a:gd name="connsiteY36-2384" fmla="*/ 9540 h 10000"/>
                    <a:gd name="connsiteX37-2385" fmla="*/ 6819 w 10000"/>
                    <a:gd name="connsiteY37-2386" fmla="*/ 10000 h 10000"/>
                    <a:gd name="connsiteX38-2387" fmla="*/ 6932 w 10000"/>
                    <a:gd name="connsiteY38-2388" fmla="*/ 9655 h 10000"/>
                    <a:gd name="connsiteX39-2389" fmla="*/ 7078 w 10000"/>
                    <a:gd name="connsiteY39-2390" fmla="*/ 9833 h 10000"/>
                    <a:gd name="connsiteX40-2391" fmla="*/ 7499 w 10000"/>
                    <a:gd name="connsiteY40-2392" fmla="*/ 9310 h 10000"/>
                    <a:gd name="connsiteX41-2393" fmla="*/ 7841 w 10000"/>
                    <a:gd name="connsiteY41-2394" fmla="*/ 9770 h 10000"/>
                    <a:gd name="connsiteX42-2395" fmla="*/ 8523 w 10000"/>
                    <a:gd name="connsiteY42-2396" fmla="*/ 9770 h 10000"/>
                    <a:gd name="connsiteX43-2397" fmla="*/ 8409 w 10000"/>
                    <a:gd name="connsiteY43-2398" fmla="*/ 9080 h 10000"/>
                    <a:gd name="connsiteX44-2399" fmla="*/ 8068 w 10000"/>
                    <a:gd name="connsiteY44-2400" fmla="*/ 8276 h 10000"/>
                    <a:gd name="connsiteX45-2401" fmla="*/ 8523 w 10000"/>
                    <a:gd name="connsiteY45-2402" fmla="*/ 7586 h 10000"/>
                    <a:gd name="connsiteX46-2403" fmla="*/ 8978 w 10000"/>
                    <a:gd name="connsiteY46-2404" fmla="*/ 7471 h 10000"/>
                    <a:gd name="connsiteX47-2405" fmla="*/ 9431 w 10000"/>
                    <a:gd name="connsiteY47-2406" fmla="*/ 7701 h 10000"/>
                    <a:gd name="connsiteX48-2407" fmla="*/ 9773 w 10000"/>
                    <a:gd name="connsiteY48-2408" fmla="*/ 6092 h 10000"/>
                    <a:gd name="connsiteX49-2409" fmla="*/ 9659 w 10000"/>
                    <a:gd name="connsiteY49-2410" fmla="*/ 4942 h 10000"/>
                    <a:gd name="connsiteX50-2411" fmla="*/ 9886 w 10000"/>
                    <a:gd name="connsiteY50-2412" fmla="*/ 4713 h 10000"/>
                    <a:gd name="connsiteX51-2413" fmla="*/ 9886 w 10000"/>
                    <a:gd name="connsiteY51-2414" fmla="*/ 4253 h 10000"/>
                    <a:gd name="connsiteX52-2415" fmla="*/ 9659 w 10000"/>
                    <a:gd name="connsiteY52-2416" fmla="*/ 4138 h 10000"/>
                    <a:gd name="connsiteX53-2417" fmla="*/ 10000 w 10000"/>
                    <a:gd name="connsiteY53-2418" fmla="*/ 3678 h 10000"/>
                    <a:gd name="connsiteX54-2419" fmla="*/ 9659 w 10000"/>
                    <a:gd name="connsiteY54-2420" fmla="*/ 3678 h 10000"/>
                    <a:gd name="connsiteX55-2421" fmla="*/ 8636 w 10000"/>
                    <a:gd name="connsiteY55-2422" fmla="*/ 4597 h 10000"/>
                    <a:gd name="connsiteX56-2423" fmla="*/ 8636 w 10000"/>
                    <a:gd name="connsiteY56-2424" fmla="*/ 4828 h 10000"/>
                    <a:gd name="connsiteX57-2425" fmla="*/ 7954 w 10000"/>
                    <a:gd name="connsiteY57-2426" fmla="*/ 5172 h 10000"/>
                    <a:gd name="connsiteX58-2427" fmla="*/ 7386 w 10000"/>
                    <a:gd name="connsiteY58-2428" fmla="*/ 5172 h 10000"/>
                    <a:gd name="connsiteX59-2429" fmla="*/ 6932 w 10000"/>
                    <a:gd name="connsiteY59-2430" fmla="*/ 4368 h 10000"/>
                    <a:gd name="connsiteX60-2431" fmla="*/ 6932 w 10000"/>
                    <a:gd name="connsiteY60-2432" fmla="*/ 4023 h 10000"/>
                    <a:gd name="connsiteX61-2433" fmla="*/ 6250 w 10000"/>
                    <a:gd name="connsiteY61-2434" fmla="*/ 4023 h 10000"/>
                    <a:gd name="connsiteX62-2435" fmla="*/ 5909 w 10000"/>
                    <a:gd name="connsiteY62-2436" fmla="*/ 3678 h 10000"/>
                    <a:gd name="connsiteX63-2437" fmla="*/ 5340 w 10000"/>
                    <a:gd name="connsiteY63-2438" fmla="*/ 3678 h 10000"/>
                    <a:gd name="connsiteX64-2439" fmla="*/ 5340 w 10000"/>
                    <a:gd name="connsiteY64-2440" fmla="*/ 3448 h 10000"/>
                    <a:gd name="connsiteX65-2441" fmla="*/ 5113 w 10000"/>
                    <a:gd name="connsiteY65-2442" fmla="*/ 3448 h 10000"/>
                    <a:gd name="connsiteX66-2443" fmla="*/ 5113 w 10000"/>
                    <a:gd name="connsiteY66-2444" fmla="*/ 3678 h 10000"/>
                    <a:gd name="connsiteX67-2445" fmla="*/ 4773 w 10000"/>
                    <a:gd name="connsiteY67-2446" fmla="*/ 3563 h 10000"/>
                    <a:gd name="connsiteX68-2447" fmla="*/ 4205 w 10000"/>
                    <a:gd name="connsiteY68-2448" fmla="*/ 2529 h 10000"/>
                    <a:gd name="connsiteX69-2449" fmla="*/ 3750 w 10000"/>
                    <a:gd name="connsiteY69-2450" fmla="*/ 1839 h 10000"/>
                    <a:gd name="connsiteX70-2451" fmla="*/ 3523 w 10000"/>
                    <a:gd name="connsiteY70-2452" fmla="*/ 1494 h 10000"/>
                    <a:gd name="connsiteX71-2453" fmla="*/ 3523 w 10000"/>
                    <a:gd name="connsiteY71-2454" fmla="*/ 1265 h 10000"/>
                    <a:gd name="connsiteX72-2455" fmla="*/ 2841 w 10000"/>
                    <a:gd name="connsiteY72-2456" fmla="*/ 344 h 10000"/>
                    <a:gd name="connsiteX73-2457" fmla="*/ 2046 w 10000"/>
                    <a:gd name="connsiteY73-2458" fmla="*/ 344 h 10000"/>
                    <a:gd name="connsiteX74-2459" fmla="*/ 1477 w 10000"/>
                    <a:gd name="connsiteY74-2460" fmla="*/ 0 h 10000"/>
                    <a:gd name="connsiteX75-2461" fmla="*/ 227 w 10000"/>
                    <a:gd name="connsiteY75-2462" fmla="*/ 230 h 10000"/>
                    <a:gd name="connsiteX76-2463" fmla="*/ 113 w 10000"/>
                    <a:gd name="connsiteY76-2464" fmla="*/ 460 h 10000"/>
                    <a:gd name="connsiteX0-2465" fmla="*/ 113 w 10000"/>
                    <a:gd name="connsiteY0-2466" fmla="*/ 460 h 10000"/>
                    <a:gd name="connsiteX1-2467" fmla="*/ 227 w 10000"/>
                    <a:gd name="connsiteY1-2468" fmla="*/ 919 h 10000"/>
                    <a:gd name="connsiteX2-2469" fmla="*/ 0 w 10000"/>
                    <a:gd name="connsiteY2-2470" fmla="*/ 1379 h 10000"/>
                    <a:gd name="connsiteX3-2471" fmla="*/ 455 w 10000"/>
                    <a:gd name="connsiteY3-2472" fmla="*/ 1494 h 10000"/>
                    <a:gd name="connsiteX4-2473" fmla="*/ 682 w 10000"/>
                    <a:gd name="connsiteY4-2474" fmla="*/ 1265 h 10000"/>
                    <a:gd name="connsiteX5-2475" fmla="*/ 1022 w 10000"/>
                    <a:gd name="connsiteY5-2476" fmla="*/ 1494 h 10000"/>
                    <a:gd name="connsiteX6-2477" fmla="*/ 1250 w 10000"/>
                    <a:gd name="connsiteY6-2478" fmla="*/ 2184 h 10000"/>
                    <a:gd name="connsiteX7-2479" fmla="*/ 1477 w 10000"/>
                    <a:gd name="connsiteY7-2480" fmla="*/ 2529 h 10000"/>
                    <a:gd name="connsiteX8-2481" fmla="*/ 2046 w 10000"/>
                    <a:gd name="connsiteY8-2482" fmla="*/ 2299 h 10000"/>
                    <a:gd name="connsiteX9-2483" fmla="*/ 2390 w 10000"/>
                    <a:gd name="connsiteY9-2484" fmla="*/ 2184 h 10000"/>
                    <a:gd name="connsiteX10-2485" fmla="*/ 2727 w 10000"/>
                    <a:gd name="connsiteY10-2486" fmla="*/ 1715 h 10000"/>
                    <a:gd name="connsiteX11-2487" fmla="*/ 3275 w 10000"/>
                    <a:gd name="connsiteY11-2488" fmla="*/ 2263 h 10000"/>
                    <a:gd name="connsiteX12-2489" fmla="*/ 2954 w 10000"/>
                    <a:gd name="connsiteY12-2490" fmla="*/ 3563 h 10000"/>
                    <a:gd name="connsiteX13-2491" fmla="*/ 3056 w 10000"/>
                    <a:gd name="connsiteY13-2492" fmla="*/ 4364 h 10000"/>
                    <a:gd name="connsiteX14-2493" fmla="*/ 2827 w 10000"/>
                    <a:gd name="connsiteY14-2494" fmla="*/ 4704 h 10000"/>
                    <a:gd name="connsiteX15-2495" fmla="*/ 2727 w 10000"/>
                    <a:gd name="connsiteY15-2496" fmla="*/ 5632 h 10000"/>
                    <a:gd name="connsiteX16-2497" fmla="*/ 2499 w 10000"/>
                    <a:gd name="connsiteY16-2498" fmla="*/ 5287 h 10000"/>
                    <a:gd name="connsiteX17-2499" fmla="*/ 1477 w 10000"/>
                    <a:gd name="connsiteY17-2500" fmla="*/ 6666 h 10000"/>
                    <a:gd name="connsiteX18-2501" fmla="*/ 1819 w 10000"/>
                    <a:gd name="connsiteY18-2502" fmla="*/ 7241 h 10000"/>
                    <a:gd name="connsiteX19-2503" fmla="*/ 2273 w 10000"/>
                    <a:gd name="connsiteY19-2504" fmla="*/ 6980 h 10000"/>
                    <a:gd name="connsiteX20-2505" fmla="*/ 2273 w 10000"/>
                    <a:gd name="connsiteY20-2506" fmla="*/ 7241 h 10000"/>
                    <a:gd name="connsiteX21-2507" fmla="*/ 1932 w 10000"/>
                    <a:gd name="connsiteY21-2508" fmla="*/ 7471 h 10000"/>
                    <a:gd name="connsiteX22-2509" fmla="*/ 1932 w 10000"/>
                    <a:gd name="connsiteY22-2510" fmla="*/ 7816 h 10000"/>
                    <a:gd name="connsiteX23-2511" fmla="*/ 2499 w 10000"/>
                    <a:gd name="connsiteY23-2512" fmla="*/ 7816 h 10000"/>
                    <a:gd name="connsiteX24-2513" fmla="*/ 2727 w 10000"/>
                    <a:gd name="connsiteY24-2514" fmla="*/ 7701 h 10000"/>
                    <a:gd name="connsiteX25-2515" fmla="*/ 2727 w 10000"/>
                    <a:gd name="connsiteY25-2516" fmla="*/ 8276 h 10000"/>
                    <a:gd name="connsiteX26-2517" fmla="*/ 3296 w 10000"/>
                    <a:gd name="connsiteY26-2518" fmla="*/ 8620 h 10000"/>
                    <a:gd name="connsiteX27-2519" fmla="*/ 4091 w 10000"/>
                    <a:gd name="connsiteY27-2520" fmla="*/ 8391 h 10000"/>
                    <a:gd name="connsiteX28-2521" fmla="*/ 4091 w 10000"/>
                    <a:gd name="connsiteY28-2522" fmla="*/ 8735 h 10000"/>
                    <a:gd name="connsiteX29-2523" fmla="*/ 4545 w 10000"/>
                    <a:gd name="connsiteY29-2524" fmla="*/ 8506 h 10000"/>
                    <a:gd name="connsiteX30-2525" fmla="*/ 5227 w 10000"/>
                    <a:gd name="connsiteY30-2526" fmla="*/ 9195 h 10000"/>
                    <a:gd name="connsiteX31-2527" fmla="*/ 5455 w 10000"/>
                    <a:gd name="connsiteY31-2528" fmla="*/ 9195 h 10000"/>
                    <a:gd name="connsiteX32-2529" fmla="*/ 5623 w 10000"/>
                    <a:gd name="connsiteY32-2530" fmla="*/ 9529 h 10000"/>
                    <a:gd name="connsiteX33-2531" fmla="*/ 6022 w 10000"/>
                    <a:gd name="connsiteY33-2532" fmla="*/ 9540 h 10000"/>
                    <a:gd name="connsiteX34-2533" fmla="*/ 5897 w 10000"/>
                    <a:gd name="connsiteY34-2534" fmla="*/ 9080 h 10000"/>
                    <a:gd name="connsiteX35-2535" fmla="*/ 6137 w 10000"/>
                    <a:gd name="connsiteY35-2536" fmla="*/ 8966 h 10000"/>
                    <a:gd name="connsiteX36-2537" fmla="*/ 6137 w 10000"/>
                    <a:gd name="connsiteY36-2538" fmla="*/ 9540 h 10000"/>
                    <a:gd name="connsiteX37-2539" fmla="*/ 6819 w 10000"/>
                    <a:gd name="connsiteY37-2540" fmla="*/ 10000 h 10000"/>
                    <a:gd name="connsiteX38-2541" fmla="*/ 6899 w 10000"/>
                    <a:gd name="connsiteY38-2542" fmla="*/ 9655 h 10000"/>
                    <a:gd name="connsiteX39-2543" fmla="*/ 7078 w 10000"/>
                    <a:gd name="connsiteY39-2544" fmla="*/ 9833 h 10000"/>
                    <a:gd name="connsiteX40-2545" fmla="*/ 7499 w 10000"/>
                    <a:gd name="connsiteY40-2546" fmla="*/ 9310 h 10000"/>
                    <a:gd name="connsiteX41-2547" fmla="*/ 7841 w 10000"/>
                    <a:gd name="connsiteY41-2548" fmla="*/ 9770 h 10000"/>
                    <a:gd name="connsiteX42-2549" fmla="*/ 8523 w 10000"/>
                    <a:gd name="connsiteY42-2550" fmla="*/ 9770 h 10000"/>
                    <a:gd name="connsiteX43-2551" fmla="*/ 8409 w 10000"/>
                    <a:gd name="connsiteY43-2552" fmla="*/ 9080 h 10000"/>
                    <a:gd name="connsiteX44-2553" fmla="*/ 8068 w 10000"/>
                    <a:gd name="connsiteY44-2554" fmla="*/ 8276 h 10000"/>
                    <a:gd name="connsiteX45-2555" fmla="*/ 8523 w 10000"/>
                    <a:gd name="connsiteY45-2556" fmla="*/ 7586 h 10000"/>
                    <a:gd name="connsiteX46-2557" fmla="*/ 8978 w 10000"/>
                    <a:gd name="connsiteY46-2558" fmla="*/ 7471 h 10000"/>
                    <a:gd name="connsiteX47-2559" fmla="*/ 9431 w 10000"/>
                    <a:gd name="connsiteY47-2560" fmla="*/ 7701 h 10000"/>
                    <a:gd name="connsiteX48-2561" fmla="*/ 9773 w 10000"/>
                    <a:gd name="connsiteY48-2562" fmla="*/ 6092 h 10000"/>
                    <a:gd name="connsiteX49-2563" fmla="*/ 9659 w 10000"/>
                    <a:gd name="connsiteY49-2564" fmla="*/ 4942 h 10000"/>
                    <a:gd name="connsiteX50-2565" fmla="*/ 9886 w 10000"/>
                    <a:gd name="connsiteY50-2566" fmla="*/ 4713 h 10000"/>
                    <a:gd name="connsiteX51-2567" fmla="*/ 9886 w 10000"/>
                    <a:gd name="connsiteY51-2568" fmla="*/ 4253 h 10000"/>
                    <a:gd name="connsiteX52-2569" fmla="*/ 9659 w 10000"/>
                    <a:gd name="connsiteY52-2570" fmla="*/ 4138 h 10000"/>
                    <a:gd name="connsiteX53-2571" fmla="*/ 10000 w 10000"/>
                    <a:gd name="connsiteY53-2572" fmla="*/ 3678 h 10000"/>
                    <a:gd name="connsiteX54-2573" fmla="*/ 9659 w 10000"/>
                    <a:gd name="connsiteY54-2574" fmla="*/ 3678 h 10000"/>
                    <a:gd name="connsiteX55-2575" fmla="*/ 8636 w 10000"/>
                    <a:gd name="connsiteY55-2576" fmla="*/ 4597 h 10000"/>
                    <a:gd name="connsiteX56-2577" fmla="*/ 8636 w 10000"/>
                    <a:gd name="connsiteY56-2578" fmla="*/ 4828 h 10000"/>
                    <a:gd name="connsiteX57-2579" fmla="*/ 7954 w 10000"/>
                    <a:gd name="connsiteY57-2580" fmla="*/ 5172 h 10000"/>
                    <a:gd name="connsiteX58-2581" fmla="*/ 7386 w 10000"/>
                    <a:gd name="connsiteY58-2582" fmla="*/ 5172 h 10000"/>
                    <a:gd name="connsiteX59-2583" fmla="*/ 6932 w 10000"/>
                    <a:gd name="connsiteY59-2584" fmla="*/ 4368 h 10000"/>
                    <a:gd name="connsiteX60-2585" fmla="*/ 6932 w 10000"/>
                    <a:gd name="connsiteY60-2586" fmla="*/ 4023 h 10000"/>
                    <a:gd name="connsiteX61-2587" fmla="*/ 6250 w 10000"/>
                    <a:gd name="connsiteY61-2588" fmla="*/ 4023 h 10000"/>
                    <a:gd name="connsiteX62-2589" fmla="*/ 5909 w 10000"/>
                    <a:gd name="connsiteY62-2590" fmla="*/ 3678 h 10000"/>
                    <a:gd name="connsiteX63-2591" fmla="*/ 5340 w 10000"/>
                    <a:gd name="connsiteY63-2592" fmla="*/ 3678 h 10000"/>
                    <a:gd name="connsiteX64-2593" fmla="*/ 5340 w 10000"/>
                    <a:gd name="connsiteY64-2594" fmla="*/ 3448 h 10000"/>
                    <a:gd name="connsiteX65-2595" fmla="*/ 5113 w 10000"/>
                    <a:gd name="connsiteY65-2596" fmla="*/ 3448 h 10000"/>
                    <a:gd name="connsiteX66-2597" fmla="*/ 5113 w 10000"/>
                    <a:gd name="connsiteY66-2598" fmla="*/ 3678 h 10000"/>
                    <a:gd name="connsiteX67-2599" fmla="*/ 4773 w 10000"/>
                    <a:gd name="connsiteY67-2600" fmla="*/ 3563 h 10000"/>
                    <a:gd name="connsiteX68-2601" fmla="*/ 4205 w 10000"/>
                    <a:gd name="connsiteY68-2602" fmla="*/ 2529 h 10000"/>
                    <a:gd name="connsiteX69-2603" fmla="*/ 3750 w 10000"/>
                    <a:gd name="connsiteY69-2604" fmla="*/ 1839 h 10000"/>
                    <a:gd name="connsiteX70-2605" fmla="*/ 3523 w 10000"/>
                    <a:gd name="connsiteY70-2606" fmla="*/ 1494 h 10000"/>
                    <a:gd name="connsiteX71-2607" fmla="*/ 3523 w 10000"/>
                    <a:gd name="connsiteY71-2608" fmla="*/ 1265 h 10000"/>
                    <a:gd name="connsiteX72-2609" fmla="*/ 2841 w 10000"/>
                    <a:gd name="connsiteY72-2610" fmla="*/ 344 h 10000"/>
                    <a:gd name="connsiteX73-2611" fmla="*/ 2046 w 10000"/>
                    <a:gd name="connsiteY73-2612" fmla="*/ 344 h 10000"/>
                    <a:gd name="connsiteX74-2613" fmla="*/ 1477 w 10000"/>
                    <a:gd name="connsiteY74-2614" fmla="*/ 0 h 10000"/>
                    <a:gd name="connsiteX75-2615" fmla="*/ 227 w 10000"/>
                    <a:gd name="connsiteY75-2616" fmla="*/ 230 h 10000"/>
                    <a:gd name="connsiteX76-2617" fmla="*/ 113 w 10000"/>
                    <a:gd name="connsiteY76-2618" fmla="*/ 460 h 10000"/>
                    <a:gd name="connsiteX0-2619" fmla="*/ 113 w 10000"/>
                    <a:gd name="connsiteY0-2620" fmla="*/ 460 h 9979"/>
                    <a:gd name="connsiteX1-2621" fmla="*/ 227 w 10000"/>
                    <a:gd name="connsiteY1-2622" fmla="*/ 919 h 9979"/>
                    <a:gd name="connsiteX2-2623" fmla="*/ 0 w 10000"/>
                    <a:gd name="connsiteY2-2624" fmla="*/ 1379 h 9979"/>
                    <a:gd name="connsiteX3-2625" fmla="*/ 455 w 10000"/>
                    <a:gd name="connsiteY3-2626" fmla="*/ 1494 h 9979"/>
                    <a:gd name="connsiteX4-2627" fmla="*/ 682 w 10000"/>
                    <a:gd name="connsiteY4-2628" fmla="*/ 1265 h 9979"/>
                    <a:gd name="connsiteX5-2629" fmla="*/ 1022 w 10000"/>
                    <a:gd name="connsiteY5-2630" fmla="*/ 1494 h 9979"/>
                    <a:gd name="connsiteX6-2631" fmla="*/ 1250 w 10000"/>
                    <a:gd name="connsiteY6-2632" fmla="*/ 2184 h 9979"/>
                    <a:gd name="connsiteX7-2633" fmla="*/ 1477 w 10000"/>
                    <a:gd name="connsiteY7-2634" fmla="*/ 2529 h 9979"/>
                    <a:gd name="connsiteX8-2635" fmla="*/ 2046 w 10000"/>
                    <a:gd name="connsiteY8-2636" fmla="*/ 2299 h 9979"/>
                    <a:gd name="connsiteX9-2637" fmla="*/ 2390 w 10000"/>
                    <a:gd name="connsiteY9-2638" fmla="*/ 2184 h 9979"/>
                    <a:gd name="connsiteX10-2639" fmla="*/ 2727 w 10000"/>
                    <a:gd name="connsiteY10-2640" fmla="*/ 1715 h 9979"/>
                    <a:gd name="connsiteX11-2641" fmla="*/ 3275 w 10000"/>
                    <a:gd name="connsiteY11-2642" fmla="*/ 2263 h 9979"/>
                    <a:gd name="connsiteX12-2643" fmla="*/ 2954 w 10000"/>
                    <a:gd name="connsiteY12-2644" fmla="*/ 3563 h 9979"/>
                    <a:gd name="connsiteX13-2645" fmla="*/ 3056 w 10000"/>
                    <a:gd name="connsiteY13-2646" fmla="*/ 4364 h 9979"/>
                    <a:gd name="connsiteX14-2647" fmla="*/ 2827 w 10000"/>
                    <a:gd name="connsiteY14-2648" fmla="*/ 4704 h 9979"/>
                    <a:gd name="connsiteX15-2649" fmla="*/ 2727 w 10000"/>
                    <a:gd name="connsiteY15-2650" fmla="*/ 5632 h 9979"/>
                    <a:gd name="connsiteX16-2651" fmla="*/ 2499 w 10000"/>
                    <a:gd name="connsiteY16-2652" fmla="*/ 5287 h 9979"/>
                    <a:gd name="connsiteX17-2653" fmla="*/ 1477 w 10000"/>
                    <a:gd name="connsiteY17-2654" fmla="*/ 6666 h 9979"/>
                    <a:gd name="connsiteX18-2655" fmla="*/ 1819 w 10000"/>
                    <a:gd name="connsiteY18-2656" fmla="*/ 7241 h 9979"/>
                    <a:gd name="connsiteX19-2657" fmla="*/ 2273 w 10000"/>
                    <a:gd name="connsiteY19-2658" fmla="*/ 6980 h 9979"/>
                    <a:gd name="connsiteX20-2659" fmla="*/ 2273 w 10000"/>
                    <a:gd name="connsiteY20-2660" fmla="*/ 7241 h 9979"/>
                    <a:gd name="connsiteX21-2661" fmla="*/ 1932 w 10000"/>
                    <a:gd name="connsiteY21-2662" fmla="*/ 7471 h 9979"/>
                    <a:gd name="connsiteX22-2663" fmla="*/ 1932 w 10000"/>
                    <a:gd name="connsiteY22-2664" fmla="*/ 7816 h 9979"/>
                    <a:gd name="connsiteX23-2665" fmla="*/ 2499 w 10000"/>
                    <a:gd name="connsiteY23-2666" fmla="*/ 7816 h 9979"/>
                    <a:gd name="connsiteX24-2667" fmla="*/ 2727 w 10000"/>
                    <a:gd name="connsiteY24-2668" fmla="*/ 7701 h 9979"/>
                    <a:gd name="connsiteX25-2669" fmla="*/ 2727 w 10000"/>
                    <a:gd name="connsiteY25-2670" fmla="*/ 8276 h 9979"/>
                    <a:gd name="connsiteX26-2671" fmla="*/ 3296 w 10000"/>
                    <a:gd name="connsiteY26-2672" fmla="*/ 8620 h 9979"/>
                    <a:gd name="connsiteX27-2673" fmla="*/ 4091 w 10000"/>
                    <a:gd name="connsiteY27-2674" fmla="*/ 8391 h 9979"/>
                    <a:gd name="connsiteX28-2675" fmla="*/ 4091 w 10000"/>
                    <a:gd name="connsiteY28-2676" fmla="*/ 8735 h 9979"/>
                    <a:gd name="connsiteX29-2677" fmla="*/ 4545 w 10000"/>
                    <a:gd name="connsiteY29-2678" fmla="*/ 8506 h 9979"/>
                    <a:gd name="connsiteX30-2679" fmla="*/ 5227 w 10000"/>
                    <a:gd name="connsiteY30-2680" fmla="*/ 9195 h 9979"/>
                    <a:gd name="connsiteX31-2681" fmla="*/ 5455 w 10000"/>
                    <a:gd name="connsiteY31-2682" fmla="*/ 9195 h 9979"/>
                    <a:gd name="connsiteX32-2683" fmla="*/ 5623 w 10000"/>
                    <a:gd name="connsiteY32-2684" fmla="*/ 9529 h 9979"/>
                    <a:gd name="connsiteX33-2685" fmla="*/ 6022 w 10000"/>
                    <a:gd name="connsiteY33-2686" fmla="*/ 9540 h 9979"/>
                    <a:gd name="connsiteX34-2687" fmla="*/ 5897 w 10000"/>
                    <a:gd name="connsiteY34-2688" fmla="*/ 9080 h 9979"/>
                    <a:gd name="connsiteX35-2689" fmla="*/ 6137 w 10000"/>
                    <a:gd name="connsiteY35-2690" fmla="*/ 8966 h 9979"/>
                    <a:gd name="connsiteX36-2691" fmla="*/ 6137 w 10000"/>
                    <a:gd name="connsiteY36-2692" fmla="*/ 9540 h 9979"/>
                    <a:gd name="connsiteX37-2693" fmla="*/ 6802 w 10000"/>
                    <a:gd name="connsiteY37-2694" fmla="*/ 9979 h 9979"/>
                    <a:gd name="connsiteX38-2695" fmla="*/ 6899 w 10000"/>
                    <a:gd name="connsiteY38-2696" fmla="*/ 9655 h 9979"/>
                    <a:gd name="connsiteX39-2697" fmla="*/ 7078 w 10000"/>
                    <a:gd name="connsiteY39-2698" fmla="*/ 9833 h 9979"/>
                    <a:gd name="connsiteX40-2699" fmla="*/ 7499 w 10000"/>
                    <a:gd name="connsiteY40-2700" fmla="*/ 9310 h 9979"/>
                    <a:gd name="connsiteX41-2701" fmla="*/ 7841 w 10000"/>
                    <a:gd name="connsiteY41-2702" fmla="*/ 9770 h 9979"/>
                    <a:gd name="connsiteX42-2703" fmla="*/ 8523 w 10000"/>
                    <a:gd name="connsiteY42-2704" fmla="*/ 9770 h 9979"/>
                    <a:gd name="connsiteX43-2705" fmla="*/ 8409 w 10000"/>
                    <a:gd name="connsiteY43-2706" fmla="*/ 9080 h 9979"/>
                    <a:gd name="connsiteX44-2707" fmla="*/ 8068 w 10000"/>
                    <a:gd name="connsiteY44-2708" fmla="*/ 8276 h 9979"/>
                    <a:gd name="connsiteX45-2709" fmla="*/ 8523 w 10000"/>
                    <a:gd name="connsiteY45-2710" fmla="*/ 7586 h 9979"/>
                    <a:gd name="connsiteX46-2711" fmla="*/ 8978 w 10000"/>
                    <a:gd name="connsiteY46-2712" fmla="*/ 7471 h 9979"/>
                    <a:gd name="connsiteX47-2713" fmla="*/ 9431 w 10000"/>
                    <a:gd name="connsiteY47-2714" fmla="*/ 7701 h 9979"/>
                    <a:gd name="connsiteX48-2715" fmla="*/ 9773 w 10000"/>
                    <a:gd name="connsiteY48-2716" fmla="*/ 6092 h 9979"/>
                    <a:gd name="connsiteX49-2717" fmla="*/ 9659 w 10000"/>
                    <a:gd name="connsiteY49-2718" fmla="*/ 4942 h 9979"/>
                    <a:gd name="connsiteX50-2719" fmla="*/ 9886 w 10000"/>
                    <a:gd name="connsiteY50-2720" fmla="*/ 4713 h 9979"/>
                    <a:gd name="connsiteX51-2721" fmla="*/ 9886 w 10000"/>
                    <a:gd name="connsiteY51-2722" fmla="*/ 4253 h 9979"/>
                    <a:gd name="connsiteX52-2723" fmla="*/ 9659 w 10000"/>
                    <a:gd name="connsiteY52-2724" fmla="*/ 4138 h 9979"/>
                    <a:gd name="connsiteX53-2725" fmla="*/ 10000 w 10000"/>
                    <a:gd name="connsiteY53-2726" fmla="*/ 3678 h 9979"/>
                    <a:gd name="connsiteX54-2727" fmla="*/ 9659 w 10000"/>
                    <a:gd name="connsiteY54-2728" fmla="*/ 3678 h 9979"/>
                    <a:gd name="connsiteX55-2729" fmla="*/ 8636 w 10000"/>
                    <a:gd name="connsiteY55-2730" fmla="*/ 4597 h 9979"/>
                    <a:gd name="connsiteX56-2731" fmla="*/ 8636 w 10000"/>
                    <a:gd name="connsiteY56-2732" fmla="*/ 4828 h 9979"/>
                    <a:gd name="connsiteX57-2733" fmla="*/ 7954 w 10000"/>
                    <a:gd name="connsiteY57-2734" fmla="*/ 5172 h 9979"/>
                    <a:gd name="connsiteX58-2735" fmla="*/ 7386 w 10000"/>
                    <a:gd name="connsiteY58-2736" fmla="*/ 5172 h 9979"/>
                    <a:gd name="connsiteX59-2737" fmla="*/ 6932 w 10000"/>
                    <a:gd name="connsiteY59-2738" fmla="*/ 4368 h 9979"/>
                    <a:gd name="connsiteX60-2739" fmla="*/ 6932 w 10000"/>
                    <a:gd name="connsiteY60-2740" fmla="*/ 4023 h 9979"/>
                    <a:gd name="connsiteX61-2741" fmla="*/ 6250 w 10000"/>
                    <a:gd name="connsiteY61-2742" fmla="*/ 4023 h 9979"/>
                    <a:gd name="connsiteX62-2743" fmla="*/ 5909 w 10000"/>
                    <a:gd name="connsiteY62-2744" fmla="*/ 3678 h 9979"/>
                    <a:gd name="connsiteX63-2745" fmla="*/ 5340 w 10000"/>
                    <a:gd name="connsiteY63-2746" fmla="*/ 3678 h 9979"/>
                    <a:gd name="connsiteX64-2747" fmla="*/ 5340 w 10000"/>
                    <a:gd name="connsiteY64-2748" fmla="*/ 3448 h 9979"/>
                    <a:gd name="connsiteX65-2749" fmla="*/ 5113 w 10000"/>
                    <a:gd name="connsiteY65-2750" fmla="*/ 3448 h 9979"/>
                    <a:gd name="connsiteX66-2751" fmla="*/ 5113 w 10000"/>
                    <a:gd name="connsiteY66-2752" fmla="*/ 3678 h 9979"/>
                    <a:gd name="connsiteX67-2753" fmla="*/ 4773 w 10000"/>
                    <a:gd name="connsiteY67-2754" fmla="*/ 3563 h 9979"/>
                    <a:gd name="connsiteX68-2755" fmla="*/ 4205 w 10000"/>
                    <a:gd name="connsiteY68-2756" fmla="*/ 2529 h 9979"/>
                    <a:gd name="connsiteX69-2757" fmla="*/ 3750 w 10000"/>
                    <a:gd name="connsiteY69-2758" fmla="*/ 1839 h 9979"/>
                    <a:gd name="connsiteX70-2759" fmla="*/ 3523 w 10000"/>
                    <a:gd name="connsiteY70-2760" fmla="*/ 1494 h 9979"/>
                    <a:gd name="connsiteX71-2761" fmla="*/ 3523 w 10000"/>
                    <a:gd name="connsiteY71-2762" fmla="*/ 1265 h 9979"/>
                    <a:gd name="connsiteX72-2763" fmla="*/ 2841 w 10000"/>
                    <a:gd name="connsiteY72-2764" fmla="*/ 344 h 9979"/>
                    <a:gd name="connsiteX73-2765" fmla="*/ 2046 w 10000"/>
                    <a:gd name="connsiteY73-2766" fmla="*/ 344 h 9979"/>
                    <a:gd name="connsiteX74-2767" fmla="*/ 1477 w 10000"/>
                    <a:gd name="connsiteY74-2768" fmla="*/ 0 h 9979"/>
                    <a:gd name="connsiteX75-2769" fmla="*/ 227 w 10000"/>
                    <a:gd name="connsiteY75-2770" fmla="*/ 230 h 9979"/>
                    <a:gd name="connsiteX76-2771" fmla="*/ 113 w 10000"/>
                    <a:gd name="connsiteY76-2772" fmla="*/ 460 h 9979"/>
                    <a:gd name="connsiteX0-2773" fmla="*/ 113 w 10000"/>
                    <a:gd name="connsiteY0-2774" fmla="*/ 461 h 10000"/>
                    <a:gd name="connsiteX1-2775" fmla="*/ 227 w 10000"/>
                    <a:gd name="connsiteY1-2776" fmla="*/ 921 h 10000"/>
                    <a:gd name="connsiteX2-2777" fmla="*/ 0 w 10000"/>
                    <a:gd name="connsiteY2-2778" fmla="*/ 1382 h 10000"/>
                    <a:gd name="connsiteX3-2779" fmla="*/ 455 w 10000"/>
                    <a:gd name="connsiteY3-2780" fmla="*/ 1497 h 10000"/>
                    <a:gd name="connsiteX4-2781" fmla="*/ 682 w 10000"/>
                    <a:gd name="connsiteY4-2782" fmla="*/ 1268 h 10000"/>
                    <a:gd name="connsiteX5-2783" fmla="*/ 1022 w 10000"/>
                    <a:gd name="connsiteY5-2784" fmla="*/ 1497 h 10000"/>
                    <a:gd name="connsiteX6-2785" fmla="*/ 1250 w 10000"/>
                    <a:gd name="connsiteY6-2786" fmla="*/ 2189 h 10000"/>
                    <a:gd name="connsiteX7-2787" fmla="*/ 1477 w 10000"/>
                    <a:gd name="connsiteY7-2788" fmla="*/ 2534 h 10000"/>
                    <a:gd name="connsiteX8-2789" fmla="*/ 2046 w 10000"/>
                    <a:gd name="connsiteY8-2790" fmla="*/ 2304 h 10000"/>
                    <a:gd name="connsiteX9-2791" fmla="*/ 2390 w 10000"/>
                    <a:gd name="connsiteY9-2792" fmla="*/ 2189 h 10000"/>
                    <a:gd name="connsiteX10-2793" fmla="*/ 2727 w 10000"/>
                    <a:gd name="connsiteY10-2794" fmla="*/ 1719 h 10000"/>
                    <a:gd name="connsiteX11-2795" fmla="*/ 3275 w 10000"/>
                    <a:gd name="connsiteY11-2796" fmla="*/ 2268 h 10000"/>
                    <a:gd name="connsiteX12-2797" fmla="*/ 2954 w 10000"/>
                    <a:gd name="connsiteY12-2798" fmla="*/ 3570 h 10000"/>
                    <a:gd name="connsiteX13-2799" fmla="*/ 3056 w 10000"/>
                    <a:gd name="connsiteY13-2800" fmla="*/ 4373 h 10000"/>
                    <a:gd name="connsiteX14-2801" fmla="*/ 2827 w 10000"/>
                    <a:gd name="connsiteY14-2802" fmla="*/ 4714 h 10000"/>
                    <a:gd name="connsiteX15-2803" fmla="*/ 2727 w 10000"/>
                    <a:gd name="connsiteY15-2804" fmla="*/ 5644 h 10000"/>
                    <a:gd name="connsiteX16-2805" fmla="*/ 2499 w 10000"/>
                    <a:gd name="connsiteY16-2806" fmla="*/ 5298 h 10000"/>
                    <a:gd name="connsiteX17-2807" fmla="*/ 1477 w 10000"/>
                    <a:gd name="connsiteY17-2808" fmla="*/ 6680 h 10000"/>
                    <a:gd name="connsiteX18-2809" fmla="*/ 1819 w 10000"/>
                    <a:gd name="connsiteY18-2810" fmla="*/ 7256 h 10000"/>
                    <a:gd name="connsiteX19-2811" fmla="*/ 2273 w 10000"/>
                    <a:gd name="connsiteY19-2812" fmla="*/ 6995 h 10000"/>
                    <a:gd name="connsiteX20-2813" fmla="*/ 2273 w 10000"/>
                    <a:gd name="connsiteY20-2814" fmla="*/ 7256 h 10000"/>
                    <a:gd name="connsiteX21-2815" fmla="*/ 1932 w 10000"/>
                    <a:gd name="connsiteY21-2816" fmla="*/ 7487 h 10000"/>
                    <a:gd name="connsiteX22-2817" fmla="*/ 1932 w 10000"/>
                    <a:gd name="connsiteY22-2818" fmla="*/ 7832 h 10000"/>
                    <a:gd name="connsiteX23-2819" fmla="*/ 2499 w 10000"/>
                    <a:gd name="connsiteY23-2820" fmla="*/ 7832 h 10000"/>
                    <a:gd name="connsiteX24-2821" fmla="*/ 2727 w 10000"/>
                    <a:gd name="connsiteY24-2822" fmla="*/ 7717 h 10000"/>
                    <a:gd name="connsiteX25-2823" fmla="*/ 2727 w 10000"/>
                    <a:gd name="connsiteY25-2824" fmla="*/ 8293 h 10000"/>
                    <a:gd name="connsiteX26-2825" fmla="*/ 3296 w 10000"/>
                    <a:gd name="connsiteY26-2826" fmla="*/ 8638 h 10000"/>
                    <a:gd name="connsiteX27-2827" fmla="*/ 4083 w 10000"/>
                    <a:gd name="connsiteY27-2828" fmla="*/ 8451 h 10000"/>
                    <a:gd name="connsiteX28-2829" fmla="*/ 4091 w 10000"/>
                    <a:gd name="connsiteY28-2830" fmla="*/ 8753 h 10000"/>
                    <a:gd name="connsiteX29-2831" fmla="*/ 4545 w 10000"/>
                    <a:gd name="connsiteY29-2832" fmla="*/ 8524 h 10000"/>
                    <a:gd name="connsiteX30-2833" fmla="*/ 5227 w 10000"/>
                    <a:gd name="connsiteY30-2834" fmla="*/ 9214 h 10000"/>
                    <a:gd name="connsiteX31-2835" fmla="*/ 5455 w 10000"/>
                    <a:gd name="connsiteY31-2836" fmla="*/ 9214 h 10000"/>
                    <a:gd name="connsiteX32-2837" fmla="*/ 5623 w 10000"/>
                    <a:gd name="connsiteY32-2838" fmla="*/ 9549 h 10000"/>
                    <a:gd name="connsiteX33-2839" fmla="*/ 6022 w 10000"/>
                    <a:gd name="connsiteY33-2840" fmla="*/ 9560 h 10000"/>
                    <a:gd name="connsiteX34-2841" fmla="*/ 5897 w 10000"/>
                    <a:gd name="connsiteY34-2842" fmla="*/ 9099 h 10000"/>
                    <a:gd name="connsiteX35-2843" fmla="*/ 6137 w 10000"/>
                    <a:gd name="connsiteY35-2844" fmla="*/ 8985 h 10000"/>
                    <a:gd name="connsiteX36-2845" fmla="*/ 6137 w 10000"/>
                    <a:gd name="connsiteY36-2846" fmla="*/ 9560 h 10000"/>
                    <a:gd name="connsiteX37-2847" fmla="*/ 6802 w 10000"/>
                    <a:gd name="connsiteY37-2848" fmla="*/ 10000 h 10000"/>
                    <a:gd name="connsiteX38-2849" fmla="*/ 6899 w 10000"/>
                    <a:gd name="connsiteY38-2850" fmla="*/ 9675 h 10000"/>
                    <a:gd name="connsiteX39-2851" fmla="*/ 7078 w 10000"/>
                    <a:gd name="connsiteY39-2852" fmla="*/ 9854 h 10000"/>
                    <a:gd name="connsiteX40-2853" fmla="*/ 7499 w 10000"/>
                    <a:gd name="connsiteY40-2854" fmla="*/ 9330 h 10000"/>
                    <a:gd name="connsiteX41-2855" fmla="*/ 7841 w 10000"/>
                    <a:gd name="connsiteY41-2856" fmla="*/ 9791 h 10000"/>
                    <a:gd name="connsiteX42-2857" fmla="*/ 8523 w 10000"/>
                    <a:gd name="connsiteY42-2858" fmla="*/ 9791 h 10000"/>
                    <a:gd name="connsiteX43-2859" fmla="*/ 8409 w 10000"/>
                    <a:gd name="connsiteY43-2860" fmla="*/ 9099 h 10000"/>
                    <a:gd name="connsiteX44-2861" fmla="*/ 8068 w 10000"/>
                    <a:gd name="connsiteY44-2862" fmla="*/ 8293 h 10000"/>
                    <a:gd name="connsiteX45-2863" fmla="*/ 8523 w 10000"/>
                    <a:gd name="connsiteY45-2864" fmla="*/ 7602 h 10000"/>
                    <a:gd name="connsiteX46-2865" fmla="*/ 8978 w 10000"/>
                    <a:gd name="connsiteY46-2866" fmla="*/ 7487 h 10000"/>
                    <a:gd name="connsiteX47-2867" fmla="*/ 9431 w 10000"/>
                    <a:gd name="connsiteY47-2868" fmla="*/ 7717 h 10000"/>
                    <a:gd name="connsiteX48-2869" fmla="*/ 9773 w 10000"/>
                    <a:gd name="connsiteY48-2870" fmla="*/ 6105 h 10000"/>
                    <a:gd name="connsiteX49-2871" fmla="*/ 9659 w 10000"/>
                    <a:gd name="connsiteY49-2872" fmla="*/ 4952 h 10000"/>
                    <a:gd name="connsiteX50-2873" fmla="*/ 9886 w 10000"/>
                    <a:gd name="connsiteY50-2874" fmla="*/ 4723 h 10000"/>
                    <a:gd name="connsiteX51-2875" fmla="*/ 9886 w 10000"/>
                    <a:gd name="connsiteY51-2876" fmla="*/ 4262 h 10000"/>
                    <a:gd name="connsiteX52-2877" fmla="*/ 9659 w 10000"/>
                    <a:gd name="connsiteY52-2878" fmla="*/ 4147 h 10000"/>
                    <a:gd name="connsiteX53-2879" fmla="*/ 10000 w 10000"/>
                    <a:gd name="connsiteY53-2880" fmla="*/ 3686 h 10000"/>
                    <a:gd name="connsiteX54-2881" fmla="*/ 9659 w 10000"/>
                    <a:gd name="connsiteY54-2882" fmla="*/ 3686 h 10000"/>
                    <a:gd name="connsiteX55-2883" fmla="*/ 8636 w 10000"/>
                    <a:gd name="connsiteY55-2884" fmla="*/ 4607 h 10000"/>
                    <a:gd name="connsiteX56-2885" fmla="*/ 8636 w 10000"/>
                    <a:gd name="connsiteY56-2886" fmla="*/ 4838 h 10000"/>
                    <a:gd name="connsiteX57-2887" fmla="*/ 7954 w 10000"/>
                    <a:gd name="connsiteY57-2888" fmla="*/ 5183 h 10000"/>
                    <a:gd name="connsiteX58-2889" fmla="*/ 7386 w 10000"/>
                    <a:gd name="connsiteY58-2890" fmla="*/ 5183 h 10000"/>
                    <a:gd name="connsiteX59-2891" fmla="*/ 6932 w 10000"/>
                    <a:gd name="connsiteY59-2892" fmla="*/ 4377 h 10000"/>
                    <a:gd name="connsiteX60-2893" fmla="*/ 6932 w 10000"/>
                    <a:gd name="connsiteY60-2894" fmla="*/ 4031 h 10000"/>
                    <a:gd name="connsiteX61-2895" fmla="*/ 6250 w 10000"/>
                    <a:gd name="connsiteY61-2896" fmla="*/ 4031 h 10000"/>
                    <a:gd name="connsiteX62-2897" fmla="*/ 5909 w 10000"/>
                    <a:gd name="connsiteY62-2898" fmla="*/ 3686 h 10000"/>
                    <a:gd name="connsiteX63-2899" fmla="*/ 5340 w 10000"/>
                    <a:gd name="connsiteY63-2900" fmla="*/ 3686 h 10000"/>
                    <a:gd name="connsiteX64-2901" fmla="*/ 5340 w 10000"/>
                    <a:gd name="connsiteY64-2902" fmla="*/ 3455 h 10000"/>
                    <a:gd name="connsiteX65-2903" fmla="*/ 5113 w 10000"/>
                    <a:gd name="connsiteY65-2904" fmla="*/ 3455 h 10000"/>
                    <a:gd name="connsiteX66-2905" fmla="*/ 5113 w 10000"/>
                    <a:gd name="connsiteY66-2906" fmla="*/ 3686 h 10000"/>
                    <a:gd name="connsiteX67-2907" fmla="*/ 4773 w 10000"/>
                    <a:gd name="connsiteY67-2908" fmla="*/ 3570 h 10000"/>
                    <a:gd name="connsiteX68-2909" fmla="*/ 4205 w 10000"/>
                    <a:gd name="connsiteY68-2910" fmla="*/ 2534 h 10000"/>
                    <a:gd name="connsiteX69-2911" fmla="*/ 3750 w 10000"/>
                    <a:gd name="connsiteY69-2912" fmla="*/ 1843 h 10000"/>
                    <a:gd name="connsiteX70-2913" fmla="*/ 3523 w 10000"/>
                    <a:gd name="connsiteY70-2914" fmla="*/ 1497 h 10000"/>
                    <a:gd name="connsiteX71-2915" fmla="*/ 3523 w 10000"/>
                    <a:gd name="connsiteY71-2916" fmla="*/ 1268 h 10000"/>
                    <a:gd name="connsiteX72-2917" fmla="*/ 2841 w 10000"/>
                    <a:gd name="connsiteY72-2918" fmla="*/ 345 h 10000"/>
                    <a:gd name="connsiteX73-2919" fmla="*/ 2046 w 10000"/>
                    <a:gd name="connsiteY73-2920" fmla="*/ 345 h 10000"/>
                    <a:gd name="connsiteX74-2921" fmla="*/ 1477 w 10000"/>
                    <a:gd name="connsiteY74-2922" fmla="*/ 0 h 10000"/>
                    <a:gd name="connsiteX75-2923" fmla="*/ 227 w 10000"/>
                    <a:gd name="connsiteY75-2924" fmla="*/ 230 h 10000"/>
                    <a:gd name="connsiteX76-2925" fmla="*/ 113 w 10000"/>
                    <a:gd name="connsiteY76-2926" fmla="*/ 461 h 10000"/>
                    <a:gd name="connsiteX0-2927" fmla="*/ 113 w 10000"/>
                    <a:gd name="connsiteY0-2928" fmla="*/ 461 h 10000"/>
                    <a:gd name="connsiteX1-2929" fmla="*/ 227 w 10000"/>
                    <a:gd name="connsiteY1-2930" fmla="*/ 921 h 10000"/>
                    <a:gd name="connsiteX2-2931" fmla="*/ 0 w 10000"/>
                    <a:gd name="connsiteY2-2932" fmla="*/ 1382 h 10000"/>
                    <a:gd name="connsiteX3-2933" fmla="*/ 455 w 10000"/>
                    <a:gd name="connsiteY3-2934" fmla="*/ 1497 h 10000"/>
                    <a:gd name="connsiteX4-2935" fmla="*/ 682 w 10000"/>
                    <a:gd name="connsiteY4-2936" fmla="*/ 1268 h 10000"/>
                    <a:gd name="connsiteX5-2937" fmla="*/ 1022 w 10000"/>
                    <a:gd name="connsiteY5-2938" fmla="*/ 1497 h 10000"/>
                    <a:gd name="connsiteX6-2939" fmla="*/ 1250 w 10000"/>
                    <a:gd name="connsiteY6-2940" fmla="*/ 2189 h 10000"/>
                    <a:gd name="connsiteX7-2941" fmla="*/ 1477 w 10000"/>
                    <a:gd name="connsiteY7-2942" fmla="*/ 2534 h 10000"/>
                    <a:gd name="connsiteX8-2943" fmla="*/ 2046 w 10000"/>
                    <a:gd name="connsiteY8-2944" fmla="*/ 2304 h 10000"/>
                    <a:gd name="connsiteX9-2945" fmla="*/ 2390 w 10000"/>
                    <a:gd name="connsiteY9-2946" fmla="*/ 2189 h 10000"/>
                    <a:gd name="connsiteX10-2947" fmla="*/ 2727 w 10000"/>
                    <a:gd name="connsiteY10-2948" fmla="*/ 1719 h 10000"/>
                    <a:gd name="connsiteX11-2949" fmla="*/ 3275 w 10000"/>
                    <a:gd name="connsiteY11-2950" fmla="*/ 2268 h 10000"/>
                    <a:gd name="connsiteX12-2951" fmla="*/ 2954 w 10000"/>
                    <a:gd name="connsiteY12-2952" fmla="*/ 3570 h 10000"/>
                    <a:gd name="connsiteX13-2953" fmla="*/ 3056 w 10000"/>
                    <a:gd name="connsiteY13-2954" fmla="*/ 4373 h 10000"/>
                    <a:gd name="connsiteX14-2955" fmla="*/ 2827 w 10000"/>
                    <a:gd name="connsiteY14-2956" fmla="*/ 4714 h 10000"/>
                    <a:gd name="connsiteX15-2957" fmla="*/ 2727 w 10000"/>
                    <a:gd name="connsiteY15-2958" fmla="*/ 5644 h 10000"/>
                    <a:gd name="connsiteX16-2959" fmla="*/ 2499 w 10000"/>
                    <a:gd name="connsiteY16-2960" fmla="*/ 5298 h 10000"/>
                    <a:gd name="connsiteX17-2961" fmla="*/ 1477 w 10000"/>
                    <a:gd name="connsiteY17-2962" fmla="*/ 6680 h 10000"/>
                    <a:gd name="connsiteX18-2963" fmla="*/ 1819 w 10000"/>
                    <a:gd name="connsiteY18-2964" fmla="*/ 7256 h 10000"/>
                    <a:gd name="connsiteX19-2965" fmla="*/ 2273 w 10000"/>
                    <a:gd name="connsiteY19-2966" fmla="*/ 6995 h 10000"/>
                    <a:gd name="connsiteX20-2967" fmla="*/ 2273 w 10000"/>
                    <a:gd name="connsiteY20-2968" fmla="*/ 7256 h 10000"/>
                    <a:gd name="connsiteX21-2969" fmla="*/ 1932 w 10000"/>
                    <a:gd name="connsiteY21-2970" fmla="*/ 7487 h 10000"/>
                    <a:gd name="connsiteX22-2971" fmla="*/ 1932 w 10000"/>
                    <a:gd name="connsiteY22-2972" fmla="*/ 7832 h 10000"/>
                    <a:gd name="connsiteX23-2973" fmla="*/ 2499 w 10000"/>
                    <a:gd name="connsiteY23-2974" fmla="*/ 7832 h 10000"/>
                    <a:gd name="connsiteX24-2975" fmla="*/ 2727 w 10000"/>
                    <a:gd name="connsiteY24-2976" fmla="*/ 7717 h 10000"/>
                    <a:gd name="connsiteX25-2977" fmla="*/ 2727 w 10000"/>
                    <a:gd name="connsiteY25-2978" fmla="*/ 8293 h 10000"/>
                    <a:gd name="connsiteX26-2979" fmla="*/ 3296 w 10000"/>
                    <a:gd name="connsiteY26-2980" fmla="*/ 8638 h 10000"/>
                    <a:gd name="connsiteX27-2981" fmla="*/ 4083 w 10000"/>
                    <a:gd name="connsiteY27-2982" fmla="*/ 8451 h 10000"/>
                    <a:gd name="connsiteX28-2983" fmla="*/ 4083 w 10000"/>
                    <a:gd name="connsiteY28-2984" fmla="*/ 8764 h 10000"/>
                    <a:gd name="connsiteX29-2985" fmla="*/ 4545 w 10000"/>
                    <a:gd name="connsiteY29-2986" fmla="*/ 8524 h 10000"/>
                    <a:gd name="connsiteX30-2987" fmla="*/ 5227 w 10000"/>
                    <a:gd name="connsiteY30-2988" fmla="*/ 9214 h 10000"/>
                    <a:gd name="connsiteX31-2989" fmla="*/ 5455 w 10000"/>
                    <a:gd name="connsiteY31-2990" fmla="*/ 9214 h 10000"/>
                    <a:gd name="connsiteX32-2991" fmla="*/ 5623 w 10000"/>
                    <a:gd name="connsiteY32-2992" fmla="*/ 9549 h 10000"/>
                    <a:gd name="connsiteX33-2993" fmla="*/ 6022 w 10000"/>
                    <a:gd name="connsiteY33-2994" fmla="*/ 9560 h 10000"/>
                    <a:gd name="connsiteX34-2995" fmla="*/ 5897 w 10000"/>
                    <a:gd name="connsiteY34-2996" fmla="*/ 9099 h 10000"/>
                    <a:gd name="connsiteX35-2997" fmla="*/ 6137 w 10000"/>
                    <a:gd name="connsiteY35-2998" fmla="*/ 8985 h 10000"/>
                    <a:gd name="connsiteX36-2999" fmla="*/ 6137 w 10000"/>
                    <a:gd name="connsiteY36-3000" fmla="*/ 9560 h 10000"/>
                    <a:gd name="connsiteX37-3001" fmla="*/ 6802 w 10000"/>
                    <a:gd name="connsiteY37-3002" fmla="*/ 10000 h 10000"/>
                    <a:gd name="connsiteX38-3003" fmla="*/ 6899 w 10000"/>
                    <a:gd name="connsiteY38-3004" fmla="*/ 9675 h 10000"/>
                    <a:gd name="connsiteX39-3005" fmla="*/ 7078 w 10000"/>
                    <a:gd name="connsiteY39-3006" fmla="*/ 9854 h 10000"/>
                    <a:gd name="connsiteX40-3007" fmla="*/ 7499 w 10000"/>
                    <a:gd name="connsiteY40-3008" fmla="*/ 9330 h 10000"/>
                    <a:gd name="connsiteX41-3009" fmla="*/ 7841 w 10000"/>
                    <a:gd name="connsiteY41-3010" fmla="*/ 9791 h 10000"/>
                    <a:gd name="connsiteX42-3011" fmla="*/ 8523 w 10000"/>
                    <a:gd name="connsiteY42-3012" fmla="*/ 9791 h 10000"/>
                    <a:gd name="connsiteX43-3013" fmla="*/ 8409 w 10000"/>
                    <a:gd name="connsiteY43-3014" fmla="*/ 9099 h 10000"/>
                    <a:gd name="connsiteX44-3015" fmla="*/ 8068 w 10000"/>
                    <a:gd name="connsiteY44-3016" fmla="*/ 8293 h 10000"/>
                    <a:gd name="connsiteX45-3017" fmla="*/ 8523 w 10000"/>
                    <a:gd name="connsiteY45-3018" fmla="*/ 7602 h 10000"/>
                    <a:gd name="connsiteX46-3019" fmla="*/ 8978 w 10000"/>
                    <a:gd name="connsiteY46-3020" fmla="*/ 7487 h 10000"/>
                    <a:gd name="connsiteX47-3021" fmla="*/ 9431 w 10000"/>
                    <a:gd name="connsiteY47-3022" fmla="*/ 7717 h 10000"/>
                    <a:gd name="connsiteX48-3023" fmla="*/ 9773 w 10000"/>
                    <a:gd name="connsiteY48-3024" fmla="*/ 6105 h 10000"/>
                    <a:gd name="connsiteX49-3025" fmla="*/ 9659 w 10000"/>
                    <a:gd name="connsiteY49-3026" fmla="*/ 4952 h 10000"/>
                    <a:gd name="connsiteX50-3027" fmla="*/ 9886 w 10000"/>
                    <a:gd name="connsiteY50-3028" fmla="*/ 4723 h 10000"/>
                    <a:gd name="connsiteX51-3029" fmla="*/ 9886 w 10000"/>
                    <a:gd name="connsiteY51-3030" fmla="*/ 4262 h 10000"/>
                    <a:gd name="connsiteX52-3031" fmla="*/ 9659 w 10000"/>
                    <a:gd name="connsiteY52-3032" fmla="*/ 4147 h 10000"/>
                    <a:gd name="connsiteX53-3033" fmla="*/ 10000 w 10000"/>
                    <a:gd name="connsiteY53-3034" fmla="*/ 3686 h 10000"/>
                    <a:gd name="connsiteX54-3035" fmla="*/ 9659 w 10000"/>
                    <a:gd name="connsiteY54-3036" fmla="*/ 3686 h 10000"/>
                    <a:gd name="connsiteX55-3037" fmla="*/ 8636 w 10000"/>
                    <a:gd name="connsiteY55-3038" fmla="*/ 4607 h 10000"/>
                    <a:gd name="connsiteX56-3039" fmla="*/ 8636 w 10000"/>
                    <a:gd name="connsiteY56-3040" fmla="*/ 4838 h 10000"/>
                    <a:gd name="connsiteX57-3041" fmla="*/ 7954 w 10000"/>
                    <a:gd name="connsiteY57-3042" fmla="*/ 5183 h 10000"/>
                    <a:gd name="connsiteX58-3043" fmla="*/ 7386 w 10000"/>
                    <a:gd name="connsiteY58-3044" fmla="*/ 5183 h 10000"/>
                    <a:gd name="connsiteX59-3045" fmla="*/ 6932 w 10000"/>
                    <a:gd name="connsiteY59-3046" fmla="*/ 4377 h 10000"/>
                    <a:gd name="connsiteX60-3047" fmla="*/ 6932 w 10000"/>
                    <a:gd name="connsiteY60-3048" fmla="*/ 4031 h 10000"/>
                    <a:gd name="connsiteX61-3049" fmla="*/ 6250 w 10000"/>
                    <a:gd name="connsiteY61-3050" fmla="*/ 4031 h 10000"/>
                    <a:gd name="connsiteX62-3051" fmla="*/ 5909 w 10000"/>
                    <a:gd name="connsiteY62-3052" fmla="*/ 3686 h 10000"/>
                    <a:gd name="connsiteX63-3053" fmla="*/ 5340 w 10000"/>
                    <a:gd name="connsiteY63-3054" fmla="*/ 3686 h 10000"/>
                    <a:gd name="connsiteX64-3055" fmla="*/ 5340 w 10000"/>
                    <a:gd name="connsiteY64-3056" fmla="*/ 3455 h 10000"/>
                    <a:gd name="connsiteX65-3057" fmla="*/ 5113 w 10000"/>
                    <a:gd name="connsiteY65-3058" fmla="*/ 3455 h 10000"/>
                    <a:gd name="connsiteX66-3059" fmla="*/ 5113 w 10000"/>
                    <a:gd name="connsiteY66-3060" fmla="*/ 3686 h 10000"/>
                    <a:gd name="connsiteX67-3061" fmla="*/ 4773 w 10000"/>
                    <a:gd name="connsiteY67-3062" fmla="*/ 3570 h 10000"/>
                    <a:gd name="connsiteX68-3063" fmla="*/ 4205 w 10000"/>
                    <a:gd name="connsiteY68-3064" fmla="*/ 2534 h 10000"/>
                    <a:gd name="connsiteX69-3065" fmla="*/ 3750 w 10000"/>
                    <a:gd name="connsiteY69-3066" fmla="*/ 1843 h 10000"/>
                    <a:gd name="connsiteX70-3067" fmla="*/ 3523 w 10000"/>
                    <a:gd name="connsiteY70-3068" fmla="*/ 1497 h 10000"/>
                    <a:gd name="connsiteX71-3069" fmla="*/ 3523 w 10000"/>
                    <a:gd name="connsiteY71-3070" fmla="*/ 1268 h 10000"/>
                    <a:gd name="connsiteX72-3071" fmla="*/ 2841 w 10000"/>
                    <a:gd name="connsiteY72-3072" fmla="*/ 345 h 10000"/>
                    <a:gd name="connsiteX73-3073" fmla="*/ 2046 w 10000"/>
                    <a:gd name="connsiteY73-3074" fmla="*/ 345 h 10000"/>
                    <a:gd name="connsiteX74-3075" fmla="*/ 1477 w 10000"/>
                    <a:gd name="connsiteY74-3076" fmla="*/ 0 h 10000"/>
                    <a:gd name="connsiteX75-3077" fmla="*/ 227 w 10000"/>
                    <a:gd name="connsiteY75-3078" fmla="*/ 230 h 10000"/>
                    <a:gd name="connsiteX76-3079" fmla="*/ 113 w 10000"/>
                    <a:gd name="connsiteY76-3080" fmla="*/ 461 h 10000"/>
                    <a:gd name="connsiteX0-3081" fmla="*/ 113 w 10000"/>
                    <a:gd name="connsiteY0-3082" fmla="*/ 461 h 10000"/>
                    <a:gd name="connsiteX1-3083" fmla="*/ 227 w 10000"/>
                    <a:gd name="connsiteY1-3084" fmla="*/ 921 h 10000"/>
                    <a:gd name="connsiteX2-3085" fmla="*/ 0 w 10000"/>
                    <a:gd name="connsiteY2-3086" fmla="*/ 1382 h 10000"/>
                    <a:gd name="connsiteX3-3087" fmla="*/ 455 w 10000"/>
                    <a:gd name="connsiteY3-3088" fmla="*/ 1497 h 10000"/>
                    <a:gd name="connsiteX4-3089" fmla="*/ 682 w 10000"/>
                    <a:gd name="connsiteY4-3090" fmla="*/ 1268 h 10000"/>
                    <a:gd name="connsiteX5-3091" fmla="*/ 1022 w 10000"/>
                    <a:gd name="connsiteY5-3092" fmla="*/ 1497 h 10000"/>
                    <a:gd name="connsiteX6-3093" fmla="*/ 1250 w 10000"/>
                    <a:gd name="connsiteY6-3094" fmla="*/ 2189 h 10000"/>
                    <a:gd name="connsiteX7-3095" fmla="*/ 1477 w 10000"/>
                    <a:gd name="connsiteY7-3096" fmla="*/ 2534 h 10000"/>
                    <a:gd name="connsiteX8-3097" fmla="*/ 2046 w 10000"/>
                    <a:gd name="connsiteY8-3098" fmla="*/ 2304 h 10000"/>
                    <a:gd name="connsiteX9-3099" fmla="*/ 2390 w 10000"/>
                    <a:gd name="connsiteY9-3100" fmla="*/ 2189 h 10000"/>
                    <a:gd name="connsiteX10-3101" fmla="*/ 2727 w 10000"/>
                    <a:gd name="connsiteY10-3102" fmla="*/ 1719 h 10000"/>
                    <a:gd name="connsiteX11-3103" fmla="*/ 3275 w 10000"/>
                    <a:gd name="connsiteY11-3104" fmla="*/ 2268 h 10000"/>
                    <a:gd name="connsiteX12-3105" fmla="*/ 2954 w 10000"/>
                    <a:gd name="connsiteY12-3106" fmla="*/ 3570 h 10000"/>
                    <a:gd name="connsiteX13-3107" fmla="*/ 3056 w 10000"/>
                    <a:gd name="connsiteY13-3108" fmla="*/ 4373 h 10000"/>
                    <a:gd name="connsiteX14-3109" fmla="*/ 2827 w 10000"/>
                    <a:gd name="connsiteY14-3110" fmla="*/ 4714 h 10000"/>
                    <a:gd name="connsiteX15-3111" fmla="*/ 2727 w 10000"/>
                    <a:gd name="connsiteY15-3112" fmla="*/ 5644 h 10000"/>
                    <a:gd name="connsiteX16-3113" fmla="*/ 2482 w 10000"/>
                    <a:gd name="connsiteY16-3114" fmla="*/ 5287 h 10000"/>
                    <a:gd name="connsiteX17-3115" fmla="*/ 1477 w 10000"/>
                    <a:gd name="connsiteY17-3116" fmla="*/ 6680 h 10000"/>
                    <a:gd name="connsiteX18-3117" fmla="*/ 1819 w 10000"/>
                    <a:gd name="connsiteY18-3118" fmla="*/ 7256 h 10000"/>
                    <a:gd name="connsiteX19-3119" fmla="*/ 2273 w 10000"/>
                    <a:gd name="connsiteY19-3120" fmla="*/ 6995 h 10000"/>
                    <a:gd name="connsiteX20-3121" fmla="*/ 2273 w 10000"/>
                    <a:gd name="connsiteY20-3122" fmla="*/ 7256 h 10000"/>
                    <a:gd name="connsiteX21-3123" fmla="*/ 1932 w 10000"/>
                    <a:gd name="connsiteY21-3124" fmla="*/ 7487 h 10000"/>
                    <a:gd name="connsiteX22-3125" fmla="*/ 1932 w 10000"/>
                    <a:gd name="connsiteY22-3126" fmla="*/ 7832 h 10000"/>
                    <a:gd name="connsiteX23-3127" fmla="*/ 2499 w 10000"/>
                    <a:gd name="connsiteY23-3128" fmla="*/ 7832 h 10000"/>
                    <a:gd name="connsiteX24-3129" fmla="*/ 2727 w 10000"/>
                    <a:gd name="connsiteY24-3130" fmla="*/ 7717 h 10000"/>
                    <a:gd name="connsiteX25-3131" fmla="*/ 2727 w 10000"/>
                    <a:gd name="connsiteY25-3132" fmla="*/ 8293 h 10000"/>
                    <a:gd name="connsiteX26-3133" fmla="*/ 3296 w 10000"/>
                    <a:gd name="connsiteY26-3134" fmla="*/ 8638 h 10000"/>
                    <a:gd name="connsiteX27-3135" fmla="*/ 4083 w 10000"/>
                    <a:gd name="connsiteY27-3136" fmla="*/ 8451 h 10000"/>
                    <a:gd name="connsiteX28-3137" fmla="*/ 4083 w 10000"/>
                    <a:gd name="connsiteY28-3138" fmla="*/ 8764 h 10000"/>
                    <a:gd name="connsiteX29-3139" fmla="*/ 4545 w 10000"/>
                    <a:gd name="connsiteY29-3140" fmla="*/ 8524 h 10000"/>
                    <a:gd name="connsiteX30-3141" fmla="*/ 5227 w 10000"/>
                    <a:gd name="connsiteY30-3142" fmla="*/ 9214 h 10000"/>
                    <a:gd name="connsiteX31-3143" fmla="*/ 5455 w 10000"/>
                    <a:gd name="connsiteY31-3144" fmla="*/ 9214 h 10000"/>
                    <a:gd name="connsiteX32-3145" fmla="*/ 5623 w 10000"/>
                    <a:gd name="connsiteY32-3146" fmla="*/ 9549 h 10000"/>
                    <a:gd name="connsiteX33-3147" fmla="*/ 6022 w 10000"/>
                    <a:gd name="connsiteY33-3148" fmla="*/ 9560 h 10000"/>
                    <a:gd name="connsiteX34-3149" fmla="*/ 5897 w 10000"/>
                    <a:gd name="connsiteY34-3150" fmla="*/ 9099 h 10000"/>
                    <a:gd name="connsiteX35-3151" fmla="*/ 6137 w 10000"/>
                    <a:gd name="connsiteY35-3152" fmla="*/ 8985 h 10000"/>
                    <a:gd name="connsiteX36-3153" fmla="*/ 6137 w 10000"/>
                    <a:gd name="connsiteY36-3154" fmla="*/ 9560 h 10000"/>
                    <a:gd name="connsiteX37-3155" fmla="*/ 6802 w 10000"/>
                    <a:gd name="connsiteY37-3156" fmla="*/ 10000 h 10000"/>
                    <a:gd name="connsiteX38-3157" fmla="*/ 6899 w 10000"/>
                    <a:gd name="connsiteY38-3158" fmla="*/ 9675 h 10000"/>
                    <a:gd name="connsiteX39-3159" fmla="*/ 7078 w 10000"/>
                    <a:gd name="connsiteY39-3160" fmla="*/ 9854 h 10000"/>
                    <a:gd name="connsiteX40-3161" fmla="*/ 7499 w 10000"/>
                    <a:gd name="connsiteY40-3162" fmla="*/ 9330 h 10000"/>
                    <a:gd name="connsiteX41-3163" fmla="*/ 7841 w 10000"/>
                    <a:gd name="connsiteY41-3164" fmla="*/ 9791 h 10000"/>
                    <a:gd name="connsiteX42-3165" fmla="*/ 8523 w 10000"/>
                    <a:gd name="connsiteY42-3166" fmla="*/ 9791 h 10000"/>
                    <a:gd name="connsiteX43-3167" fmla="*/ 8409 w 10000"/>
                    <a:gd name="connsiteY43-3168" fmla="*/ 9099 h 10000"/>
                    <a:gd name="connsiteX44-3169" fmla="*/ 8068 w 10000"/>
                    <a:gd name="connsiteY44-3170" fmla="*/ 8293 h 10000"/>
                    <a:gd name="connsiteX45-3171" fmla="*/ 8523 w 10000"/>
                    <a:gd name="connsiteY45-3172" fmla="*/ 7602 h 10000"/>
                    <a:gd name="connsiteX46-3173" fmla="*/ 8978 w 10000"/>
                    <a:gd name="connsiteY46-3174" fmla="*/ 7487 h 10000"/>
                    <a:gd name="connsiteX47-3175" fmla="*/ 9431 w 10000"/>
                    <a:gd name="connsiteY47-3176" fmla="*/ 7717 h 10000"/>
                    <a:gd name="connsiteX48-3177" fmla="*/ 9773 w 10000"/>
                    <a:gd name="connsiteY48-3178" fmla="*/ 6105 h 10000"/>
                    <a:gd name="connsiteX49-3179" fmla="*/ 9659 w 10000"/>
                    <a:gd name="connsiteY49-3180" fmla="*/ 4952 h 10000"/>
                    <a:gd name="connsiteX50-3181" fmla="*/ 9886 w 10000"/>
                    <a:gd name="connsiteY50-3182" fmla="*/ 4723 h 10000"/>
                    <a:gd name="connsiteX51-3183" fmla="*/ 9886 w 10000"/>
                    <a:gd name="connsiteY51-3184" fmla="*/ 4262 h 10000"/>
                    <a:gd name="connsiteX52-3185" fmla="*/ 9659 w 10000"/>
                    <a:gd name="connsiteY52-3186" fmla="*/ 4147 h 10000"/>
                    <a:gd name="connsiteX53-3187" fmla="*/ 10000 w 10000"/>
                    <a:gd name="connsiteY53-3188" fmla="*/ 3686 h 10000"/>
                    <a:gd name="connsiteX54-3189" fmla="*/ 9659 w 10000"/>
                    <a:gd name="connsiteY54-3190" fmla="*/ 3686 h 10000"/>
                    <a:gd name="connsiteX55-3191" fmla="*/ 8636 w 10000"/>
                    <a:gd name="connsiteY55-3192" fmla="*/ 4607 h 10000"/>
                    <a:gd name="connsiteX56-3193" fmla="*/ 8636 w 10000"/>
                    <a:gd name="connsiteY56-3194" fmla="*/ 4838 h 10000"/>
                    <a:gd name="connsiteX57-3195" fmla="*/ 7954 w 10000"/>
                    <a:gd name="connsiteY57-3196" fmla="*/ 5183 h 10000"/>
                    <a:gd name="connsiteX58-3197" fmla="*/ 7386 w 10000"/>
                    <a:gd name="connsiteY58-3198" fmla="*/ 5183 h 10000"/>
                    <a:gd name="connsiteX59-3199" fmla="*/ 6932 w 10000"/>
                    <a:gd name="connsiteY59-3200" fmla="*/ 4377 h 10000"/>
                    <a:gd name="connsiteX60-3201" fmla="*/ 6932 w 10000"/>
                    <a:gd name="connsiteY60-3202" fmla="*/ 4031 h 10000"/>
                    <a:gd name="connsiteX61-3203" fmla="*/ 6250 w 10000"/>
                    <a:gd name="connsiteY61-3204" fmla="*/ 4031 h 10000"/>
                    <a:gd name="connsiteX62-3205" fmla="*/ 5909 w 10000"/>
                    <a:gd name="connsiteY62-3206" fmla="*/ 3686 h 10000"/>
                    <a:gd name="connsiteX63-3207" fmla="*/ 5340 w 10000"/>
                    <a:gd name="connsiteY63-3208" fmla="*/ 3686 h 10000"/>
                    <a:gd name="connsiteX64-3209" fmla="*/ 5340 w 10000"/>
                    <a:gd name="connsiteY64-3210" fmla="*/ 3455 h 10000"/>
                    <a:gd name="connsiteX65-3211" fmla="*/ 5113 w 10000"/>
                    <a:gd name="connsiteY65-3212" fmla="*/ 3455 h 10000"/>
                    <a:gd name="connsiteX66-3213" fmla="*/ 5113 w 10000"/>
                    <a:gd name="connsiteY66-3214" fmla="*/ 3686 h 10000"/>
                    <a:gd name="connsiteX67-3215" fmla="*/ 4773 w 10000"/>
                    <a:gd name="connsiteY67-3216" fmla="*/ 3570 h 10000"/>
                    <a:gd name="connsiteX68-3217" fmla="*/ 4205 w 10000"/>
                    <a:gd name="connsiteY68-3218" fmla="*/ 2534 h 10000"/>
                    <a:gd name="connsiteX69-3219" fmla="*/ 3750 w 10000"/>
                    <a:gd name="connsiteY69-3220" fmla="*/ 1843 h 10000"/>
                    <a:gd name="connsiteX70-3221" fmla="*/ 3523 w 10000"/>
                    <a:gd name="connsiteY70-3222" fmla="*/ 1497 h 10000"/>
                    <a:gd name="connsiteX71-3223" fmla="*/ 3523 w 10000"/>
                    <a:gd name="connsiteY71-3224" fmla="*/ 1268 h 10000"/>
                    <a:gd name="connsiteX72-3225" fmla="*/ 2841 w 10000"/>
                    <a:gd name="connsiteY72-3226" fmla="*/ 345 h 10000"/>
                    <a:gd name="connsiteX73-3227" fmla="*/ 2046 w 10000"/>
                    <a:gd name="connsiteY73-3228" fmla="*/ 345 h 10000"/>
                    <a:gd name="connsiteX74-3229" fmla="*/ 1477 w 10000"/>
                    <a:gd name="connsiteY74-3230" fmla="*/ 0 h 10000"/>
                    <a:gd name="connsiteX75-3231" fmla="*/ 227 w 10000"/>
                    <a:gd name="connsiteY75-3232" fmla="*/ 230 h 10000"/>
                    <a:gd name="connsiteX76-3233" fmla="*/ 113 w 10000"/>
                    <a:gd name="connsiteY76-3234" fmla="*/ 461 h 10000"/>
                    <a:gd name="connsiteX0-3235" fmla="*/ 113 w 10000"/>
                    <a:gd name="connsiteY0-3236" fmla="*/ 461 h 10000"/>
                    <a:gd name="connsiteX1-3237" fmla="*/ 227 w 10000"/>
                    <a:gd name="connsiteY1-3238" fmla="*/ 921 h 10000"/>
                    <a:gd name="connsiteX2-3239" fmla="*/ 0 w 10000"/>
                    <a:gd name="connsiteY2-3240" fmla="*/ 1382 h 10000"/>
                    <a:gd name="connsiteX3-3241" fmla="*/ 455 w 10000"/>
                    <a:gd name="connsiteY3-3242" fmla="*/ 1497 h 10000"/>
                    <a:gd name="connsiteX4-3243" fmla="*/ 682 w 10000"/>
                    <a:gd name="connsiteY4-3244" fmla="*/ 1268 h 10000"/>
                    <a:gd name="connsiteX5-3245" fmla="*/ 1022 w 10000"/>
                    <a:gd name="connsiteY5-3246" fmla="*/ 1497 h 10000"/>
                    <a:gd name="connsiteX6-3247" fmla="*/ 1250 w 10000"/>
                    <a:gd name="connsiteY6-3248" fmla="*/ 2189 h 10000"/>
                    <a:gd name="connsiteX7-3249" fmla="*/ 1477 w 10000"/>
                    <a:gd name="connsiteY7-3250" fmla="*/ 2534 h 10000"/>
                    <a:gd name="connsiteX8-3251" fmla="*/ 2046 w 10000"/>
                    <a:gd name="connsiteY8-3252" fmla="*/ 2304 h 10000"/>
                    <a:gd name="connsiteX9-3253" fmla="*/ 2390 w 10000"/>
                    <a:gd name="connsiteY9-3254" fmla="*/ 2189 h 10000"/>
                    <a:gd name="connsiteX10-3255" fmla="*/ 2727 w 10000"/>
                    <a:gd name="connsiteY10-3256" fmla="*/ 1719 h 10000"/>
                    <a:gd name="connsiteX11-3257" fmla="*/ 3275 w 10000"/>
                    <a:gd name="connsiteY11-3258" fmla="*/ 2268 h 10000"/>
                    <a:gd name="connsiteX12-3259" fmla="*/ 2954 w 10000"/>
                    <a:gd name="connsiteY12-3260" fmla="*/ 3570 h 10000"/>
                    <a:gd name="connsiteX13-3261" fmla="*/ 3056 w 10000"/>
                    <a:gd name="connsiteY13-3262" fmla="*/ 4373 h 10000"/>
                    <a:gd name="connsiteX14-3263" fmla="*/ 2827 w 10000"/>
                    <a:gd name="connsiteY14-3264" fmla="*/ 4714 h 10000"/>
                    <a:gd name="connsiteX15-3265" fmla="*/ 2727 w 10000"/>
                    <a:gd name="connsiteY15-3266" fmla="*/ 5644 h 10000"/>
                    <a:gd name="connsiteX16-3267" fmla="*/ 2482 w 10000"/>
                    <a:gd name="connsiteY16-3268" fmla="*/ 5287 h 10000"/>
                    <a:gd name="connsiteX17-3269" fmla="*/ 1460 w 10000"/>
                    <a:gd name="connsiteY17-3270" fmla="*/ 6669 h 10000"/>
                    <a:gd name="connsiteX18-3271" fmla="*/ 1819 w 10000"/>
                    <a:gd name="connsiteY18-3272" fmla="*/ 7256 h 10000"/>
                    <a:gd name="connsiteX19-3273" fmla="*/ 2273 w 10000"/>
                    <a:gd name="connsiteY19-3274" fmla="*/ 6995 h 10000"/>
                    <a:gd name="connsiteX20-3275" fmla="*/ 2273 w 10000"/>
                    <a:gd name="connsiteY20-3276" fmla="*/ 7256 h 10000"/>
                    <a:gd name="connsiteX21-3277" fmla="*/ 1932 w 10000"/>
                    <a:gd name="connsiteY21-3278" fmla="*/ 7487 h 10000"/>
                    <a:gd name="connsiteX22-3279" fmla="*/ 1932 w 10000"/>
                    <a:gd name="connsiteY22-3280" fmla="*/ 7832 h 10000"/>
                    <a:gd name="connsiteX23-3281" fmla="*/ 2499 w 10000"/>
                    <a:gd name="connsiteY23-3282" fmla="*/ 7832 h 10000"/>
                    <a:gd name="connsiteX24-3283" fmla="*/ 2727 w 10000"/>
                    <a:gd name="connsiteY24-3284" fmla="*/ 7717 h 10000"/>
                    <a:gd name="connsiteX25-3285" fmla="*/ 2727 w 10000"/>
                    <a:gd name="connsiteY25-3286" fmla="*/ 8293 h 10000"/>
                    <a:gd name="connsiteX26-3287" fmla="*/ 3296 w 10000"/>
                    <a:gd name="connsiteY26-3288" fmla="*/ 8638 h 10000"/>
                    <a:gd name="connsiteX27-3289" fmla="*/ 4083 w 10000"/>
                    <a:gd name="connsiteY27-3290" fmla="*/ 8451 h 10000"/>
                    <a:gd name="connsiteX28-3291" fmla="*/ 4083 w 10000"/>
                    <a:gd name="connsiteY28-3292" fmla="*/ 8764 h 10000"/>
                    <a:gd name="connsiteX29-3293" fmla="*/ 4545 w 10000"/>
                    <a:gd name="connsiteY29-3294" fmla="*/ 8524 h 10000"/>
                    <a:gd name="connsiteX30-3295" fmla="*/ 5227 w 10000"/>
                    <a:gd name="connsiteY30-3296" fmla="*/ 9214 h 10000"/>
                    <a:gd name="connsiteX31-3297" fmla="*/ 5455 w 10000"/>
                    <a:gd name="connsiteY31-3298" fmla="*/ 9214 h 10000"/>
                    <a:gd name="connsiteX32-3299" fmla="*/ 5623 w 10000"/>
                    <a:gd name="connsiteY32-3300" fmla="*/ 9549 h 10000"/>
                    <a:gd name="connsiteX33-3301" fmla="*/ 6022 w 10000"/>
                    <a:gd name="connsiteY33-3302" fmla="*/ 9560 h 10000"/>
                    <a:gd name="connsiteX34-3303" fmla="*/ 5897 w 10000"/>
                    <a:gd name="connsiteY34-3304" fmla="*/ 9099 h 10000"/>
                    <a:gd name="connsiteX35-3305" fmla="*/ 6137 w 10000"/>
                    <a:gd name="connsiteY35-3306" fmla="*/ 8985 h 10000"/>
                    <a:gd name="connsiteX36-3307" fmla="*/ 6137 w 10000"/>
                    <a:gd name="connsiteY36-3308" fmla="*/ 9560 h 10000"/>
                    <a:gd name="connsiteX37-3309" fmla="*/ 6802 w 10000"/>
                    <a:gd name="connsiteY37-3310" fmla="*/ 10000 h 10000"/>
                    <a:gd name="connsiteX38-3311" fmla="*/ 6899 w 10000"/>
                    <a:gd name="connsiteY38-3312" fmla="*/ 9675 h 10000"/>
                    <a:gd name="connsiteX39-3313" fmla="*/ 7078 w 10000"/>
                    <a:gd name="connsiteY39-3314" fmla="*/ 9854 h 10000"/>
                    <a:gd name="connsiteX40-3315" fmla="*/ 7499 w 10000"/>
                    <a:gd name="connsiteY40-3316" fmla="*/ 9330 h 10000"/>
                    <a:gd name="connsiteX41-3317" fmla="*/ 7841 w 10000"/>
                    <a:gd name="connsiteY41-3318" fmla="*/ 9791 h 10000"/>
                    <a:gd name="connsiteX42-3319" fmla="*/ 8523 w 10000"/>
                    <a:gd name="connsiteY42-3320" fmla="*/ 9791 h 10000"/>
                    <a:gd name="connsiteX43-3321" fmla="*/ 8409 w 10000"/>
                    <a:gd name="connsiteY43-3322" fmla="*/ 9099 h 10000"/>
                    <a:gd name="connsiteX44-3323" fmla="*/ 8068 w 10000"/>
                    <a:gd name="connsiteY44-3324" fmla="*/ 8293 h 10000"/>
                    <a:gd name="connsiteX45-3325" fmla="*/ 8523 w 10000"/>
                    <a:gd name="connsiteY45-3326" fmla="*/ 7602 h 10000"/>
                    <a:gd name="connsiteX46-3327" fmla="*/ 8978 w 10000"/>
                    <a:gd name="connsiteY46-3328" fmla="*/ 7487 h 10000"/>
                    <a:gd name="connsiteX47-3329" fmla="*/ 9431 w 10000"/>
                    <a:gd name="connsiteY47-3330" fmla="*/ 7717 h 10000"/>
                    <a:gd name="connsiteX48-3331" fmla="*/ 9773 w 10000"/>
                    <a:gd name="connsiteY48-3332" fmla="*/ 6105 h 10000"/>
                    <a:gd name="connsiteX49-3333" fmla="*/ 9659 w 10000"/>
                    <a:gd name="connsiteY49-3334" fmla="*/ 4952 h 10000"/>
                    <a:gd name="connsiteX50-3335" fmla="*/ 9886 w 10000"/>
                    <a:gd name="connsiteY50-3336" fmla="*/ 4723 h 10000"/>
                    <a:gd name="connsiteX51-3337" fmla="*/ 9886 w 10000"/>
                    <a:gd name="connsiteY51-3338" fmla="*/ 4262 h 10000"/>
                    <a:gd name="connsiteX52-3339" fmla="*/ 9659 w 10000"/>
                    <a:gd name="connsiteY52-3340" fmla="*/ 4147 h 10000"/>
                    <a:gd name="connsiteX53-3341" fmla="*/ 10000 w 10000"/>
                    <a:gd name="connsiteY53-3342" fmla="*/ 3686 h 10000"/>
                    <a:gd name="connsiteX54-3343" fmla="*/ 9659 w 10000"/>
                    <a:gd name="connsiteY54-3344" fmla="*/ 3686 h 10000"/>
                    <a:gd name="connsiteX55-3345" fmla="*/ 8636 w 10000"/>
                    <a:gd name="connsiteY55-3346" fmla="*/ 4607 h 10000"/>
                    <a:gd name="connsiteX56-3347" fmla="*/ 8636 w 10000"/>
                    <a:gd name="connsiteY56-3348" fmla="*/ 4838 h 10000"/>
                    <a:gd name="connsiteX57-3349" fmla="*/ 7954 w 10000"/>
                    <a:gd name="connsiteY57-3350" fmla="*/ 5183 h 10000"/>
                    <a:gd name="connsiteX58-3351" fmla="*/ 7386 w 10000"/>
                    <a:gd name="connsiteY58-3352" fmla="*/ 5183 h 10000"/>
                    <a:gd name="connsiteX59-3353" fmla="*/ 6932 w 10000"/>
                    <a:gd name="connsiteY59-3354" fmla="*/ 4377 h 10000"/>
                    <a:gd name="connsiteX60-3355" fmla="*/ 6932 w 10000"/>
                    <a:gd name="connsiteY60-3356" fmla="*/ 4031 h 10000"/>
                    <a:gd name="connsiteX61-3357" fmla="*/ 6250 w 10000"/>
                    <a:gd name="connsiteY61-3358" fmla="*/ 4031 h 10000"/>
                    <a:gd name="connsiteX62-3359" fmla="*/ 5909 w 10000"/>
                    <a:gd name="connsiteY62-3360" fmla="*/ 3686 h 10000"/>
                    <a:gd name="connsiteX63-3361" fmla="*/ 5340 w 10000"/>
                    <a:gd name="connsiteY63-3362" fmla="*/ 3686 h 10000"/>
                    <a:gd name="connsiteX64-3363" fmla="*/ 5340 w 10000"/>
                    <a:gd name="connsiteY64-3364" fmla="*/ 3455 h 10000"/>
                    <a:gd name="connsiteX65-3365" fmla="*/ 5113 w 10000"/>
                    <a:gd name="connsiteY65-3366" fmla="*/ 3455 h 10000"/>
                    <a:gd name="connsiteX66-3367" fmla="*/ 5113 w 10000"/>
                    <a:gd name="connsiteY66-3368" fmla="*/ 3686 h 10000"/>
                    <a:gd name="connsiteX67-3369" fmla="*/ 4773 w 10000"/>
                    <a:gd name="connsiteY67-3370" fmla="*/ 3570 h 10000"/>
                    <a:gd name="connsiteX68-3371" fmla="*/ 4205 w 10000"/>
                    <a:gd name="connsiteY68-3372" fmla="*/ 2534 h 10000"/>
                    <a:gd name="connsiteX69-3373" fmla="*/ 3750 w 10000"/>
                    <a:gd name="connsiteY69-3374" fmla="*/ 1843 h 10000"/>
                    <a:gd name="connsiteX70-3375" fmla="*/ 3523 w 10000"/>
                    <a:gd name="connsiteY70-3376" fmla="*/ 1497 h 10000"/>
                    <a:gd name="connsiteX71-3377" fmla="*/ 3523 w 10000"/>
                    <a:gd name="connsiteY71-3378" fmla="*/ 1268 h 10000"/>
                    <a:gd name="connsiteX72-3379" fmla="*/ 2841 w 10000"/>
                    <a:gd name="connsiteY72-3380" fmla="*/ 345 h 10000"/>
                    <a:gd name="connsiteX73-3381" fmla="*/ 2046 w 10000"/>
                    <a:gd name="connsiteY73-3382" fmla="*/ 345 h 10000"/>
                    <a:gd name="connsiteX74-3383" fmla="*/ 1477 w 10000"/>
                    <a:gd name="connsiteY74-3384" fmla="*/ 0 h 10000"/>
                    <a:gd name="connsiteX75-3385" fmla="*/ 227 w 10000"/>
                    <a:gd name="connsiteY75-3386" fmla="*/ 230 h 10000"/>
                    <a:gd name="connsiteX76-3387" fmla="*/ 113 w 10000"/>
                    <a:gd name="connsiteY76-3388" fmla="*/ 461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Lst>
                  <a:rect l="l" t="t" r="r" b="b"/>
                  <a:pathLst>
                    <a:path w="10000" h="10000">
                      <a:moveTo>
                        <a:pt x="113" y="461"/>
                      </a:moveTo>
                      <a:lnTo>
                        <a:pt x="227" y="921"/>
                      </a:lnTo>
                      <a:cubicBezTo>
                        <a:pt x="151" y="1074"/>
                        <a:pt x="76" y="1155"/>
                        <a:pt x="0" y="1382"/>
                      </a:cubicBezTo>
                      <a:lnTo>
                        <a:pt x="455" y="1497"/>
                      </a:lnTo>
                      <a:lnTo>
                        <a:pt x="682" y="1268"/>
                      </a:lnTo>
                      <a:lnTo>
                        <a:pt x="1022" y="1497"/>
                      </a:lnTo>
                      <a:lnTo>
                        <a:pt x="1250" y="2189"/>
                      </a:lnTo>
                      <a:lnTo>
                        <a:pt x="1477" y="2534"/>
                      </a:lnTo>
                      <a:lnTo>
                        <a:pt x="2046" y="2304"/>
                      </a:lnTo>
                      <a:lnTo>
                        <a:pt x="2390" y="2189"/>
                      </a:lnTo>
                      <a:lnTo>
                        <a:pt x="2727" y="1719"/>
                      </a:lnTo>
                      <a:lnTo>
                        <a:pt x="3275" y="2268"/>
                      </a:lnTo>
                      <a:cubicBezTo>
                        <a:pt x="3165" y="2709"/>
                        <a:pt x="3064" y="3130"/>
                        <a:pt x="2954" y="3570"/>
                      </a:cubicBezTo>
                      <a:cubicBezTo>
                        <a:pt x="2996" y="3831"/>
                        <a:pt x="3014" y="4113"/>
                        <a:pt x="3056" y="4373"/>
                      </a:cubicBezTo>
                      <a:cubicBezTo>
                        <a:pt x="2980" y="4487"/>
                        <a:pt x="2903" y="4600"/>
                        <a:pt x="2827" y="4714"/>
                      </a:cubicBezTo>
                      <a:cubicBezTo>
                        <a:pt x="2796" y="5035"/>
                        <a:pt x="2758" y="5323"/>
                        <a:pt x="2727" y="5644"/>
                      </a:cubicBezTo>
                      <a:lnTo>
                        <a:pt x="2482" y="5287"/>
                      </a:lnTo>
                      <a:lnTo>
                        <a:pt x="1460" y="6669"/>
                      </a:lnTo>
                      <a:lnTo>
                        <a:pt x="1819" y="7256"/>
                      </a:lnTo>
                      <a:lnTo>
                        <a:pt x="2273" y="6995"/>
                      </a:lnTo>
                      <a:cubicBezTo>
                        <a:pt x="2276" y="7092"/>
                        <a:pt x="2270" y="7159"/>
                        <a:pt x="2273" y="7256"/>
                      </a:cubicBezTo>
                      <a:lnTo>
                        <a:pt x="1932" y="7487"/>
                      </a:lnTo>
                      <a:lnTo>
                        <a:pt x="1932" y="7832"/>
                      </a:lnTo>
                      <a:lnTo>
                        <a:pt x="2499" y="7832"/>
                      </a:lnTo>
                      <a:lnTo>
                        <a:pt x="2727" y="7717"/>
                      </a:lnTo>
                      <a:lnTo>
                        <a:pt x="2727" y="8293"/>
                      </a:lnTo>
                      <a:lnTo>
                        <a:pt x="3296" y="8638"/>
                      </a:lnTo>
                      <a:lnTo>
                        <a:pt x="4083" y="8451"/>
                      </a:lnTo>
                      <a:cubicBezTo>
                        <a:pt x="4086" y="8552"/>
                        <a:pt x="4080" y="8663"/>
                        <a:pt x="4083" y="8764"/>
                      </a:cubicBezTo>
                      <a:lnTo>
                        <a:pt x="4545" y="8524"/>
                      </a:lnTo>
                      <a:lnTo>
                        <a:pt x="5227" y="9214"/>
                      </a:lnTo>
                      <a:lnTo>
                        <a:pt x="5455" y="9214"/>
                      </a:lnTo>
                      <a:cubicBezTo>
                        <a:pt x="5531" y="9368"/>
                        <a:pt x="5547" y="9396"/>
                        <a:pt x="5623" y="9549"/>
                      </a:cubicBezTo>
                      <a:lnTo>
                        <a:pt x="6022" y="9560"/>
                      </a:lnTo>
                      <a:cubicBezTo>
                        <a:pt x="5980" y="9407"/>
                        <a:pt x="5939" y="9252"/>
                        <a:pt x="5897" y="9099"/>
                      </a:cubicBezTo>
                      <a:lnTo>
                        <a:pt x="6137" y="8985"/>
                      </a:lnTo>
                      <a:lnTo>
                        <a:pt x="6137" y="9560"/>
                      </a:lnTo>
                      <a:lnTo>
                        <a:pt x="6802" y="10000"/>
                      </a:lnTo>
                      <a:cubicBezTo>
                        <a:pt x="6840" y="9885"/>
                        <a:pt x="6861" y="9791"/>
                        <a:pt x="6899" y="9675"/>
                      </a:cubicBezTo>
                      <a:cubicBezTo>
                        <a:pt x="6959" y="9734"/>
                        <a:pt x="7018" y="9795"/>
                        <a:pt x="7078" y="9854"/>
                      </a:cubicBezTo>
                      <a:lnTo>
                        <a:pt x="7499" y="9330"/>
                      </a:lnTo>
                      <a:lnTo>
                        <a:pt x="7841" y="9791"/>
                      </a:lnTo>
                      <a:lnTo>
                        <a:pt x="8523" y="9791"/>
                      </a:lnTo>
                      <a:lnTo>
                        <a:pt x="8409" y="9099"/>
                      </a:lnTo>
                      <a:lnTo>
                        <a:pt x="8068" y="8293"/>
                      </a:lnTo>
                      <a:lnTo>
                        <a:pt x="8523" y="7602"/>
                      </a:lnTo>
                      <a:lnTo>
                        <a:pt x="8978" y="7487"/>
                      </a:lnTo>
                      <a:lnTo>
                        <a:pt x="9431" y="7717"/>
                      </a:lnTo>
                      <a:lnTo>
                        <a:pt x="9773" y="6105"/>
                      </a:lnTo>
                      <a:lnTo>
                        <a:pt x="9659" y="4952"/>
                      </a:lnTo>
                      <a:lnTo>
                        <a:pt x="9886" y="4723"/>
                      </a:lnTo>
                      <a:lnTo>
                        <a:pt x="9886" y="4262"/>
                      </a:lnTo>
                      <a:lnTo>
                        <a:pt x="9659" y="4147"/>
                      </a:lnTo>
                      <a:lnTo>
                        <a:pt x="10000" y="3686"/>
                      </a:lnTo>
                      <a:lnTo>
                        <a:pt x="9659" y="3686"/>
                      </a:lnTo>
                      <a:lnTo>
                        <a:pt x="8636" y="4607"/>
                      </a:lnTo>
                      <a:lnTo>
                        <a:pt x="8636" y="4838"/>
                      </a:lnTo>
                      <a:lnTo>
                        <a:pt x="7954" y="5183"/>
                      </a:lnTo>
                      <a:lnTo>
                        <a:pt x="7386" y="5183"/>
                      </a:lnTo>
                      <a:lnTo>
                        <a:pt x="6932" y="4377"/>
                      </a:lnTo>
                      <a:lnTo>
                        <a:pt x="6932" y="4031"/>
                      </a:lnTo>
                      <a:lnTo>
                        <a:pt x="6250" y="4031"/>
                      </a:lnTo>
                      <a:lnTo>
                        <a:pt x="5909" y="3686"/>
                      </a:lnTo>
                      <a:lnTo>
                        <a:pt x="5340" y="3686"/>
                      </a:lnTo>
                      <a:lnTo>
                        <a:pt x="5340" y="3455"/>
                      </a:lnTo>
                      <a:lnTo>
                        <a:pt x="5113" y="3455"/>
                      </a:lnTo>
                      <a:lnTo>
                        <a:pt x="5113" y="3686"/>
                      </a:lnTo>
                      <a:lnTo>
                        <a:pt x="4773" y="3570"/>
                      </a:lnTo>
                      <a:lnTo>
                        <a:pt x="4205" y="2534"/>
                      </a:lnTo>
                      <a:lnTo>
                        <a:pt x="3750" y="1843"/>
                      </a:lnTo>
                      <a:cubicBezTo>
                        <a:pt x="3674" y="1728"/>
                        <a:pt x="3599" y="1612"/>
                        <a:pt x="3523" y="1497"/>
                      </a:cubicBezTo>
                      <a:lnTo>
                        <a:pt x="3523" y="1268"/>
                      </a:lnTo>
                      <a:lnTo>
                        <a:pt x="2841" y="345"/>
                      </a:lnTo>
                      <a:lnTo>
                        <a:pt x="2046" y="345"/>
                      </a:lnTo>
                      <a:lnTo>
                        <a:pt x="1477" y="0"/>
                      </a:lnTo>
                      <a:lnTo>
                        <a:pt x="227" y="230"/>
                      </a:lnTo>
                      <a:lnTo>
                        <a:pt x="113" y="461"/>
                      </a:lnTo>
                    </a:path>
                  </a:pathLst>
                </a:cu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r>
                    <a:rPr lang="zh-CN" altLang="en-US" sz="1200" dirty="0">
                      <a:solidFill>
                        <a:srgbClr val="002060"/>
                      </a:solidFill>
                      <a:latin typeface="微软雅黑" panose="020B0503020204020204" pitchFamily="34" charset="-122"/>
                      <a:ea typeface="微软雅黑" panose="020B0503020204020204" pitchFamily="34" charset="-122"/>
                    </a:rPr>
                    <a:t>黑龙江</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10" name="Freeform 7"/>
                <p:cNvSpPr/>
                <p:nvPr/>
              </p:nvSpPr>
              <p:spPr bwMode="invGray">
                <a:xfrm>
                  <a:off x="7567795" y="2457015"/>
                  <a:ext cx="1502555" cy="987088"/>
                </a:xfrm>
                <a:custGeom>
                  <a:avLst/>
                  <a:gdLst>
                    <a:gd name="T0" fmla="*/ 2147483647 w 529"/>
                    <a:gd name="T1" fmla="*/ 2147483647 h 401"/>
                    <a:gd name="T2" fmla="*/ 2147483647 w 529"/>
                    <a:gd name="T3" fmla="*/ 2147483647 h 401"/>
                    <a:gd name="T4" fmla="*/ 2147483647 w 529"/>
                    <a:gd name="T5" fmla="*/ 2147483647 h 401"/>
                    <a:gd name="T6" fmla="*/ 2147483647 w 529"/>
                    <a:gd name="T7" fmla="*/ 2147483647 h 401"/>
                    <a:gd name="T8" fmla="*/ 2147483647 w 529"/>
                    <a:gd name="T9" fmla="*/ 2147483647 h 401"/>
                    <a:gd name="T10" fmla="*/ 2147483647 w 529"/>
                    <a:gd name="T11" fmla="*/ 2147483647 h 401"/>
                    <a:gd name="T12" fmla="*/ 2147483647 w 529"/>
                    <a:gd name="T13" fmla="*/ 2147483647 h 401"/>
                    <a:gd name="T14" fmla="*/ 2147483647 w 529"/>
                    <a:gd name="T15" fmla="*/ 2147483647 h 401"/>
                    <a:gd name="T16" fmla="*/ 2147483647 w 529"/>
                    <a:gd name="T17" fmla="*/ 2147483647 h 401"/>
                    <a:gd name="T18" fmla="*/ 2147483647 w 529"/>
                    <a:gd name="T19" fmla="*/ 2147483647 h 401"/>
                    <a:gd name="T20" fmla="*/ 2147483647 w 529"/>
                    <a:gd name="T21" fmla="*/ 2147483647 h 401"/>
                    <a:gd name="T22" fmla="*/ 2147483647 w 529"/>
                    <a:gd name="T23" fmla="*/ 2147483647 h 401"/>
                    <a:gd name="T24" fmla="*/ 2147483647 w 529"/>
                    <a:gd name="T25" fmla="*/ 2147483647 h 401"/>
                    <a:gd name="T26" fmla="*/ 2147483647 w 529"/>
                    <a:gd name="T27" fmla="*/ 2147483647 h 401"/>
                    <a:gd name="T28" fmla="*/ 2147483647 w 529"/>
                    <a:gd name="T29" fmla="*/ 2147483647 h 401"/>
                    <a:gd name="T30" fmla="*/ 2147483647 w 529"/>
                    <a:gd name="T31" fmla="*/ 2147483647 h 401"/>
                    <a:gd name="T32" fmla="*/ 2147483647 w 529"/>
                    <a:gd name="T33" fmla="*/ 2147483647 h 401"/>
                    <a:gd name="T34" fmla="*/ 2147483647 w 529"/>
                    <a:gd name="T35" fmla="*/ 2147483647 h 401"/>
                    <a:gd name="T36" fmla="*/ 2147483647 w 529"/>
                    <a:gd name="T37" fmla="*/ 0 h 401"/>
                    <a:gd name="T38" fmla="*/ 2147483647 w 529"/>
                    <a:gd name="T39" fmla="*/ 2147483647 h 401"/>
                    <a:gd name="T40" fmla="*/ 2147483647 w 529"/>
                    <a:gd name="T41" fmla="*/ 2147483647 h 401"/>
                    <a:gd name="T42" fmla="*/ 2147483647 w 529"/>
                    <a:gd name="T43" fmla="*/ 2147483647 h 401"/>
                    <a:gd name="T44" fmla="*/ 2147483647 w 529"/>
                    <a:gd name="T45" fmla="*/ 2147483647 h 401"/>
                    <a:gd name="T46" fmla="*/ 2147483647 w 529"/>
                    <a:gd name="T47" fmla="*/ 2147483647 h 401"/>
                    <a:gd name="T48" fmla="*/ 0 w 529"/>
                    <a:gd name="T49" fmla="*/ 2147483647 h 401"/>
                    <a:gd name="T50" fmla="*/ 2147483647 w 529"/>
                    <a:gd name="T51" fmla="*/ 2147483647 h 401"/>
                    <a:gd name="T52" fmla="*/ 2147483647 w 529"/>
                    <a:gd name="T53" fmla="*/ 2147483647 h 401"/>
                    <a:gd name="T54" fmla="*/ 2147483647 w 529"/>
                    <a:gd name="T55" fmla="*/ 2147483647 h 401"/>
                    <a:gd name="T56" fmla="*/ 2147483647 w 529"/>
                    <a:gd name="T57" fmla="*/ 2147483647 h 401"/>
                    <a:gd name="T58" fmla="*/ 2147483647 w 529"/>
                    <a:gd name="T59" fmla="*/ 2147483647 h 401"/>
                    <a:gd name="T60" fmla="*/ 2147483647 w 529"/>
                    <a:gd name="T61" fmla="*/ 2147483647 h 401"/>
                    <a:gd name="T62" fmla="*/ 2147483647 w 529"/>
                    <a:gd name="T63" fmla="*/ 2147483647 h 401"/>
                    <a:gd name="T64" fmla="*/ 2147483647 w 529"/>
                    <a:gd name="T65" fmla="*/ 2147483647 h 401"/>
                    <a:gd name="T66" fmla="*/ 2147483647 w 529"/>
                    <a:gd name="T67" fmla="*/ 2147483647 h 401"/>
                    <a:gd name="T68" fmla="*/ 2147483647 w 529"/>
                    <a:gd name="T69" fmla="*/ 2147483647 h 401"/>
                    <a:gd name="T70" fmla="*/ 2147483647 w 529"/>
                    <a:gd name="T71" fmla="*/ 2147483647 h 401"/>
                    <a:gd name="T72" fmla="*/ 2147483647 w 529"/>
                    <a:gd name="T73" fmla="*/ 2147483647 h 401"/>
                    <a:gd name="T74" fmla="*/ 2147483647 w 529"/>
                    <a:gd name="T75" fmla="*/ 2147483647 h 401"/>
                    <a:gd name="T76" fmla="*/ 2147483647 w 529"/>
                    <a:gd name="T77" fmla="*/ 2147483647 h 401"/>
                    <a:gd name="T78" fmla="*/ 2147483647 w 529"/>
                    <a:gd name="T79" fmla="*/ 2147483647 h 401"/>
                    <a:gd name="T80" fmla="*/ 2147483647 w 529"/>
                    <a:gd name="T81" fmla="*/ 2147483647 h 401"/>
                    <a:gd name="T82" fmla="*/ 2147483647 w 529"/>
                    <a:gd name="T83" fmla="*/ 2147483647 h 401"/>
                    <a:gd name="T84" fmla="*/ 2147483647 w 529"/>
                    <a:gd name="T85" fmla="*/ 2147483647 h 401"/>
                    <a:gd name="T86" fmla="*/ 2147483647 w 529"/>
                    <a:gd name="T87" fmla="*/ 2147483647 h 401"/>
                    <a:gd name="T88" fmla="*/ 2147483647 w 529"/>
                    <a:gd name="T89" fmla="*/ 2147483647 h 401"/>
                    <a:gd name="T90" fmla="*/ 2147483647 w 529"/>
                    <a:gd name="T91" fmla="*/ 2147483647 h 401"/>
                    <a:gd name="T92" fmla="*/ 2147483647 w 529"/>
                    <a:gd name="T93" fmla="*/ 2147483647 h 401"/>
                    <a:gd name="T94" fmla="*/ 2147483647 w 529"/>
                    <a:gd name="T95" fmla="*/ 2147483647 h 401"/>
                    <a:gd name="T96" fmla="*/ 2147483647 w 529"/>
                    <a:gd name="T97" fmla="*/ 2147483647 h 401"/>
                    <a:gd name="T98" fmla="*/ 2147483647 w 529"/>
                    <a:gd name="T99" fmla="*/ 2147483647 h 401"/>
                    <a:gd name="T100" fmla="*/ 2147483647 w 529"/>
                    <a:gd name="T101" fmla="*/ 2147483647 h 401"/>
                    <a:gd name="T102" fmla="*/ 2147483647 w 529"/>
                    <a:gd name="T103" fmla="*/ 2147483647 h 401"/>
                    <a:gd name="T104" fmla="*/ 2147483647 w 529"/>
                    <a:gd name="T105" fmla="*/ 2147483647 h 401"/>
                    <a:gd name="T106" fmla="*/ 2147483647 w 529"/>
                    <a:gd name="T107" fmla="*/ 2147483647 h 401"/>
                    <a:gd name="T108" fmla="*/ 2147483647 w 529"/>
                    <a:gd name="T109" fmla="*/ 2147483647 h 401"/>
                    <a:gd name="T110" fmla="*/ 2147483647 w 529"/>
                    <a:gd name="T111" fmla="*/ 2147483647 h 401"/>
                    <a:gd name="T112" fmla="*/ 2147483647 w 529"/>
                    <a:gd name="T113" fmla="*/ 2147483647 h 401"/>
                    <a:gd name="T114" fmla="*/ 2147483647 w 529"/>
                    <a:gd name="T115" fmla="*/ 2147483647 h 401"/>
                    <a:gd name="T116" fmla="*/ 2147483647 w 529"/>
                    <a:gd name="T117" fmla="*/ 2147483647 h 401"/>
                    <a:gd name="T118" fmla="*/ 2147483647 w 529"/>
                    <a:gd name="T119" fmla="*/ 2147483647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 name="connsiteX0" fmla="*/ 9981 w 9981"/>
                    <a:gd name="connsiteY0" fmla="*/ 3591 h 9975"/>
                    <a:gd name="connsiteX1" fmla="*/ 9074 w 9981"/>
                    <a:gd name="connsiteY1" fmla="*/ 3591 h 9975"/>
                    <a:gd name="connsiteX2" fmla="*/ 8620 w 9981"/>
                    <a:gd name="connsiteY2" fmla="*/ 2993 h 9975"/>
                    <a:gd name="connsiteX3" fmla="*/ 8015 w 9981"/>
                    <a:gd name="connsiteY3" fmla="*/ 3791 h 9975"/>
                    <a:gd name="connsiteX4" fmla="*/ 7864 w 9981"/>
                    <a:gd name="connsiteY4" fmla="*/ 3392 h 9975"/>
                    <a:gd name="connsiteX5" fmla="*/ 7713 w 9981"/>
                    <a:gd name="connsiteY5" fmla="*/ 3990 h 9975"/>
                    <a:gd name="connsiteX6" fmla="*/ 6805 w 9981"/>
                    <a:gd name="connsiteY6" fmla="*/ 3192 h 9975"/>
                    <a:gd name="connsiteX7" fmla="*/ 6805 w 9981"/>
                    <a:gd name="connsiteY7" fmla="*/ 2195 h 9975"/>
                    <a:gd name="connsiteX8" fmla="*/ 6503 w 9981"/>
                    <a:gd name="connsiteY8" fmla="*/ 2394 h 9975"/>
                    <a:gd name="connsiteX9" fmla="*/ 6654 w 9981"/>
                    <a:gd name="connsiteY9" fmla="*/ 3192 h 9975"/>
                    <a:gd name="connsiteX10" fmla="*/ 6200 w 9981"/>
                    <a:gd name="connsiteY10" fmla="*/ 3192 h 9975"/>
                    <a:gd name="connsiteX11" fmla="*/ 5898 w 9981"/>
                    <a:gd name="connsiteY11" fmla="*/ 2594 h 9975"/>
                    <a:gd name="connsiteX12" fmla="*/ 5595 w 9981"/>
                    <a:gd name="connsiteY12" fmla="*/ 2594 h 9975"/>
                    <a:gd name="connsiteX13" fmla="*/ 4688 w 9981"/>
                    <a:gd name="connsiteY13" fmla="*/ 1397 h 9975"/>
                    <a:gd name="connsiteX14" fmla="*/ 4083 w 9981"/>
                    <a:gd name="connsiteY14" fmla="*/ 1796 h 9975"/>
                    <a:gd name="connsiteX15" fmla="*/ 4083 w 9981"/>
                    <a:gd name="connsiteY15" fmla="*/ 1397 h 9975"/>
                    <a:gd name="connsiteX16" fmla="*/ 3025 w 9981"/>
                    <a:gd name="connsiteY16" fmla="*/ 1596 h 9975"/>
                    <a:gd name="connsiteX17" fmla="*/ 2268 w 9981"/>
                    <a:gd name="connsiteY17" fmla="*/ 998 h 9975"/>
                    <a:gd name="connsiteX18" fmla="*/ 2268 w 9981"/>
                    <a:gd name="connsiteY18" fmla="*/ 0 h 9975"/>
                    <a:gd name="connsiteX19" fmla="*/ 1966 w 9981"/>
                    <a:gd name="connsiteY19" fmla="*/ 200 h 9975"/>
                    <a:gd name="connsiteX20" fmla="*/ 1210 w 9981"/>
                    <a:gd name="connsiteY20" fmla="*/ 200 h 9975"/>
                    <a:gd name="connsiteX21" fmla="*/ 1361 w 9981"/>
                    <a:gd name="connsiteY21" fmla="*/ 1397 h 9975"/>
                    <a:gd name="connsiteX22" fmla="*/ 907 w 9981"/>
                    <a:gd name="connsiteY22" fmla="*/ 1397 h 9975"/>
                    <a:gd name="connsiteX23" fmla="*/ 151 w 9981"/>
                    <a:gd name="connsiteY23" fmla="*/ 798 h 9975"/>
                    <a:gd name="connsiteX24" fmla="*/ 0 w 9981"/>
                    <a:gd name="connsiteY24" fmla="*/ 1397 h 9975"/>
                    <a:gd name="connsiteX25" fmla="*/ 605 w 9981"/>
                    <a:gd name="connsiteY25" fmla="*/ 2195 h 9975"/>
                    <a:gd name="connsiteX26" fmla="*/ 454 w 9981"/>
                    <a:gd name="connsiteY26" fmla="*/ 2993 h 9975"/>
                    <a:gd name="connsiteX27" fmla="*/ 942 w 9981"/>
                    <a:gd name="connsiteY27" fmla="*/ 4232 h 9975"/>
                    <a:gd name="connsiteX28" fmla="*/ 1664 w 9981"/>
                    <a:gd name="connsiteY28" fmla="*/ 3392 h 9975"/>
                    <a:gd name="connsiteX29" fmla="*/ 2117 w 9981"/>
                    <a:gd name="connsiteY29" fmla="*/ 4589 h 9975"/>
                    <a:gd name="connsiteX30" fmla="*/ 2117 w 9981"/>
                    <a:gd name="connsiteY30" fmla="*/ 5586 h 9975"/>
                    <a:gd name="connsiteX31" fmla="*/ 2873 w 9981"/>
                    <a:gd name="connsiteY31" fmla="*/ 5586 h 9975"/>
                    <a:gd name="connsiteX32" fmla="*/ 3176 w 9981"/>
                    <a:gd name="connsiteY32" fmla="*/ 6584 h 9975"/>
                    <a:gd name="connsiteX33" fmla="*/ 3327 w 9981"/>
                    <a:gd name="connsiteY33" fmla="*/ 5786 h 9975"/>
                    <a:gd name="connsiteX34" fmla="*/ 3932 w 9981"/>
                    <a:gd name="connsiteY34" fmla="*/ 6983 h 9975"/>
                    <a:gd name="connsiteX35" fmla="*/ 4386 w 9981"/>
                    <a:gd name="connsiteY35" fmla="*/ 7980 h 9975"/>
                    <a:gd name="connsiteX36" fmla="*/ 4386 w 9981"/>
                    <a:gd name="connsiteY36" fmla="*/ 8579 h 9975"/>
                    <a:gd name="connsiteX37" fmla="*/ 4991 w 9981"/>
                    <a:gd name="connsiteY37" fmla="*/ 9975 h 9975"/>
                    <a:gd name="connsiteX38" fmla="*/ 5444 w 9981"/>
                    <a:gd name="connsiteY38" fmla="*/ 9377 h 9975"/>
                    <a:gd name="connsiteX39" fmla="*/ 5747 w 9981"/>
                    <a:gd name="connsiteY39" fmla="*/ 8180 h 9975"/>
                    <a:gd name="connsiteX40" fmla="*/ 6049 w 9981"/>
                    <a:gd name="connsiteY40" fmla="*/ 7980 h 9975"/>
                    <a:gd name="connsiteX41" fmla="*/ 6352 w 9981"/>
                    <a:gd name="connsiteY41" fmla="*/ 8180 h 9975"/>
                    <a:gd name="connsiteX42" fmla="*/ 6200 w 9981"/>
                    <a:gd name="connsiteY42" fmla="*/ 8579 h 9975"/>
                    <a:gd name="connsiteX43" fmla="*/ 7108 w 9981"/>
                    <a:gd name="connsiteY43" fmla="*/ 8579 h 9975"/>
                    <a:gd name="connsiteX44" fmla="*/ 7410 w 9981"/>
                    <a:gd name="connsiteY44" fmla="*/ 8180 h 9975"/>
                    <a:gd name="connsiteX45" fmla="*/ 7410 w 9981"/>
                    <a:gd name="connsiteY45" fmla="*/ 7781 h 9975"/>
                    <a:gd name="connsiteX46" fmla="*/ 7259 w 9981"/>
                    <a:gd name="connsiteY46" fmla="*/ 7382 h 9975"/>
                    <a:gd name="connsiteX47" fmla="*/ 8166 w 9981"/>
                    <a:gd name="connsiteY47" fmla="*/ 6783 h 9975"/>
                    <a:gd name="connsiteX48" fmla="*/ 8318 w 9981"/>
                    <a:gd name="connsiteY48" fmla="*/ 6584 h 9975"/>
                    <a:gd name="connsiteX49" fmla="*/ 8318 w 9981"/>
                    <a:gd name="connsiteY49" fmla="*/ 6185 h 9975"/>
                    <a:gd name="connsiteX50" fmla="*/ 8620 w 9981"/>
                    <a:gd name="connsiteY50" fmla="*/ 5985 h 9975"/>
                    <a:gd name="connsiteX51" fmla="*/ 8620 w 9981"/>
                    <a:gd name="connsiteY51" fmla="*/ 4788 h 9975"/>
                    <a:gd name="connsiteX52" fmla="*/ 8922 w 9981"/>
                    <a:gd name="connsiteY52" fmla="*/ 4788 h 9975"/>
                    <a:gd name="connsiteX53" fmla="*/ 9074 w 9981"/>
                    <a:gd name="connsiteY53" fmla="*/ 5387 h 9975"/>
                    <a:gd name="connsiteX54" fmla="*/ 9527 w 9981"/>
                    <a:gd name="connsiteY54" fmla="*/ 5786 h 9975"/>
                    <a:gd name="connsiteX55" fmla="*/ 9679 w 9981"/>
                    <a:gd name="connsiteY55" fmla="*/ 5586 h 9975"/>
                    <a:gd name="connsiteX56" fmla="*/ 9527 w 9981"/>
                    <a:gd name="connsiteY56" fmla="*/ 5187 h 9975"/>
                    <a:gd name="connsiteX57" fmla="*/ 9527 w 9981"/>
                    <a:gd name="connsiteY57" fmla="*/ 4788 h 9975"/>
                    <a:gd name="connsiteX58" fmla="*/ 9981 w 9981"/>
                    <a:gd name="connsiteY58" fmla="*/ 4589 h 9975"/>
                    <a:gd name="connsiteX59" fmla="*/ 9981 w 9981"/>
                    <a:gd name="connsiteY59" fmla="*/ 3591 h 9975"/>
                    <a:gd name="connsiteX0-1" fmla="*/ 10000 w 10000"/>
                    <a:gd name="connsiteY0-2" fmla="*/ 3600 h 10000"/>
                    <a:gd name="connsiteX1-3" fmla="*/ 9091 w 10000"/>
                    <a:gd name="connsiteY1-4" fmla="*/ 3600 h 10000"/>
                    <a:gd name="connsiteX2-5" fmla="*/ 8671 w 10000"/>
                    <a:gd name="connsiteY2-6" fmla="*/ 2839 h 10000"/>
                    <a:gd name="connsiteX3-7" fmla="*/ 8030 w 10000"/>
                    <a:gd name="connsiteY3-8" fmla="*/ 3801 h 10000"/>
                    <a:gd name="connsiteX4-9" fmla="*/ 7879 w 10000"/>
                    <a:gd name="connsiteY4-10" fmla="*/ 3401 h 10000"/>
                    <a:gd name="connsiteX5-11" fmla="*/ 7728 w 10000"/>
                    <a:gd name="connsiteY5-12" fmla="*/ 4000 h 10000"/>
                    <a:gd name="connsiteX6-13" fmla="*/ 6818 w 10000"/>
                    <a:gd name="connsiteY6-14" fmla="*/ 3200 h 10000"/>
                    <a:gd name="connsiteX7-15" fmla="*/ 6818 w 10000"/>
                    <a:gd name="connsiteY7-16" fmla="*/ 2201 h 10000"/>
                    <a:gd name="connsiteX8-17" fmla="*/ 6515 w 10000"/>
                    <a:gd name="connsiteY8-18" fmla="*/ 2400 h 10000"/>
                    <a:gd name="connsiteX9-19" fmla="*/ 6667 w 10000"/>
                    <a:gd name="connsiteY9-20" fmla="*/ 3200 h 10000"/>
                    <a:gd name="connsiteX10-21" fmla="*/ 6212 w 10000"/>
                    <a:gd name="connsiteY10-22" fmla="*/ 3200 h 10000"/>
                    <a:gd name="connsiteX11-23" fmla="*/ 5909 w 10000"/>
                    <a:gd name="connsiteY11-24" fmla="*/ 2601 h 10000"/>
                    <a:gd name="connsiteX12-25" fmla="*/ 5606 w 10000"/>
                    <a:gd name="connsiteY12-26" fmla="*/ 2601 h 10000"/>
                    <a:gd name="connsiteX13-27" fmla="*/ 4697 w 10000"/>
                    <a:gd name="connsiteY13-28" fmla="*/ 1401 h 10000"/>
                    <a:gd name="connsiteX14-29" fmla="*/ 4091 w 10000"/>
                    <a:gd name="connsiteY14-30" fmla="*/ 1801 h 10000"/>
                    <a:gd name="connsiteX15-31" fmla="*/ 4091 w 10000"/>
                    <a:gd name="connsiteY15-32" fmla="*/ 1401 h 10000"/>
                    <a:gd name="connsiteX16-33" fmla="*/ 3031 w 10000"/>
                    <a:gd name="connsiteY16-34" fmla="*/ 1600 h 10000"/>
                    <a:gd name="connsiteX17-35" fmla="*/ 2272 w 10000"/>
                    <a:gd name="connsiteY17-36" fmla="*/ 1001 h 10000"/>
                    <a:gd name="connsiteX18-37" fmla="*/ 2272 w 10000"/>
                    <a:gd name="connsiteY18-38" fmla="*/ 0 h 10000"/>
                    <a:gd name="connsiteX19-39" fmla="*/ 1970 w 10000"/>
                    <a:gd name="connsiteY19-40" fmla="*/ 201 h 10000"/>
                    <a:gd name="connsiteX20-41" fmla="*/ 1212 w 10000"/>
                    <a:gd name="connsiteY20-42" fmla="*/ 201 h 10000"/>
                    <a:gd name="connsiteX21-43" fmla="*/ 1364 w 10000"/>
                    <a:gd name="connsiteY21-44" fmla="*/ 1401 h 10000"/>
                    <a:gd name="connsiteX22-45" fmla="*/ 909 w 10000"/>
                    <a:gd name="connsiteY22-46" fmla="*/ 1401 h 10000"/>
                    <a:gd name="connsiteX23-47" fmla="*/ 151 w 10000"/>
                    <a:gd name="connsiteY23-48" fmla="*/ 800 h 10000"/>
                    <a:gd name="connsiteX24-49" fmla="*/ 0 w 10000"/>
                    <a:gd name="connsiteY24-50" fmla="*/ 1401 h 10000"/>
                    <a:gd name="connsiteX25-51" fmla="*/ 606 w 10000"/>
                    <a:gd name="connsiteY25-52" fmla="*/ 2201 h 10000"/>
                    <a:gd name="connsiteX26-53" fmla="*/ 455 w 10000"/>
                    <a:gd name="connsiteY26-54" fmla="*/ 3001 h 10000"/>
                    <a:gd name="connsiteX27-55" fmla="*/ 944 w 10000"/>
                    <a:gd name="connsiteY27-56" fmla="*/ 4243 h 10000"/>
                    <a:gd name="connsiteX28-57" fmla="*/ 1667 w 10000"/>
                    <a:gd name="connsiteY28-58" fmla="*/ 3401 h 10000"/>
                    <a:gd name="connsiteX29-59" fmla="*/ 2121 w 10000"/>
                    <a:gd name="connsiteY29-60" fmla="*/ 4601 h 10000"/>
                    <a:gd name="connsiteX30-61" fmla="*/ 2121 w 10000"/>
                    <a:gd name="connsiteY30-62" fmla="*/ 5600 h 10000"/>
                    <a:gd name="connsiteX31-63" fmla="*/ 2878 w 10000"/>
                    <a:gd name="connsiteY31-64" fmla="*/ 5600 h 10000"/>
                    <a:gd name="connsiteX32-65" fmla="*/ 3182 w 10000"/>
                    <a:gd name="connsiteY32-66" fmla="*/ 6601 h 10000"/>
                    <a:gd name="connsiteX33-67" fmla="*/ 3333 w 10000"/>
                    <a:gd name="connsiteY33-68" fmla="*/ 5801 h 10000"/>
                    <a:gd name="connsiteX34-69" fmla="*/ 3939 w 10000"/>
                    <a:gd name="connsiteY34-70" fmla="*/ 7001 h 10000"/>
                    <a:gd name="connsiteX35-71" fmla="*/ 4394 w 10000"/>
                    <a:gd name="connsiteY35-72" fmla="*/ 8000 h 10000"/>
                    <a:gd name="connsiteX36-73" fmla="*/ 4394 w 10000"/>
                    <a:gd name="connsiteY36-74" fmla="*/ 8601 h 10000"/>
                    <a:gd name="connsiteX37-75" fmla="*/ 5001 w 10000"/>
                    <a:gd name="connsiteY37-76" fmla="*/ 10000 h 10000"/>
                    <a:gd name="connsiteX38-77" fmla="*/ 5454 w 10000"/>
                    <a:gd name="connsiteY38-78" fmla="*/ 9401 h 10000"/>
                    <a:gd name="connsiteX39-79" fmla="*/ 5758 w 10000"/>
                    <a:gd name="connsiteY39-80" fmla="*/ 8201 h 10000"/>
                    <a:gd name="connsiteX40-81" fmla="*/ 6061 w 10000"/>
                    <a:gd name="connsiteY40-82" fmla="*/ 8000 h 10000"/>
                    <a:gd name="connsiteX41-83" fmla="*/ 6364 w 10000"/>
                    <a:gd name="connsiteY41-84" fmla="*/ 8201 h 10000"/>
                    <a:gd name="connsiteX42-85" fmla="*/ 6212 w 10000"/>
                    <a:gd name="connsiteY42-86" fmla="*/ 8601 h 10000"/>
                    <a:gd name="connsiteX43-87" fmla="*/ 7122 w 10000"/>
                    <a:gd name="connsiteY43-88" fmla="*/ 8601 h 10000"/>
                    <a:gd name="connsiteX44-89" fmla="*/ 7424 w 10000"/>
                    <a:gd name="connsiteY44-90" fmla="*/ 8201 h 10000"/>
                    <a:gd name="connsiteX45-91" fmla="*/ 7424 w 10000"/>
                    <a:gd name="connsiteY45-92" fmla="*/ 7801 h 10000"/>
                    <a:gd name="connsiteX46-93" fmla="*/ 7273 w 10000"/>
                    <a:gd name="connsiteY46-94" fmla="*/ 7401 h 10000"/>
                    <a:gd name="connsiteX47-95" fmla="*/ 8182 w 10000"/>
                    <a:gd name="connsiteY47-96" fmla="*/ 6800 h 10000"/>
                    <a:gd name="connsiteX48-97" fmla="*/ 8334 w 10000"/>
                    <a:gd name="connsiteY48-98" fmla="*/ 6601 h 10000"/>
                    <a:gd name="connsiteX49-99" fmla="*/ 8334 w 10000"/>
                    <a:gd name="connsiteY49-100" fmla="*/ 6201 h 10000"/>
                    <a:gd name="connsiteX50-101" fmla="*/ 8636 w 10000"/>
                    <a:gd name="connsiteY50-102" fmla="*/ 6000 h 10000"/>
                    <a:gd name="connsiteX51-103" fmla="*/ 8636 w 10000"/>
                    <a:gd name="connsiteY51-104" fmla="*/ 4800 h 10000"/>
                    <a:gd name="connsiteX52-105" fmla="*/ 8939 w 10000"/>
                    <a:gd name="connsiteY52-106" fmla="*/ 4800 h 10000"/>
                    <a:gd name="connsiteX53-107" fmla="*/ 9091 w 10000"/>
                    <a:gd name="connsiteY53-108" fmla="*/ 5401 h 10000"/>
                    <a:gd name="connsiteX54-109" fmla="*/ 9545 w 10000"/>
                    <a:gd name="connsiteY54-110" fmla="*/ 5801 h 10000"/>
                    <a:gd name="connsiteX55-111" fmla="*/ 9697 w 10000"/>
                    <a:gd name="connsiteY55-112" fmla="*/ 5600 h 10000"/>
                    <a:gd name="connsiteX56-113" fmla="*/ 9545 w 10000"/>
                    <a:gd name="connsiteY56-114" fmla="*/ 5200 h 10000"/>
                    <a:gd name="connsiteX57-115" fmla="*/ 9545 w 10000"/>
                    <a:gd name="connsiteY57-116" fmla="*/ 4800 h 10000"/>
                    <a:gd name="connsiteX58-117" fmla="*/ 10000 w 10000"/>
                    <a:gd name="connsiteY58-118" fmla="*/ 4601 h 10000"/>
                    <a:gd name="connsiteX59-119" fmla="*/ 10000 w 10000"/>
                    <a:gd name="connsiteY59-120" fmla="*/ 3600 h 10000"/>
                    <a:gd name="connsiteX0-121" fmla="*/ 10000 w 10000"/>
                    <a:gd name="connsiteY0-122" fmla="*/ 3600 h 10000"/>
                    <a:gd name="connsiteX1-123" fmla="*/ 9091 w 10000"/>
                    <a:gd name="connsiteY1-124" fmla="*/ 3600 h 10000"/>
                    <a:gd name="connsiteX2-125" fmla="*/ 8671 w 10000"/>
                    <a:gd name="connsiteY2-126" fmla="*/ 2839 h 10000"/>
                    <a:gd name="connsiteX3-127" fmla="*/ 8100 w 10000"/>
                    <a:gd name="connsiteY3-128" fmla="*/ 3693 h 10000"/>
                    <a:gd name="connsiteX4-129" fmla="*/ 7879 w 10000"/>
                    <a:gd name="connsiteY4-130" fmla="*/ 3401 h 10000"/>
                    <a:gd name="connsiteX5-131" fmla="*/ 7728 w 10000"/>
                    <a:gd name="connsiteY5-132" fmla="*/ 4000 h 10000"/>
                    <a:gd name="connsiteX6-133" fmla="*/ 6818 w 10000"/>
                    <a:gd name="connsiteY6-134" fmla="*/ 3200 h 10000"/>
                    <a:gd name="connsiteX7-135" fmla="*/ 6818 w 10000"/>
                    <a:gd name="connsiteY7-136" fmla="*/ 2201 h 10000"/>
                    <a:gd name="connsiteX8-137" fmla="*/ 6515 w 10000"/>
                    <a:gd name="connsiteY8-138" fmla="*/ 2400 h 10000"/>
                    <a:gd name="connsiteX9-139" fmla="*/ 6667 w 10000"/>
                    <a:gd name="connsiteY9-140" fmla="*/ 3200 h 10000"/>
                    <a:gd name="connsiteX10-141" fmla="*/ 6212 w 10000"/>
                    <a:gd name="connsiteY10-142" fmla="*/ 3200 h 10000"/>
                    <a:gd name="connsiteX11-143" fmla="*/ 5909 w 10000"/>
                    <a:gd name="connsiteY11-144" fmla="*/ 2601 h 10000"/>
                    <a:gd name="connsiteX12-145" fmla="*/ 5606 w 10000"/>
                    <a:gd name="connsiteY12-146" fmla="*/ 2601 h 10000"/>
                    <a:gd name="connsiteX13-147" fmla="*/ 4697 w 10000"/>
                    <a:gd name="connsiteY13-148" fmla="*/ 1401 h 10000"/>
                    <a:gd name="connsiteX14-149" fmla="*/ 4091 w 10000"/>
                    <a:gd name="connsiteY14-150" fmla="*/ 1801 h 10000"/>
                    <a:gd name="connsiteX15-151" fmla="*/ 4091 w 10000"/>
                    <a:gd name="connsiteY15-152" fmla="*/ 1401 h 10000"/>
                    <a:gd name="connsiteX16-153" fmla="*/ 3031 w 10000"/>
                    <a:gd name="connsiteY16-154" fmla="*/ 1600 h 10000"/>
                    <a:gd name="connsiteX17-155" fmla="*/ 2272 w 10000"/>
                    <a:gd name="connsiteY17-156" fmla="*/ 1001 h 10000"/>
                    <a:gd name="connsiteX18-157" fmla="*/ 2272 w 10000"/>
                    <a:gd name="connsiteY18-158" fmla="*/ 0 h 10000"/>
                    <a:gd name="connsiteX19-159" fmla="*/ 1970 w 10000"/>
                    <a:gd name="connsiteY19-160" fmla="*/ 201 h 10000"/>
                    <a:gd name="connsiteX20-161" fmla="*/ 1212 w 10000"/>
                    <a:gd name="connsiteY20-162" fmla="*/ 201 h 10000"/>
                    <a:gd name="connsiteX21-163" fmla="*/ 1364 w 10000"/>
                    <a:gd name="connsiteY21-164" fmla="*/ 1401 h 10000"/>
                    <a:gd name="connsiteX22-165" fmla="*/ 909 w 10000"/>
                    <a:gd name="connsiteY22-166" fmla="*/ 1401 h 10000"/>
                    <a:gd name="connsiteX23-167" fmla="*/ 151 w 10000"/>
                    <a:gd name="connsiteY23-168" fmla="*/ 800 h 10000"/>
                    <a:gd name="connsiteX24-169" fmla="*/ 0 w 10000"/>
                    <a:gd name="connsiteY24-170" fmla="*/ 1401 h 10000"/>
                    <a:gd name="connsiteX25-171" fmla="*/ 606 w 10000"/>
                    <a:gd name="connsiteY25-172" fmla="*/ 2201 h 10000"/>
                    <a:gd name="connsiteX26-173" fmla="*/ 455 w 10000"/>
                    <a:gd name="connsiteY26-174" fmla="*/ 3001 h 10000"/>
                    <a:gd name="connsiteX27-175" fmla="*/ 944 w 10000"/>
                    <a:gd name="connsiteY27-176" fmla="*/ 4243 h 10000"/>
                    <a:gd name="connsiteX28-177" fmla="*/ 1667 w 10000"/>
                    <a:gd name="connsiteY28-178" fmla="*/ 3401 h 10000"/>
                    <a:gd name="connsiteX29-179" fmla="*/ 2121 w 10000"/>
                    <a:gd name="connsiteY29-180" fmla="*/ 4601 h 10000"/>
                    <a:gd name="connsiteX30-181" fmla="*/ 2121 w 10000"/>
                    <a:gd name="connsiteY30-182" fmla="*/ 5600 h 10000"/>
                    <a:gd name="connsiteX31-183" fmla="*/ 2878 w 10000"/>
                    <a:gd name="connsiteY31-184" fmla="*/ 5600 h 10000"/>
                    <a:gd name="connsiteX32-185" fmla="*/ 3182 w 10000"/>
                    <a:gd name="connsiteY32-186" fmla="*/ 6601 h 10000"/>
                    <a:gd name="connsiteX33-187" fmla="*/ 3333 w 10000"/>
                    <a:gd name="connsiteY33-188" fmla="*/ 5801 h 10000"/>
                    <a:gd name="connsiteX34-189" fmla="*/ 3939 w 10000"/>
                    <a:gd name="connsiteY34-190" fmla="*/ 7001 h 10000"/>
                    <a:gd name="connsiteX35-191" fmla="*/ 4394 w 10000"/>
                    <a:gd name="connsiteY35-192" fmla="*/ 8000 h 10000"/>
                    <a:gd name="connsiteX36-193" fmla="*/ 4394 w 10000"/>
                    <a:gd name="connsiteY36-194" fmla="*/ 8601 h 10000"/>
                    <a:gd name="connsiteX37-195" fmla="*/ 5001 w 10000"/>
                    <a:gd name="connsiteY37-196" fmla="*/ 10000 h 10000"/>
                    <a:gd name="connsiteX38-197" fmla="*/ 5454 w 10000"/>
                    <a:gd name="connsiteY38-198" fmla="*/ 9401 h 10000"/>
                    <a:gd name="connsiteX39-199" fmla="*/ 5758 w 10000"/>
                    <a:gd name="connsiteY39-200" fmla="*/ 8201 h 10000"/>
                    <a:gd name="connsiteX40-201" fmla="*/ 6061 w 10000"/>
                    <a:gd name="connsiteY40-202" fmla="*/ 8000 h 10000"/>
                    <a:gd name="connsiteX41-203" fmla="*/ 6364 w 10000"/>
                    <a:gd name="connsiteY41-204" fmla="*/ 8201 h 10000"/>
                    <a:gd name="connsiteX42-205" fmla="*/ 6212 w 10000"/>
                    <a:gd name="connsiteY42-206" fmla="*/ 8601 h 10000"/>
                    <a:gd name="connsiteX43-207" fmla="*/ 7122 w 10000"/>
                    <a:gd name="connsiteY43-208" fmla="*/ 8601 h 10000"/>
                    <a:gd name="connsiteX44-209" fmla="*/ 7424 w 10000"/>
                    <a:gd name="connsiteY44-210" fmla="*/ 8201 h 10000"/>
                    <a:gd name="connsiteX45-211" fmla="*/ 7424 w 10000"/>
                    <a:gd name="connsiteY45-212" fmla="*/ 7801 h 10000"/>
                    <a:gd name="connsiteX46-213" fmla="*/ 7273 w 10000"/>
                    <a:gd name="connsiteY46-214" fmla="*/ 7401 h 10000"/>
                    <a:gd name="connsiteX47-215" fmla="*/ 8182 w 10000"/>
                    <a:gd name="connsiteY47-216" fmla="*/ 6800 h 10000"/>
                    <a:gd name="connsiteX48-217" fmla="*/ 8334 w 10000"/>
                    <a:gd name="connsiteY48-218" fmla="*/ 6601 h 10000"/>
                    <a:gd name="connsiteX49-219" fmla="*/ 8334 w 10000"/>
                    <a:gd name="connsiteY49-220" fmla="*/ 6201 h 10000"/>
                    <a:gd name="connsiteX50-221" fmla="*/ 8636 w 10000"/>
                    <a:gd name="connsiteY50-222" fmla="*/ 6000 h 10000"/>
                    <a:gd name="connsiteX51-223" fmla="*/ 8636 w 10000"/>
                    <a:gd name="connsiteY51-224" fmla="*/ 4800 h 10000"/>
                    <a:gd name="connsiteX52-225" fmla="*/ 8939 w 10000"/>
                    <a:gd name="connsiteY52-226" fmla="*/ 4800 h 10000"/>
                    <a:gd name="connsiteX53-227" fmla="*/ 9091 w 10000"/>
                    <a:gd name="connsiteY53-228" fmla="*/ 5401 h 10000"/>
                    <a:gd name="connsiteX54-229" fmla="*/ 9545 w 10000"/>
                    <a:gd name="connsiteY54-230" fmla="*/ 5801 h 10000"/>
                    <a:gd name="connsiteX55-231" fmla="*/ 9697 w 10000"/>
                    <a:gd name="connsiteY55-232" fmla="*/ 5600 h 10000"/>
                    <a:gd name="connsiteX56-233" fmla="*/ 9545 w 10000"/>
                    <a:gd name="connsiteY56-234" fmla="*/ 5200 h 10000"/>
                    <a:gd name="connsiteX57-235" fmla="*/ 9545 w 10000"/>
                    <a:gd name="connsiteY57-236" fmla="*/ 4800 h 10000"/>
                    <a:gd name="connsiteX58-237" fmla="*/ 10000 w 10000"/>
                    <a:gd name="connsiteY58-238" fmla="*/ 4601 h 10000"/>
                    <a:gd name="connsiteX59-239" fmla="*/ 10000 w 10000"/>
                    <a:gd name="connsiteY59-240" fmla="*/ 3600 h 10000"/>
                    <a:gd name="connsiteX0-241" fmla="*/ 10000 w 10000"/>
                    <a:gd name="connsiteY0-242" fmla="*/ 3600 h 10000"/>
                    <a:gd name="connsiteX1-243" fmla="*/ 9091 w 10000"/>
                    <a:gd name="connsiteY1-244" fmla="*/ 3600 h 10000"/>
                    <a:gd name="connsiteX2-245" fmla="*/ 8671 w 10000"/>
                    <a:gd name="connsiteY2-246" fmla="*/ 2839 h 10000"/>
                    <a:gd name="connsiteX3-247" fmla="*/ 8100 w 10000"/>
                    <a:gd name="connsiteY3-248" fmla="*/ 3693 h 10000"/>
                    <a:gd name="connsiteX4-249" fmla="*/ 7879 w 10000"/>
                    <a:gd name="connsiteY4-250" fmla="*/ 3401 h 10000"/>
                    <a:gd name="connsiteX5-251" fmla="*/ 7728 w 10000"/>
                    <a:gd name="connsiteY5-252" fmla="*/ 4000 h 10000"/>
                    <a:gd name="connsiteX6-253" fmla="*/ 6818 w 10000"/>
                    <a:gd name="connsiteY6-254" fmla="*/ 3200 h 10000"/>
                    <a:gd name="connsiteX7-255" fmla="*/ 6818 w 10000"/>
                    <a:gd name="connsiteY7-256" fmla="*/ 2201 h 10000"/>
                    <a:gd name="connsiteX8-257" fmla="*/ 6515 w 10000"/>
                    <a:gd name="connsiteY8-258" fmla="*/ 2400 h 10000"/>
                    <a:gd name="connsiteX9-259" fmla="*/ 6667 w 10000"/>
                    <a:gd name="connsiteY9-260" fmla="*/ 3200 h 10000"/>
                    <a:gd name="connsiteX10-261" fmla="*/ 6212 w 10000"/>
                    <a:gd name="connsiteY10-262" fmla="*/ 3200 h 10000"/>
                    <a:gd name="connsiteX11-263" fmla="*/ 5909 w 10000"/>
                    <a:gd name="connsiteY11-264" fmla="*/ 2601 h 10000"/>
                    <a:gd name="connsiteX12-265" fmla="*/ 5606 w 10000"/>
                    <a:gd name="connsiteY12-266" fmla="*/ 2601 h 10000"/>
                    <a:gd name="connsiteX13-267" fmla="*/ 4697 w 10000"/>
                    <a:gd name="connsiteY13-268" fmla="*/ 1401 h 10000"/>
                    <a:gd name="connsiteX14-269" fmla="*/ 4091 w 10000"/>
                    <a:gd name="connsiteY14-270" fmla="*/ 1801 h 10000"/>
                    <a:gd name="connsiteX15-271" fmla="*/ 4091 w 10000"/>
                    <a:gd name="connsiteY15-272" fmla="*/ 1293 h 10000"/>
                    <a:gd name="connsiteX16-273" fmla="*/ 3031 w 10000"/>
                    <a:gd name="connsiteY16-274" fmla="*/ 1600 h 10000"/>
                    <a:gd name="connsiteX17-275" fmla="*/ 2272 w 10000"/>
                    <a:gd name="connsiteY17-276" fmla="*/ 1001 h 10000"/>
                    <a:gd name="connsiteX18-277" fmla="*/ 2272 w 10000"/>
                    <a:gd name="connsiteY18-278" fmla="*/ 0 h 10000"/>
                    <a:gd name="connsiteX19-279" fmla="*/ 1970 w 10000"/>
                    <a:gd name="connsiteY19-280" fmla="*/ 201 h 10000"/>
                    <a:gd name="connsiteX20-281" fmla="*/ 1212 w 10000"/>
                    <a:gd name="connsiteY20-282" fmla="*/ 201 h 10000"/>
                    <a:gd name="connsiteX21-283" fmla="*/ 1364 w 10000"/>
                    <a:gd name="connsiteY21-284" fmla="*/ 1401 h 10000"/>
                    <a:gd name="connsiteX22-285" fmla="*/ 909 w 10000"/>
                    <a:gd name="connsiteY22-286" fmla="*/ 1401 h 10000"/>
                    <a:gd name="connsiteX23-287" fmla="*/ 151 w 10000"/>
                    <a:gd name="connsiteY23-288" fmla="*/ 800 h 10000"/>
                    <a:gd name="connsiteX24-289" fmla="*/ 0 w 10000"/>
                    <a:gd name="connsiteY24-290" fmla="*/ 1401 h 10000"/>
                    <a:gd name="connsiteX25-291" fmla="*/ 606 w 10000"/>
                    <a:gd name="connsiteY25-292" fmla="*/ 2201 h 10000"/>
                    <a:gd name="connsiteX26-293" fmla="*/ 455 w 10000"/>
                    <a:gd name="connsiteY26-294" fmla="*/ 3001 h 10000"/>
                    <a:gd name="connsiteX27-295" fmla="*/ 944 w 10000"/>
                    <a:gd name="connsiteY27-296" fmla="*/ 4243 h 10000"/>
                    <a:gd name="connsiteX28-297" fmla="*/ 1667 w 10000"/>
                    <a:gd name="connsiteY28-298" fmla="*/ 3401 h 10000"/>
                    <a:gd name="connsiteX29-299" fmla="*/ 2121 w 10000"/>
                    <a:gd name="connsiteY29-300" fmla="*/ 4601 h 10000"/>
                    <a:gd name="connsiteX30-301" fmla="*/ 2121 w 10000"/>
                    <a:gd name="connsiteY30-302" fmla="*/ 5600 h 10000"/>
                    <a:gd name="connsiteX31-303" fmla="*/ 2878 w 10000"/>
                    <a:gd name="connsiteY31-304" fmla="*/ 5600 h 10000"/>
                    <a:gd name="connsiteX32-305" fmla="*/ 3182 w 10000"/>
                    <a:gd name="connsiteY32-306" fmla="*/ 6601 h 10000"/>
                    <a:gd name="connsiteX33-307" fmla="*/ 3333 w 10000"/>
                    <a:gd name="connsiteY33-308" fmla="*/ 5801 h 10000"/>
                    <a:gd name="connsiteX34-309" fmla="*/ 3939 w 10000"/>
                    <a:gd name="connsiteY34-310" fmla="*/ 7001 h 10000"/>
                    <a:gd name="connsiteX35-311" fmla="*/ 4394 w 10000"/>
                    <a:gd name="connsiteY35-312" fmla="*/ 8000 h 10000"/>
                    <a:gd name="connsiteX36-313" fmla="*/ 4394 w 10000"/>
                    <a:gd name="connsiteY36-314" fmla="*/ 8601 h 10000"/>
                    <a:gd name="connsiteX37-315" fmla="*/ 5001 w 10000"/>
                    <a:gd name="connsiteY37-316" fmla="*/ 10000 h 10000"/>
                    <a:gd name="connsiteX38-317" fmla="*/ 5454 w 10000"/>
                    <a:gd name="connsiteY38-318" fmla="*/ 9401 h 10000"/>
                    <a:gd name="connsiteX39-319" fmla="*/ 5758 w 10000"/>
                    <a:gd name="connsiteY39-320" fmla="*/ 8201 h 10000"/>
                    <a:gd name="connsiteX40-321" fmla="*/ 6061 w 10000"/>
                    <a:gd name="connsiteY40-322" fmla="*/ 8000 h 10000"/>
                    <a:gd name="connsiteX41-323" fmla="*/ 6364 w 10000"/>
                    <a:gd name="connsiteY41-324" fmla="*/ 8201 h 10000"/>
                    <a:gd name="connsiteX42-325" fmla="*/ 6212 w 10000"/>
                    <a:gd name="connsiteY42-326" fmla="*/ 8601 h 10000"/>
                    <a:gd name="connsiteX43-327" fmla="*/ 7122 w 10000"/>
                    <a:gd name="connsiteY43-328" fmla="*/ 8601 h 10000"/>
                    <a:gd name="connsiteX44-329" fmla="*/ 7424 w 10000"/>
                    <a:gd name="connsiteY44-330" fmla="*/ 8201 h 10000"/>
                    <a:gd name="connsiteX45-331" fmla="*/ 7424 w 10000"/>
                    <a:gd name="connsiteY45-332" fmla="*/ 7801 h 10000"/>
                    <a:gd name="connsiteX46-333" fmla="*/ 7273 w 10000"/>
                    <a:gd name="connsiteY46-334" fmla="*/ 7401 h 10000"/>
                    <a:gd name="connsiteX47-335" fmla="*/ 8182 w 10000"/>
                    <a:gd name="connsiteY47-336" fmla="*/ 6800 h 10000"/>
                    <a:gd name="connsiteX48-337" fmla="*/ 8334 w 10000"/>
                    <a:gd name="connsiteY48-338" fmla="*/ 6601 h 10000"/>
                    <a:gd name="connsiteX49-339" fmla="*/ 8334 w 10000"/>
                    <a:gd name="connsiteY49-340" fmla="*/ 6201 h 10000"/>
                    <a:gd name="connsiteX50-341" fmla="*/ 8636 w 10000"/>
                    <a:gd name="connsiteY50-342" fmla="*/ 6000 h 10000"/>
                    <a:gd name="connsiteX51-343" fmla="*/ 8636 w 10000"/>
                    <a:gd name="connsiteY51-344" fmla="*/ 4800 h 10000"/>
                    <a:gd name="connsiteX52-345" fmla="*/ 8939 w 10000"/>
                    <a:gd name="connsiteY52-346" fmla="*/ 4800 h 10000"/>
                    <a:gd name="connsiteX53-347" fmla="*/ 9091 w 10000"/>
                    <a:gd name="connsiteY53-348" fmla="*/ 5401 h 10000"/>
                    <a:gd name="connsiteX54-349" fmla="*/ 9545 w 10000"/>
                    <a:gd name="connsiteY54-350" fmla="*/ 5801 h 10000"/>
                    <a:gd name="connsiteX55-351" fmla="*/ 9697 w 10000"/>
                    <a:gd name="connsiteY55-352" fmla="*/ 5600 h 10000"/>
                    <a:gd name="connsiteX56-353" fmla="*/ 9545 w 10000"/>
                    <a:gd name="connsiteY56-354" fmla="*/ 5200 h 10000"/>
                    <a:gd name="connsiteX57-355" fmla="*/ 9545 w 10000"/>
                    <a:gd name="connsiteY57-356" fmla="*/ 4800 h 10000"/>
                    <a:gd name="connsiteX58-357" fmla="*/ 10000 w 10000"/>
                    <a:gd name="connsiteY58-358" fmla="*/ 4601 h 10000"/>
                    <a:gd name="connsiteX59-359" fmla="*/ 10000 w 10000"/>
                    <a:gd name="connsiteY59-360" fmla="*/ 3600 h 10000"/>
                    <a:gd name="connsiteX0-361" fmla="*/ 10000 w 10000"/>
                    <a:gd name="connsiteY0-362" fmla="*/ 3600 h 10000"/>
                    <a:gd name="connsiteX1-363" fmla="*/ 9091 w 10000"/>
                    <a:gd name="connsiteY1-364" fmla="*/ 3600 h 10000"/>
                    <a:gd name="connsiteX2-365" fmla="*/ 8671 w 10000"/>
                    <a:gd name="connsiteY2-366" fmla="*/ 2839 h 10000"/>
                    <a:gd name="connsiteX3-367" fmla="*/ 8100 w 10000"/>
                    <a:gd name="connsiteY3-368" fmla="*/ 3693 h 10000"/>
                    <a:gd name="connsiteX4-369" fmla="*/ 7879 w 10000"/>
                    <a:gd name="connsiteY4-370" fmla="*/ 3401 h 10000"/>
                    <a:gd name="connsiteX5-371" fmla="*/ 7728 w 10000"/>
                    <a:gd name="connsiteY5-372" fmla="*/ 4000 h 10000"/>
                    <a:gd name="connsiteX6-373" fmla="*/ 6818 w 10000"/>
                    <a:gd name="connsiteY6-374" fmla="*/ 3200 h 10000"/>
                    <a:gd name="connsiteX7-375" fmla="*/ 6818 w 10000"/>
                    <a:gd name="connsiteY7-376" fmla="*/ 2201 h 10000"/>
                    <a:gd name="connsiteX8-377" fmla="*/ 6515 w 10000"/>
                    <a:gd name="connsiteY8-378" fmla="*/ 2400 h 10000"/>
                    <a:gd name="connsiteX9-379" fmla="*/ 6667 w 10000"/>
                    <a:gd name="connsiteY9-380" fmla="*/ 3200 h 10000"/>
                    <a:gd name="connsiteX10-381" fmla="*/ 6212 w 10000"/>
                    <a:gd name="connsiteY10-382" fmla="*/ 3200 h 10000"/>
                    <a:gd name="connsiteX11-383" fmla="*/ 5909 w 10000"/>
                    <a:gd name="connsiteY11-384" fmla="*/ 2601 h 10000"/>
                    <a:gd name="connsiteX12-385" fmla="*/ 5606 w 10000"/>
                    <a:gd name="connsiteY12-386" fmla="*/ 2601 h 10000"/>
                    <a:gd name="connsiteX13-387" fmla="*/ 4697 w 10000"/>
                    <a:gd name="connsiteY13-388" fmla="*/ 1401 h 10000"/>
                    <a:gd name="connsiteX14-389" fmla="*/ 4091 w 10000"/>
                    <a:gd name="connsiteY14-390" fmla="*/ 1801 h 10000"/>
                    <a:gd name="connsiteX15-391" fmla="*/ 4091 w 10000"/>
                    <a:gd name="connsiteY15-392" fmla="*/ 1293 h 10000"/>
                    <a:gd name="connsiteX16-393" fmla="*/ 3031 w 10000"/>
                    <a:gd name="connsiteY16-394" fmla="*/ 1600 h 10000"/>
                    <a:gd name="connsiteX17-395" fmla="*/ 2272 w 10000"/>
                    <a:gd name="connsiteY17-396" fmla="*/ 1001 h 10000"/>
                    <a:gd name="connsiteX18-397" fmla="*/ 2272 w 10000"/>
                    <a:gd name="connsiteY18-398" fmla="*/ 0 h 10000"/>
                    <a:gd name="connsiteX19-399" fmla="*/ 1970 w 10000"/>
                    <a:gd name="connsiteY19-400" fmla="*/ 201 h 10000"/>
                    <a:gd name="connsiteX20-401" fmla="*/ 1212 w 10000"/>
                    <a:gd name="connsiteY20-402" fmla="*/ 201 h 10000"/>
                    <a:gd name="connsiteX21-403" fmla="*/ 1364 w 10000"/>
                    <a:gd name="connsiteY21-404" fmla="*/ 1401 h 10000"/>
                    <a:gd name="connsiteX22-405" fmla="*/ 909 w 10000"/>
                    <a:gd name="connsiteY22-406" fmla="*/ 1401 h 10000"/>
                    <a:gd name="connsiteX23-407" fmla="*/ 151 w 10000"/>
                    <a:gd name="connsiteY23-408" fmla="*/ 800 h 10000"/>
                    <a:gd name="connsiteX24-409" fmla="*/ 0 w 10000"/>
                    <a:gd name="connsiteY24-410" fmla="*/ 1401 h 10000"/>
                    <a:gd name="connsiteX25-411" fmla="*/ 606 w 10000"/>
                    <a:gd name="connsiteY25-412" fmla="*/ 2201 h 10000"/>
                    <a:gd name="connsiteX26-413" fmla="*/ 455 w 10000"/>
                    <a:gd name="connsiteY26-414" fmla="*/ 3001 h 10000"/>
                    <a:gd name="connsiteX27-415" fmla="*/ 944 w 10000"/>
                    <a:gd name="connsiteY27-416" fmla="*/ 4243 h 10000"/>
                    <a:gd name="connsiteX28-417" fmla="*/ 1667 w 10000"/>
                    <a:gd name="connsiteY28-418" fmla="*/ 3401 h 10000"/>
                    <a:gd name="connsiteX29-419" fmla="*/ 2121 w 10000"/>
                    <a:gd name="connsiteY29-420" fmla="*/ 4601 h 10000"/>
                    <a:gd name="connsiteX30-421" fmla="*/ 2121 w 10000"/>
                    <a:gd name="connsiteY30-422" fmla="*/ 5600 h 10000"/>
                    <a:gd name="connsiteX31-423" fmla="*/ 2878 w 10000"/>
                    <a:gd name="connsiteY31-424" fmla="*/ 5600 h 10000"/>
                    <a:gd name="connsiteX32-425" fmla="*/ 3182 w 10000"/>
                    <a:gd name="connsiteY32-426" fmla="*/ 6601 h 10000"/>
                    <a:gd name="connsiteX33-427" fmla="*/ 3333 w 10000"/>
                    <a:gd name="connsiteY33-428" fmla="*/ 5801 h 10000"/>
                    <a:gd name="connsiteX34-429" fmla="*/ 3939 w 10000"/>
                    <a:gd name="connsiteY34-430" fmla="*/ 7001 h 10000"/>
                    <a:gd name="connsiteX35-431" fmla="*/ 4394 w 10000"/>
                    <a:gd name="connsiteY35-432" fmla="*/ 8000 h 10000"/>
                    <a:gd name="connsiteX36-433" fmla="*/ 4289 w 10000"/>
                    <a:gd name="connsiteY36-434" fmla="*/ 8520 h 10000"/>
                    <a:gd name="connsiteX37-435" fmla="*/ 5001 w 10000"/>
                    <a:gd name="connsiteY37-436" fmla="*/ 10000 h 10000"/>
                    <a:gd name="connsiteX38-437" fmla="*/ 5454 w 10000"/>
                    <a:gd name="connsiteY38-438" fmla="*/ 9401 h 10000"/>
                    <a:gd name="connsiteX39-439" fmla="*/ 5758 w 10000"/>
                    <a:gd name="connsiteY39-440" fmla="*/ 8201 h 10000"/>
                    <a:gd name="connsiteX40-441" fmla="*/ 6061 w 10000"/>
                    <a:gd name="connsiteY40-442" fmla="*/ 8000 h 10000"/>
                    <a:gd name="connsiteX41-443" fmla="*/ 6364 w 10000"/>
                    <a:gd name="connsiteY41-444" fmla="*/ 8201 h 10000"/>
                    <a:gd name="connsiteX42-445" fmla="*/ 6212 w 10000"/>
                    <a:gd name="connsiteY42-446" fmla="*/ 8601 h 10000"/>
                    <a:gd name="connsiteX43-447" fmla="*/ 7122 w 10000"/>
                    <a:gd name="connsiteY43-448" fmla="*/ 8601 h 10000"/>
                    <a:gd name="connsiteX44-449" fmla="*/ 7424 w 10000"/>
                    <a:gd name="connsiteY44-450" fmla="*/ 8201 h 10000"/>
                    <a:gd name="connsiteX45-451" fmla="*/ 7424 w 10000"/>
                    <a:gd name="connsiteY45-452" fmla="*/ 7801 h 10000"/>
                    <a:gd name="connsiteX46-453" fmla="*/ 7273 w 10000"/>
                    <a:gd name="connsiteY46-454" fmla="*/ 7401 h 10000"/>
                    <a:gd name="connsiteX47-455" fmla="*/ 8182 w 10000"/>
                    <a:gd name="connsiteY47-456" fmla="*/ 6800 h 10000"/>
                    <a:gd name="connsiteX48-457" fmla="*/ 8334 w 10000"/>
                    <a:gd name="connsiteY48-458" fmla="*/ 6601 h 10000"/>
                    <a:gd name="connsiteX49-459" fmla="*/ 8334 w 10000"/>
                    <a:gd name="connsiteY49-460" fmla="*/ 6201 h 10000"/>
                    <a:gd name="connsiteX50-461" fmla="*/ 8636 w 10000"/>
                    <a:gd name="connsiteY50-462" fmla="*/ 6000 h 10000"/>
                    <a:gd name="connsiteX51-463" fmla="*/ 8636 w 10000"/>
                    <a:gd name="connsiteY51-464" fmla="*/ 4800 h 10000"/>
                    <a:gd name="connsiteX52-465" fmla="*/ 8939 w 10000"/>
                    <a:gd name="connsiteY52-466" fmla="*/ 4800 h 10000"/>
                    <a:gd name="connsiteX53-467" fmla="*/ 9091 w 10000"/>
                    <a:gd name="connsiteY53-468" fmla="*/ 5401 h 10000"/>
                    <a:gd name="connsiteX54-469" fmla="*/ 9545 w 10000"/>
                    <a:gd name="connsiteY54-470" fmla="*/ 5801 h 10000"/>
                    <a:gd name="connsiteX55-471" fmla="*/ 9697 w 10000"/>
                    <a:gd name="connsiteY55-472" fmla="*/ 5600 h 10000"/>
                    <a:gd name="connsiteX56-473" fmla="*/ 9545 w 10000"/>
                    <a:gd name="connsiteY56-474" fmla="*/ 5200 h 10000"/>
                    <a:gd name="connsiteX57-475" fmla="*/ 9545 w 10000"/>
                    <a:gd name="connsiteY57-476" fmla="*/ 4800 h 10000"/>
                    <a:gd name="connsiteX58-477" fmla="*/ 10000 w 10000"/>
                    <a:gd name="connsiteY58-478" fmla="*/ 4601 h 10000"/>
                    <a:gd name="connsiteX59-479" fmla="*/ 10000 w 10000"/>
                    <a:gd name="connsiteY59-480" fmla="*/ 3600 h 10000"/>
                    <a:gd name="connsiteX0-481" fmla="*/ 10000 w 10000"/>
                    <a:gd name="connsiteY0-482" fmla="*/ 3600 h 10000"/>
                    <a:gd name="connsiteX1-483" fmla="*/ 9091 w 10000"/>
                    <a:gd name="connsiteY1-484" fmla="*/ 3600 h 10000"/>
                    <a:gd name="connsiteX2-485" fmla="*/ 8671 w 10000"/>
                    <a:gd name="connsiteY2-486" fmla="*/ 2839 h 10000"/>
                    <a:gd name="connsiteX3-487" fmla="*/ 8100 w 10000"/>
                    <a:gd name="connsiteY3-488" fmla="*/ 3693 h 10000"/>
                    <a:gd name="connsiteX4-489" fmla="*/ 7879 w 10000"/>
                    <a:gd name="connsiteY4-490" fmla="*/ 3401 h 10000"/>
                    <a:gd name="connsiteX5-491" fmla="*/ 7728 w 10000"/>
                    <a:gd name="connsiteY5-492" fmla="*/ 4000 h 10000"/>
                    <a:gd name="connsiteX6-493" fmla="*/ 6818 w 10000"/>
                    <a:gd name="connsiteY6-494" fmla="*/ 3200 h 10000"/>
                    <a:gd name="connsiteX7-495" fmla="*/ 6863 w 10000"/>
                    <a:gd name="connsiteY7-496" fmla="*/ 2183 h 10000"/>
                    <a:gd name="connsiteX8-497" fmla="*/ 6515 w 10000"/>
                    <a:gd name="connsiteY8-498" fmla="*/ 2400 h 10000"/>
                    <a:gd name="connsiteX9-499" fmla="*/ 6667 w 10000"/>
                    <a:gd name="connsiteY9-500" fmla="*/ 3200 h 10000"/>
                    <a:gd name="connsiteX10-501" fmla="*/ 6212 w 10000"/>
                    <a:gd name="connsiteY10-502" fmla="*/ 3200 h 10000"/>
                    <a:gd name="connsiteX11-503" fmla="*/ 5909 w 10000"/>
                    <a:gd name="connsiteY11-504" fmla="*/ 2601 h 10000"/>
                    <a:gd name="connsiteX12-505" fmla="*/ 5606 w 10000"/>
                    <a:gd name="connsiteY12-506" fmla="*/ 2601 h 10000"/>
                    <a:gd name="connsiteX13-507" fmla="*/ 4697 w 10000"/>
                    <a:gd name="connsiteY13-508" fmla="*/ 1401 h 10000"/>
                    <a:gd name="connsiteX14-509" fmla="*/ 4091 w 10000"/>
                    <a:gd name="connsiteY14-510" fmla="*/ 1801 h 10000"/>
                    <a:gd name="connsiteX15-511" fmla="*/ 4091 w 10000"/>
                    <a:gd name="connsiteY15-512" fmla="*/ 1293 h 10000"/>
                    <a:gd name="connsiteX16-513" fmla="*/ 3031 w 10000"/>
                    <a:gd name="connsiteY16-514" fmla="*/ 1600 h 10000"/>
                    <a:gd name="connsiteX17-515" fmla="*/ 2272 w 10000"/>
                    <a:gd name="connsiteY17-516" fmla="*/ 1001 h 10000"/>
                    <a:gd name="connsiteX18-517" fmla="*/ 2272 w 10000"/>
                    <a:gd name="connsiteY18-518" fmla="*/ 0 h 10000"/>
                    <a:gd name="connsiteX19-519" fmla="*/ 1970 w 10000"/>
                    <a:gd name="connsiteY19-520" fmla="*/ 201 h 10000"/>
                    <a:gd name="connsiteX20-521" fmla="*/ 1212 w 10000"/>
                    <a:gd name="connsiteY20-522" fmla="*/ 201 h 10000"/>
                    <a:gd name="connsiteX21-523" fmla="*/ 1364 w 10000"/>
                    <a:gd name="connsiteY21-524" fmla="*/ 1401 h 10000"/>
                    <a:gd name="connsiteX22-525" fmla="*/ 909 w 10000"/>
                    <a:gd name="connsiteY22-526" fmla="*/ 1401 h 10000"/>
                    <a:gd name="connsiteX23-527" fmla="*/ 151 w 10000"/>
                    <a:gd name="connsiteY23-528" fmla="*/ 800 h 10000"/>
                    <a:gd name="connsiteX24-529" fmla="*/ 0 w 10000"/>
                    <a:gd name="connsiteY24-530" fmla="*/ 1401 h 10000"/>
                    <a:gd name="connsiteX25-531" fmla="*/ 606 w 10000"/>
                    <a:gd name="connsiteY25-532" fmla="*/ 2201 h 10000"/>
                    <a:gd name="connsiteX26-533" fmla="*/ 455 w 10000"/>
                    <a:gd name="connsiteY26-534" fmla="*/ 3001 h 10000"/>
                    <a:gd name="connsiteX27-535" fmla="*/ 944 w 10000"/>
                    <a:gd name="connsiteY27-536" fmla="*/ 4243 h 10000"/>
                    <a:gd name="connsiteX28-537" fmla="*/ 1667 w 10000"/>
                    <a:gd name="connsiteY28-538" fmla="*/ 3401 h 10000"/>
                    <a:gd name="connsiteX29-539" fmla="*/ 2121 w 10000"/>
                    <a:gd name="connsiteY29-540" fmla="*/ 4601 h 10000"/>
                    <a:gd name="connsiteX30-541" fmla="*/ 2121 w 10000"/>
                    <a:gd name="connsiteY30-542" fmla="*/ 5600 h 10000"/>
                    <a:gd name="connsiteX31-543" fmla="*/ 2878 w 10000"/>
                    <a:gd name="connsiteY31-544" fmla="*/ 5600 h 10000"/>
                    <a:gd name="connsiteX32-545" fmla="*/ 3182 w 10000"/>
                    <a:gd name="connsiteY32-546" fmla="*/ 6601 h 10000"/>
                    <a:gd name="connsiteX33-547" fmla="*/ 3333 w 10000"/>
                    <a:gd name="connsiteY33-548" fmla="*/ 5801 h 10000"/>
                    <a:gd name="connsiteX34-549" fmla="*/ 3939 w 10000"/>
                    <a:gd name="connsiteY34-550" fmla="*/ 7001 h 10000"/>
                    <a:gd name="connsiteX35-551" fmla="*/ 4394 w 10000"/>
                    <a:gd name="connsiteY35-552" fmla="*/ 8000 h 10000"/>
                    <a:gd name="connsiteX36-553" fmla="*/ 4289 w 10000"/>
                    <a:gd name="connsiteY36-554" fmla="*/ 8520 h 10000"/>
                    <a:gd name="connsiteX37-555" fmla="*/ 5001 w 10000"/>
                    <a:gd name="connsiteY37-556" fmla="*/ 10000 h 10000"/>
                    <a:gd name="connsiteX38-557" fmla="*/ 5454 w 10000"/>
                    <a:gd name="connsiteY38-558" fmla="*/ 9401 h 10000"/>
                    <a:gd name="connsiteX39-559" fmla="*/ 5758 w 10000"/>
                    <a:gd name="connsiteY39-560" fmla="*/ 8201 h 10000"/>
                    <a:gd name="connsiteX40-561" fmla="*/ 6061 w 10000"/>
                    <a:gd name="connsiteY40-562" fmla="*/ 8000 h 10000"/>
                    <a:gd name="connsiteX41-563" fmla="*/ 6364 w 10000"/>
                    <a:gd name="connsiteY41-564" fmla="*/ 8201 h 10000"/>
                    <a:gd name="connsiteX42-565" fmla="*/ 6212 w 10000"/>
                    <a:gd name="connsiteY42-566" fmla="*/ 8601 h 10000"/>
                    <a:gd name="connsiteX43-567" fmla="*/ 7122 w 10000"/>
                    <a:gd name="connsiteY43-568" fmla="*/ 8601 h 10000"/>
                    <a:gd name="connsiteX44-569" fmla="*/ 7424 w 10000"/>
                    <a:gd name="connsiteY44-570" fmla="*/ 8201 h 10000"/>
                    <a:gd name="connsiteX45-571" fmla="*/ 7424 w 10000"/>
                    <a:gd name="connsiteY45-572" fmla="*/ 7801 h 10000"/>
                    <a:gd name="connsiteX46-573" fmla="*/ 7273 w 10000"/>
                    <a:gd name="connsiteY46-574" fmla="*/ 7401 h 10000"/>
                    <a:gd name="connsiteX47-575" fmla="*/ 8182 w 10000"/>
                    <a:gd name="connsiteY47-576" fmla="*/ 6800 h 10000"/>
                    <a:gd name="connsiteX48-577" fmla="*/ 8334 w 10000"/>
                    <a:gd name="connsiteY48-578" fmla="*/ 6601 h 10000"/>
                    <a:gd name="connsiteX49-579" fmla="*/ 8334 w 10000"/>
                    <a:gd name="connsiteY49-580" fmla="*/ 6201 h 10000"/>
                    <a:gd name="connsiteX50-581" fmla="*/ 8636 w 10000"/>
                    <a:gd name="connsiteY50-582" fmla="*/ 6000 h 10000"/>
                    <a:gd name="connsiteX51-583" fmla="*/ 8636 w 10000"/>
                    <a:gd name="connsiteY51-584" fmla="*/ 4800 h 10000"/>
                    <a:gd name="connsiteX52-585" fmla="*/ 8939 w 10000"/>
                    <a:gd name="connsiteY52-586" fmla="*/ 4800 h 10000"/>
                    <a:gd name="connsiteX53-587" fmla="*/ 9091 w 10000"/>
                    <a:gd name="connsiteY53-588" fmla="*/ 5401 h 10000"/>
                    <a:gd name="connsiteX54-589" fmla="*/ 9545 w 10000"/>
                    <a:gd name="connsiteY54-590" fmla="*/ 5801 h 10000"/>
                    <a:gd name="connsiteX55-591" fmla="*/ 9697 w 10000"/>
                    <a:gd name="connsiteY55-592" fmla="*/ 5600 h 10000"/>
                    <a:gd name="connsiteX56-593" fmla="*/ 9545 w 10000"/>
                    <a:gd name="connsiteY56-594" fmla="*/ 5200 h 10000"/>
                    <a:gd name="connsiteX57-595" fmla="*/ 9545 w 10000"/>
                    <a:gd name="connsiteY57-596" fmla="*/ 4800 h 10000"/>
                    <a:gd name="connsiteX58-597" fmla="*/ 10000 w 10000"/>
                    <a:gd name="connsiteY58-598" fmla="*/ 4601 h 10000"/>
                    <a:gd name="connsiteX59-599" fmla="*/ 10000 w 10000"/>
                    <a:gd name="connsiteY59-600" fmla="*/ 3600 h 10000"/>
                    <a:gd name="connsiteX0-601" fmla="*/ 10000 w 10000"/>
                    <a:gd name="connsiteY0-602" fmla="*/ 3600 h 10000"/>
                    <a:gd name="connsiteX1-603" fmla="*/ 9091 w 10000"/>
                    <a:gd name="connsiteY1-604" fmla="*/ 3600 h 10000"/>
                    <a:gd name="connsiteX2-605" fmla="*/ 8671 w 10000"/>
                    <a:gd name="connsiteY2-606" fmla="*/ 2839 h 10000"/>
                    <a:gd name="connsiteX3-607" fmla="*/ 8100 w 10000"/>
                    <a:gd name="connsiteY3-608" fmla="*/ 3693 h 10000"/>
                    <a:gd name="connsiteX4-609" fmla="*/ 7879 w 10000"/>
                    <a:gd name="connsiteY4-610" fmla="*/ 3401 h 10000"/>
                    <a:gd name="connsiteX5-611" fmla="*/ 7728 w 10000"/>
                    <a:gd name="connsiteY5-612" fmla="*/ 4000 h 10000"/>
                    <a:gd name="connsiteX6-613" fmla="*/ 6874 w 10000"/>
                    <a:gd name="connsiteY6-614" fmla="*/ 3236 h 10000"/>
                    <a:gd name="connsiteX7-615" fmla="*/ 6863 w 10000"/>
                    <a:gd name="connsiteY7-616" fmla="*/ 2183 h 10000"/>
                    <a:gd name="connsiteX8-617" fmla="*/ 6515 w 10000"/>
                    <a:gd name="connsiteY8-618" fmla="*/ 2400 h 10000"/>
                    <a:gd name="connsiteX9-619" fmla="*/ 6667 w 10000"/>
                    <a:gd name="connsiteY9-620" fmla="*/ 3200 h 10000"/>
                    <a:gd name="connsiteX10-621" fmla="*/ 6212 w 10000"/>
                    <a:gd name="connsiteY10-622" fmla="*/ 3200 h 10000"/>
                    <a:gd name="connsiteX11-623" fmla="*/ 5909 w 10000"/>
                    <a:gd name="connsiteY11-624" fmla="*/ 2601 h 10000"/>
                    <a:gd name="connsiteX12-625" fmla="*/ 5606 w 10000"/>
                    <a:gd name="connsiteY12-626" fmla="*/ 2601 h 10000"/>
                    <a:gd name="connsiteX13-627" fmla="*/ 4697 w 10000"/>
                    <a:gd name="connsiteY13-628" fmla="*/ 1401 h 10000"/>
                    <a:gd name="connsiteX14-629" fmla="*/ 4091 w 10000"/>
                    <a:gd name="connsiteY14-630" fmla="*/ 1801 h 10000"/>
                    <a:gd name="connsiteX15-631" fmla="*/ 4091 w 10000"/>
                    <a:gd name="connsiteY15-632" fmla="*/ 1293 h 10000"/>
                    <a:gd name="connsiteX16-633" fmla="*/ 3031 w 10000"/>
                    <a:gd name="connsiteY16-634" fmla="*/ 1600 h 10000"/>
                    <a:gd name="connsiteX17-635" fmla="*/ 2272 w 10000"/>
                    <a:gd name="connsiteY17-636" fmla="*/ 1001 h 10000"/>
                    <a:gd name="connsiteX18-637" fmla="*/ 2272 w 10000"/>
                    <a:gd name="connsiteY18-638" fmla="*/ 0 h 10000"/>
                    <a:gd name="connsiteX19-639" fmla="*/ 1970 w 10000"/>
                    <a:gd name="connsiteY19-640" fmla="*/ 201 h 10000"/>
                    <a:gd name="connsiteX20-641" fmla="*/ 1212 w 10000"/>
                    <a:gd name="connsiteY20-642" fmla="*/ 201 h 10000"/>
                    <a:gd name="connsiteX21-643" fmla="*/ 1364 w 10000"/>
                    <a:gd name="connsiteY21-644" fmla="*/ 1401 h 10000"/>
                    <a:gd name="connsiteX22-645" fmla="*/ 909 w 10000"/>
                    <a:gd name="connsiteY22-646" fmla="*/ 1401 h 10000"/>
                    <a:gd name="connsiteX23-647" fmla="*/ 151 w 10000"/>
                    <a:gd name="connsiteY23-648" fmla="*/ 800 h 10000"/>
                    <a:gd name="connsiteX24-649" fmla="*/ 0 w 10000"/>
                    <a:gd name="connsiteY24-650" fmla="*/ 1401 h 10000"/>
                    <a:gd name="connsiteX25-651" fmla="*/ 606 w 10000"/>
                    <a:gd name="connsiteY25-652" fmla="*/ 2201 h 10000"/>
                    <a:gd name="connsiteX26-653" fmla="*/ 455 w 10000"/>
                    <a:gd name="connsiteY26-654" fmla="*/ 3001 h 10000"/>
                    <a:gd name="connsiteX27-655" fmla="*/ 944 w 10000"/>
                    <a:gd name="connsiteY27-656" fmla="*/ 4243 h 10000"/>
                    <a:gd name="connsiteX28-657" fmla="*/ 1667 w 10000"/>
                    <a:gd name="connsiteY28-658" fmla="*/ 3401 h 10000"/>
                    <a:gd name="connsiteX29-659" fmla="*/ 2121 w 10000"/>
                    <a:gd name="connsiteY29-660" fmla="*/ 4601 h 10000"/>
                    <a:gd name="connsiteX30-661" fmla="*/ 2121 w 10000"/>
                    <a:gd name="connsiteY30-662" fmla="*/ 5600 h 10000"/>
                    <a:gd name="connsiteX31-663" fmla="*/ 2878 w 10000"/>
                    <a:gd name="connsiteY31-664" fmla="*/ 5600 h 10000"/>
                    <a:gd name="connsiteX32-665" fmla="*/ 3182 w 10000"/>
                    <a:gd name="connsiteY32-666" fmla="*/ 6601 h 10000"/>
                    <a:gd name="connsiteX33-667" fmla="*/ 3333 w 10000"/>
                    <a:gd name="connsiteY33-668" fmla="*/ 5801 h 10000"/>
                    <a:gd name="connsiteX34-669" fmla="*/ 3939 w 10000"/>
                    <a:gd name="connsiteY34-670" fmla="*/ 7001 h 10000"/>
                    <a:gd name="connsiteX35-671" fmla="*/ 4394 w 10000"/>
                    <a:gd name="connsiteY35-672" fmla="*/ 8000 h 10000"/>
                    <a:gd name="connsiteX36-673" fmla="*/ 4289 w 10000"/>
                    <a:gd name="connsiteY36-674" fmla="*/ 8520 h 10000"/>
                    <a:gd name="connsiteX37-675" fmla="*/ 5001 w 10000"/>
                    <a:gd name="connsiteY37-676" fmla="*/ 10000 h 10000"/>
                    <a:gd name="connsiteX38-677" fmla="*/ 5454 w 10000"/>
                    <a:gd name="connsiteY38-678" fmla="*/ 9401 h 10000"/>
                    <a:gd name="connsiteX39-679" fmla="*/ 5758 w 10000"/>
                    <a:gd name="connsiteY39-680" fmla="*/ 8201 h 10000"/>
                    <a:gd name="connsiteX40-681" fmla="*/ 6061 w 10000"/>
                    <a:gd name="connsiteY40-682" fmla="*/ 8000 h 10000"/>
                    <a:gd name="connsiteX41-683" fmla="*/ 6364 w 10000"/>
                    <a:gd name="connsiteY41-684" fmla="*/ 8201 h 10000"/>
                    <a:gd name="connsiteX42-685" fmla="*/ 6212 w 10000"/>
                    <a:gd name="connsiteY42-686" fmla="*/ 8601 h 10000"/>
                    <a:gd name="connsiteX43-687" fmla="*/ 7122 w 10000"/>
                    <a:gd name="connsiteY43-688" fmla="*/ 8601 h 10000"/>
                    <a:gd name="connsiteX44-689" fmla="*/ 7424 w 10000"/>
                    <a:gd name="connsiteY44-690" fmla="*/ 8201 h 10000"/>
                    <a:gd name="connsiteX45-691" fmla="*/ 7424 w 10000"/>
                    <a:gd name="connsiteY45-692" fmla="*/ 7801 h 10000"/>
                    <a:gd name="connsiteX46-693" fmla="*/ 7273 w 10000"/>
                    <a:gd name="connsiteY46-694" fmla="*/ 7401 h 10000"/>
                    <a:gd name="connsiteX47-695" fmla="*/ 8182 w 10000"/>
                    <a:gd name="connsiteY47-696" fmla="*/ 6800 h 10000"/>
                    <a:gd name="connsiteX48-697" fmla="*/ 8334 w 10000"/>
                    <a:gd name="connsiteY48-698" fmla="*/ 6601 h 10000"/>
                    <a:gd name="connsiteX49-699" fmla="*/ 8334 w 10000"/>
                    <a:gd name="connsiteY49-700" fmla="*/ 6201 h 10000"/>
                    <a:gd name="connsiteX50-701" fmla="*/ 8636 w 10000"/>
                    <a:gd name="connsiteY50-702" fmla="*/ 6000 h 10000"/>
                    <a:gd name="connsiteX51-703" fmla="*/ 8636 w 10000"/>
                    <a:gd name="connsiteY51-704" fmla="*/ 4800 h 10000"/>
                    <a:gd name="connsiteX52-705" fmla="*/ 8939 w 10000"/>
                    <a:gd name="connsiteY52-706" fmla="*/ 4800 h 10000"/>
                    <a:gd name="connsiteX53-707" fmla="*/ 9091 w 10000"/>
                    <a:gd name="connsiteY53-708" fmla="*/ 5401 h 10000"/>
                    <a:gd name="connsiteX54-709" fmla="*/ 9545 w 10000"/>
                    <a:gd name="connsiteY54-710" fmla="*/ 5801 h 10000"/>
                    <a:gd name="connsiteX55-711" fmla="*/ 9697 w 10000"/>
                    <a:gd name="connsiteY55-712" fmla="*/ 5600 h 10000"/>
                    <a:gd name="connsiteX56-713" fmla="*/ 9545 w 10000"/>
                    <a:gd name="connsiteY56-714" fmla="*/ 5200 h 10000"/>
                    <a:gd name="connsiteX57-715" fmla="*/ 9545 w 10000"/>
                    <a:gd name="connsiteY57-716" fmla="*/ 4800 h 10000"/>
                    <a:gd name="connsiteX58-717" fmla="*/ 10000 w 10000"/>
                    <a:gd name="connsiteY58-718" fmla="*/ 4601 h 10000"/>
                    <a:gd name="connsiteX59-719" fmla="*/ 10000 w 10000"/>
                    <a:gd name="connsiteY59-720" fmla="*/ 36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Lst>
                  <a:rect l="l" t="t" r="r" b="b"/>
                  <a:pathLst>
                    <a:path w="10000" h="10000">
                      <a:moveTo>
                        <a:pt x="10000" y="3600"/>
                      </a:moveTo>
                      <a:lnTo>
                        <a:pt x="9091" y="3600"/>
                      </a:lnTo>
                      <a:lnTo>
                        <a:pt x="8671" y="2839"/>
                      </a:lnTo>
                      <a:lnTo>
                        <a:pt x="8100" y="3693"/>
                      </a:lnTo>
                      <a:cubicBezTo>
                        <a:pt x="8050" y="3559"/>
                        <a:pt x="7929" y="3534"/>
                        <a:pt x="7879" y="3401"/>
                      </a:cubicBezTo>
                      <a:cubicBezTo>
                        <a:pt x="7829" y="3600"/>
                        <a:pt x="7778" y="3801"/>
                        <a:pt x="7728" y="4000"/>
                      </a:cubicBezTo>
                      <a:lnTo>
                        <a:pt x="6874" y="3236"/>
                      </a:lnTo>
                      <a:cubicBezTo>
                        <a:pt x="6870" y="2885"/>
                        <a:pt x="6867" y="2534"/>
                        <a:pt x="6863" y="2183"/>
                      </a:cubicBezTo>
                      <a:lnTo>
                        <a:pt x="6515" y="2400"/>
                      </a:lnTo>
                      <a:cubicBezTo>
                        <a:pt x="6565" y="2667"/>
                        <a:pt x="6617" y="2933"/>
                        <a:pt x="6667" y="3200"/>
                      </a:cubicBezTo>
                      <a:lnTo>
                        <a:pt x="6212" y="3200"/>
                      </a:lnTo>
                      <a:lnTo>
                        <a:pt x="5909" y="2601"/>
                      </a:lnTo>
                      <a:lnTo>
                        <a:pt x="5606" y="2601"/>
                      </a:lnTo>
                      <a:lnTo>
                        <a:pt x="4697" y="1401"/>
                      </a:lnTo>
                      <a:lnTo>
                        <a:pt x="4091" y="1801"/>
                      </a:lnTo>
                      <a:lnTo>
                        <a:pt x="4091" y="1293"/>
                      </a:lnTo>
                      <a:lnTo>
                        <a:pt x="3031" y="1600"/>
                      </a:lnTo>
                      <a:lnTo>
                        <a:pt x="2272" y="1001"/>
                      </a:lnTo>
                      <a:lnTo>
                        <a:pt x="2272" y="0"/>
                      </a:lnTo>
                      <a:lnTo>
                        <a:pt x="1970" y="201"/>
                      </a:lnTo>
                      <a:lnTo>
                        <a:pt x="1212" y="201"/>
                      </a:lnTo>
                      <a:cubicBezTo>
                        <a:pt x="1262" y="601"/>
                        <a:pt x="1313" y="1001"/>
                        <a:pt x="1364" y="1401"/>
                      </a:cubicBezTo>
                      <a:lnTo>
                        <a:pt x="909" y="1401"/>
                      </a:lnTo>
                      <a:lnTo>
                        <a:pt x="151" y="800"/>
                      </a:lnTo>
                      <a:cubicBezTo>
                        <a:pt x="101" y="1001"/>
                        <a:pt x="50" y="1200"/>
                        <a:pt x="0" y="1401"/>
                      </a:cubicBezTo>
                      <a:lnTo>
                        <a:pt x="606" y="2201"/>
                      </a:lnTo>
                      <a:cubicBezTo>
                        <a:pt x="556" y="2467"/>
                        <a:pt x="505" y="2734"/>
                        <a:pt x="455" y="3001"/>
                      </a:cubicBezTo>
                      <a:lnTo>
                        <a:pt x="944" y="4243"/>
                      </a:lnTo>
                      <a:lnTo>
                        <a:pt x="1667" y="3401"/>
                      </a:lnTo>
                      <a:lnTo>
                        <a:pt x="2121" y="4601"/>
                      </a:lnTo>
                      <a:lnTo>
                        <a:pt x="2121" y="5600"/>
                      </a:lnTo>
                      <a:lnTo>
                        <a:pt x="2878" y="5600"/>
                      </a:lnTo>
                      <a:cubicBezTo>
                        <a:pt x="2979" y="5934"/>
                        <a:pt x="3081" y="6267"/>
                        <a:pt x="3182" y="6601"/>
                      </a:cubicBezTo>
                      <a:cubicBezTo>
                        <a:pt x="3232" y="6334"/>
                        <a:pt x="3283" y="6067"/>
                        <a:pt x="3333" y="5801"/>
                      </a:cubicBezTo>
                      <a:lnTo>
                        <a:pt x="3939" y="7001"/>
                      </a:lnTo>
                      <a:lnTo>
                        <a:pt x="4394" y="8000"/>
                      </a:lnTo>
                      <a:lnTo>
                        <a:pt x="4289" y="8520"/>
                      </a:lnTo>
                      <a:lnTo>
                        <a:pt x="5001" y="10000"/>
                      </a:lnTo>
                      <a:lnTo>
                        <a:pt x="5454" y="9401"/>
                      </a:lnTo>
                      <a:cubicBezTo>
                        <a:pt x="5555" y="9001"/>
                        <a:pt x="5657" y="8601"/>
                        <a:pt x="5758" y="8201"/>
                      </a:cubicBezTo>
                      <a:lnTo>
                        <a:pt x="6061" y="8000"/>
                      </a:lnTo>
                      <a:lnTo>
                        <a:pt x="6364" y="8201"/>
                      </a:lnTo>
                      <a:cubicBezTo>
                        <a:pt x="6313" y="8334"/>
                        <a:pt x="6263" y="8467"/>
                        <a:pt x="6212" y="8601"/>
                      </a:cubicBezTo>
                      <a:lnTo>
                        <a:pt x="7122" y="8601"/>
                      </a:lnTo>
                      <a:lnTo>
                        <a:pt x="7424" y="8201"/>
                      </a:lnTo>
                      <a:lnTo>
                        <a:pt x="7424" y="7801"/>
                      </a:lnTo>
                      <a:cubicBezTo>
                        <a:pt x="7374" y="7667"/>
                        <a:pt x="7323" y="7534"/>
                        <a:pt x="7273" y="7401"/>
                      </a:cubicBezTo>
                      <a:lnTo>
                        <a:pt x="8182" y="6800"/>
                      </a:lnTo>
                      <a:cubicBezTo>
                        <a:pt x="8233" y="6734"/>
                        <a:pt x="8283" y="6667"/>
                        <a:pt x="8334" y="6601"/>
                      </a:cubicBezTo>
                      <a:lnTo>
                        <a:pt x="8334" y="6201"/>
                      </a:lnTo>
                      <a:lnTo>
                        <a:pt x="8636" y="6000"/>
                      </a:lnTo>
                      <a:lnTo>
                        <a:pt x="8636" y="4800"/>
                      </a:lnTo>
                      <a:lnTo>
                        <a:pt x="8939" y="4800"/>
                      </a:lnTo>
                      <a:cubicBezTo>
                        <a:pt x="8990" y="5001"/>
                        <a:pt x="9040" y="5200"/>
                        <a:pt x="9091" y="5401"/>
                      </a:cubicBezTo>
                      <a:lnTo>
                        <a:pt x="9545" y="5801"/>
                      </a:lnTo>
                      <a:lnTo>
                        <a:pt x="9697" y="5600"/>
                      </a:lnTo>
                      <a:cubicBezTo>
                        <a:pt x="9646" y="5467"/>
                        <a:pt x="9596" y="5333"/>
                        <a:pt x="9545" y="5200"/>
                      </a:cubicBezTo>
                      <a:lnTo>
                        <a:pt x="9545" y="4800"/>
                      </a:lnTo>
                      <a:lnTo>
                        <a:pt x="10000" y="4601"/>
                      </a:lnTo>
                      <a:lnTo>
                        <a:pt x="10000" y="3600"/>
                      </a:lnTo>
                    </a:path>
                  </a:pathLst>
                </a:custGeom>
                <a:gradFill flip="none" rotWithShape="1">
                  <a:gsLst>
                    <a:gs pos="0">
                      <a:srgbClr val="247BAE">
                        <a:tint val="66000"/>
                        <a:satMod val="160000"/>
                      </a:srgbClr>
                    </a:gs>
                    <a:gs pos="50000">
                      <a:srgbClr val="247BAE">
                        <a:tint val="44500"/>
                        <a:satMod val="160000"/>
                      </a:srgbClr>
                    </a:gs>
                    <a:gs pos="100000">
                      <a:srgbClr val="247BAE">
                        <a:tint val="23500"/>
                        <a:satMod val="160000"/>
                      </a:srgbClr>
                    </a:gs>
                  </a:gsLst>
                  <a:path path="circle">
                    <a:fillToRect t="100000" r="100000"/>
                  </a:path>
                  <a:tileRect l="-100000" b="-100000"/>
                </a:gradFill>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  吉林</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11" name="Freeform 8"/>
                <p:cNvSpPr/>
                <p:nvPr/>
              </p:nvSpPr>
              <p:spPr bwMode="gray">
                <a:xfrm>
                  <a:off x="7249446" y="3003620"/>
                  <a:ext cx="1074156" cy="969344"/>
                </a:xfrm>
                <a:custGeom>
                  <a:avLst/>
                  <a:gdLst>
                    <a:gd name="T0" fmla="*/ 2147483647 w 377"/>
                    <a:gd name="T1" fmla="*/ 2147483647 h 393"/>
                    <a:gd name="T2" fmla="*/ 2147483647 w 377"/>
                    <a:gd name="T3" fmla="*/ 2147483647 h 393"/>
                    <a:gd name="T4" fmla="*/ 2147483647 w 377"/>
                    <a:gd name="T5" fmla="*/ 2147483647 h 393"/>
                    <a:gd name="T6" fmla="*/ 2147483647 w 377"/>
                    <a:gd name="T7" fmla="*/ 2147483647 h 393"/>
                    <a:gd name="T8" fmla="*/ 2147483647 w 377"/>
                    <a:gd name="T9" fmla="*/ 2147483647 h 393"/>
                    <a:gd name="T10" fmla="*/ 2147483647 w 377"/>
                    <a:gd name="T11" fmla="*/ 2147483647 h 393"/>
                    <a:gd name="T12" fmla="*/ 2147483647 w 377"/>
                    <a:gd name="T13" fmla="*/ 0 h 393"/>
                    <a:gd name="T14" fmla="*/ 2147483647 w 377"/>
                    <a:gd name="T15" fmla="*/ 0 h 393"/>
                    <a:gd name="T16" fmla="*/ 2147483647 w 377"/>
                    <a:gd name="T17" fmla="*/ 2147483647 h 393"/>
                    <a:gd name="T18" fmla="*/ 2147483647 w 377"/>
                    <a:gd name="T19" fmla="*/ 2147483647 h 393"/>
                    <a:gd name="T20" fmla="*/ 2147483647 w 377"/>
                    <a:gd name="T21" fmla="*/ 2147483647 h 393"/>
                    <a:gd name="T22" fmla="*/ 2147483647 w 377"/>
                    <a:gd name="T23" fmla="*/ 2147483647 h 393"/>
                    <a:gd name="T24" fmla="*/ 2147483647 w 377"/>
                    <a:gd name="T25" fmla="*/ 2147483647 h 393"/>
                    <a:gd name="T26" fmla="*/ 2147483647 w 377"/>
                    <a:gd name="T27" fmla="*/ 2147483647 h 393"/>
                    <a:gd name="T28" fmla="*/ 2147483647 w 377"/>
                    <a:gd name="T29" fmla="*/ 2147483647 h 393"/>
                    <a:gd name="T30" fmla="*/ 2147483647 w 377"/>
                    <a:gd name="T31" fmla="*/ 2147483647 h 393"/>
                    <a:gd name="T32" fmla="*/ 2147483647 w 377"/>
                    <a:gd name="T33" fmla="*/ 2147483647 h 393"/>
                    <a:gd name="T34" fmla="*/ 2147483647 w 377"/>
                    <a:gd name="T35" fmla="*/ 2147483647 h 393"/>
                    <a:gd name="T36" fmla="*/ 2147483647 w 377"/>
                    <a:gd name="T37" fmla="*/ 2147483647 h 393"/>
                    <a:gd name="T38" fmla="*/ 0 w 377"/>
                    <a:gd name="T39" fmla="*/ 2147483647 h 393"/>
                    <a:gd name="T40" fmla="*/ 2147483647 w 377"/>
                    <a:gd name="T41" fmla="*/ 2147483647 h 393"/>
                    <a:gd name="T42" fmla="*/ 2147483647 w 377"/>
                    <a:gd name="T43" fmla="*/ 2147483647 h 393"/>
                    <a:gd name="T44" fmla="*/ 2147483647 w 377"/>
                    <a:gd name="T45" fmla="*/ 2147483647 h 393"/>
                    <a:gd name="T46" fmla="*/ 2147483647 w 377"/>
                    <a:gd name="T47" fmla="*/ 2147483647 h 393"/>
                    <a:gd name="T48" fmla="*/ 2147483647 w 377"/>
                    <a:gd name="T49" fmla="*/ 2147483647 h 393"/>
                    <a:gd name="T50" fmla="*/ 2147483647 w 377"/>
                    <a:gd name="T51" fmla="*/ 2147483647 h 393"/>
                    <a:gd name="T52" fmla="*/ 2147483647 w 377"/>
                    <a:gd name="T53" fmla="*/ 2147483647 h 393"/>
                    <a:gd name="T54" fmla="*/ 2147483647 w 377"/>
                    <a:gd name="T55" fmla="*/ 2147483647 h 393"/>
                    <a:gd name="T56" fmla="*/ 2147483647 w 377"/>
                    <a:gd name="T57" fmla="*/ 2147483647 h 393"/>
                    <a:gd name="T58" fmla="*/ 2147483647 w 377"/>
                    <a:gd name="T59" fmla="*/ 2147483647 h 393"/>
                    <a:gd name="T60" fmla="*/ 2147483647 w 377"/>
                    <a:gd name="T61" fmla="*/ 2147483647 h 393"/>
                    <a:gd name="T62" fmla="*/ 2147483647 w 377"/>
                    <a:gd name="T63" fmla="*/ 2147483647 h 393"/>
                    <a:gd name="T64" fmla="*/ 2147483647 w 377"/>
                    <a:gd name="T65" fmla="*/ 2147483647 h 393"/>
                    <a:gd name="T66" fmla="*/ 2147483647 w 377"/>
                    <a:gd name="T67" fmla="*/ 2147483647 h 393"/>
                    <a:gd name="T68" fmla="*/ 2147483647 w 377"/>
                    <a:gd name="T69" fmla="*/ 2147483647 h 393"/>
                    <a:gd name="T70" fmla="*/ 2147483647 w 377"/>
                    <a:gd name="T71" fmla="*/ 2147483647 h 393"/>
                    <a:gd name="T72" fmla="*/ 2147483647 w 377"/>
                    <a:gd name="T73" fmla="*/ 2147483647 h 393"/>
                    <a:gd name="T74" fmla="*/ 2147483647 w 377"/>
                    <a:gd name="T75" fmla="*/ 2147483647 h 393"/>
                    <a:gd name="T76" fmla="*/ 2147483647 w 377"/>
                    <a:gd name="T77" fmla="*/ 2147483647 h 393"/>
                    <a:gd name="T78" fmla="*/ 2147483647 w 377"/>
                    <a:gd name="T79" fmla="*/ 2147483647 h 393"/>
                    <a:gd name="T80" fmla="*/ 2147483647 w 377"/>
                    <a:gd name="T81" fmla="*/ 2147483647 h 393"/>
                    <a:gd name="T82" fmla="*/ 2147483647 w 377"/>
                    <a:gd name="T83" fmla="*/ 2147483647 h 393"/>
                    <a:gd name="T84" fmla="*/ 2147483647 w 377"/>
                    <a:gd name="T85" fmla="*/ 2147483647 h 393"/>
                    <a:gd name="T86" fmla="*/ 2147483647 w 377"/>
                    <a:gd name="T87" fmla="*/ 2147483647 h 393"/>
                    <a:gd name="T88" fmla="*/ 2147483647 w 377"/>
                    <a:gd name="T89" fmla="*/ 2147483647 h 393"/>
                    <a:gd name="T90" fmla="*/ 2147483647 w 377"/>
                    <a:gd name="T91" fmla="*/ 2147483647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 name="connsiteX0" fmla="*/ 9973 w 9973"/>
                    <a:gd name="connsiteY0" fmla="*/ 4478 h 9975"/>
                    <a:gd name="connsiteX1" fmla="*/ 8912 w 9973"/>
                    <a:gd name="connsiteY1" fmla="*/ 3053 h 9975"/>
                    <a:gd name="connsiteX2" fmla="*/ 9125 w 9973"/>
                    <a:gd name="connsiteY2" fmla="*/ 2443 h 9975"/>
                    <a:gd name="connsiteX3" fmla="*/ 8276 w 9973"/>
                    <a:gd name="connsiteY3" fmla="*/ 1018 h 9975"/>
                    <a:gd name="connsiteX4" fmla="*/ 7639 w 9973"/>
                    <a:gd name="connsiteY4" fmla="*/ 204 h 9975"/>
                    <a:gd name="connsiteX5" fmla="*/ 7427 w 9973"/>
                    <a:gd name="connsiteY5" fmla="*/ 1018 h 9975"/>
                    <a:gd name="connsiteX6" fmla="*/ 7003 w 9973"/>
                    <a:gd name="connsiteY6" fmla="*/ 0 h 9975"/>
                    <a:gd name="connsiteX7" fmla="*/ 6154 w 9973"/>
                    <a:gd name="connsiteY7" fmla="*/ 0 h 9975"/>
                    <a:gd name="connsiteX8" fmla="*/ 6366 w 9973"/>
                    <a:gd name="connsiteY8" fmla="*/ 611 h 9975"/>
                    <a:gd name="connsiteX9" fmla="*/ 5305 w 9973"/>
                    <a:gd name="connsiteY9" fmla="*/ 1425 h 9975"/>
                    <a:gd name="connsiteX10" fmla="*/ 4595 w 9973"/>
                    <a:gd name="connsiteY10" fmla="*/ 1316 h 9975"/>
                    <a:gd name="connsiteX11" fmla="*/ 1273 w 9973"/>
                    <a:gd name="connsiteY11" fmla="*/ 3664 h 9975"/>
                    <a:gd name="connsiteX12" fmla="*/ 637 w 9973"/>
                    <a:gd name="connsiteY12" fmla="*/ 2850 h 9975"/>
                    <a:gd name="connsiteX13" fmla="*/ 212 w 9973"/>
                    <a:gd name="connsiteY13" fmla="*/ 2850 h 9975"/>
                    <a:gd name="connsiteX14" fmla="*/ 424 w 9973"/>
                    <a:gd name="connsiteY14" fmla="*/ 3461 h 9975"/>
                    <a:gd name="connsiteX15" fmla="*/ 424 w 9973"/>
                    <a:gd name="connsiteY15" fmla="*/ 4071 h 9975"/>
                    <a:gd name="connsiteX16" fmla="*/ 637 w 9973"/>
                    <a:gd name="connsiteY16" fmla="*/ 4682 h 9975"/>
                    <a:gd name="connsiteX17" fmla="*/ 212 w 9973"/>
                    <a:gd name="connsiteY17" fmla="*/ 4682 h 9975"/>
                    <a:gd name="connsiteX18" fmla="*/ 212 w 9973"/>
                    <a:gd name="connsiteY18" fmla="*/ 5496 h 9975"/>
                    <a:gd name="connsiteX19" fmla="*/ 0 w 9973"/>
                    <a:gd name="connsiteY19" fmla="*/ 5903 h 9975"/>
                    <a:gd name="connsiteX20" fmla="*/ 849 w 9973"/>
                    <a:gd name="connsiteY20" fmla="*/ 6107 h 9975"/>
                    <a:gd name="connsiteX21" fmla="*/ 1698 w 9973"/>
                    <a:gd name="connsiteY21" fmla="*/ 7532 h 9975"/>
                    <a:gd name="connsiteX22" fmla="*/ 2759 w 9973"/>
                    <a:gd name="connsiteY22" fmla="*/ 6107 h 9975"/>
                    <a:gd name="connsiteX23" fmla="*/ 3183 w 9973"/>
                    <a:gd name="connsiteY23" fmla="*/ 5293 h 9975"/>
                    <a:gd name="connsiteX24" fmla="*/ 4244 w 9973"/>
                    <a:gd name="connsiteY24" fmla="*/ 5089 h 9975"/>
                    <a:gd name="connsiteX25" fmla="*/ 4881 w 9973"/>
                    <a:gd name="connsiteY25" fmla="*/ 5496 h 9975"/>
                    <a:gd name="connsiteX26" fmla="*/ 4881 w 9973"/>
                    <a:gd name="connsiteY26" fmla="*/ 5700 h 9975"/>
                    <a:gd name="connsiteX27" fmla="*/ 5093 w 9973"/>
                    <a:gd name="connsiteY27" fmla="*/ 5700 h 9975"/>
                    <a:gd name="connsiteX28" fmla="*/ 4456 w 9973"/>
                    <a:gd name="connsiteY28" fmla="*/ 7125 h 9975"/>
                    <a:gd name="connsiteX29" fmla="*/ 4032 w 9973"/>
                    <a:gd name="connsiteY29" fmla="*/ 7125 h 9975"/>
                    <a:gd name="connsiteX30" fmla="*/ 4244 w 9973"/>
                    <a:gd name="connsiteY30" fmla="*/ 7939 h 9975"/>
                    <a:gd name="connsiteX31" fmla="*/ 4032 w 9973"/>
                    <a:gd name="connsiteY31" fmla="*/ 8142 h 9975"/>
                    <a:gd name="connsiteX32" fmla="*/ 4456 w 9973"/>
                    <a:gd name="connsiteY32" fmla="*/ 8142 h 9975"/>
                    <a:gd name="connsiteX33" fmla="*/ 3607 w 9973"/>
                    <a:gd name="connsiteY33" fmla="*/ 9567 h 9975"/>
                    <a:gd name="connsiteX34" fmla="*/ 3820 w 9973"/>
                    <a:gd name="connsiteY34" fmla="*/ 9975 h 9975"/>
                    <a:gd name="connsiteX35" fmla="*/ 4244 w 9973"/>
                    <a:gd name="connsiteY35" fmla="*/ 9567 h 9975"/>
                    <a:gd name="connsiteX36" fmla="*/ 4456 w 9973"/>
                    <a:gd name="connsiteY36" fmla="*/ 8957 h 9975"/>
                    <a:gd name="connsiteX37" fmla="*/ 4881 w 9973"/>
                    <a:gd name="connsiteY37" fmla="*/ 8957 h 9975"/>
                    <a:gd name="connsiteX38" fmla="*/ 5305 w 9973"/>
                    <a:gd name="connsiteY38" fmla="*/ 8550 h 9975"/>
                    <a:gd name="connsiteX39" fmla="*/ 5305 w 9973"/>
                    <a:gd name="connsiteY39" fmla="*/ 7939 h 9975"/>
                    <a:gd name="connsiteX40" fmla="*/ 6790 w 9973"/>
                    <a:gd name="connsiteY40" fmla="*/ 7125 h 9975"/>
                    <a:gd name="connsiteX41" fmla="*/ 8064 w 9973"/>
                    <a:gd name="connsiteY41" fmla="*/ 6718 h 9975"/>
                    <a:gd name="connsiteX42" fmla="*/ 8276 w 9973"/>
                    <a:gd name="connsiteY42" fmla="*/ 5700 h 9975"/>
                    <a:gd name="connsiteX43" fmla="*/ 9125 w 9973"/>
                    <a:gd name="connsiteY43" fmla="*/ 5089 h 9975"/>
                    <a:gd name="connsiteX44" fmla="*/ 9761 w 9973"/>
                    <a:gd name="connsiteY44" fmla="*/ 4885 h 9975"/>
                    <a:gd name="connsiteX45" fmla="*/ 9973 w 9973"/>
                    <a:gd name="connsiteY45" fmla="*/ 4478 h 9975"/>
                    <a:gd name="connsiteX0-1" fmla="*/ 10025 w 10025"/>
                    <a:gd name="connsiteY0-2" fmla="*/ 4489 h 10000"/>
                    <a:gd name="connsiteX1-3" fmla="*/ 8961 w 10025"/>
                    <a:gd name="connsiteY1-4" fmla="*/ 3061 h 10000"/>
                    <a:gd name="connsiteX2-5" fmla="*/ 9175 w 10025"/>
                    <a:gd name="connsiteY2-6" fmla="*/ 2449 h 10000"/>
                    <a:gd name="connsiteX3-7" fmla="*/ 8323 w 10025"/>
                    <a:gd name="connsiteY3-8" fmla="*/ 1021 h 10000"/>
                    <a:gd name="connsiteX4-9" fmla="*/ 7685 w 10025"/>
                    <a:gd name="connsiteY4-10" fmla="*/ 205 h 10000"/>
                    <a:gd name="connsiteX5-11" fmla="*/ 7472 w 10025"/>
                    <a:gd name="connsiteY5-12" fmla="*/ 1021 h 10000"/>
                    <a:gd name="connsiteX6-13" fmla="*/ 7047 w 10025"/>
                    <a:gd name="connsiteY6-14" fmla="*/ 0 h 10000"/>
                    <a:gd name="connsiteX7-15" fmla="*/ 6196 w 10025"/>
                    <a:gd name="connsiteY7-16" fmla="*/ 0 h 10000"/>
                    <a:gd name="connsiteX8-17" fmla="*/ 6408 w 10025"/>
                    <a:gd name="connsiteY8-18" fmla="*/ 613 h 10000"/>
                    <a:gd name="connsiteX9-19" fmla="*/ 5344 w 10025"/>
                    <a:gd name="connsiteY9-20" fmla="*/ 1429 h 10000"/>
                    <a:gd name="connsiteX10-21" fmla="*/ 4632 w 10025"/>
                    <a:gd name="connsiteY10-22" fmla="*/ 1319 h 10000"/>
                    <a:gd name="connsiteX11-23" fmla="*/ 1301 w 10025"/>
                    <a:gd name="connsiteY11-24" fmla="*/ 3673 h 10000"/>
                    <a:gd name="connsiteX12-25" fmla="*/ 664 w 10025"/>
                    <a:gd name="connsiteY12-26" fmla="*/ 2857 h 10000"/>
                    <a:gd name="connsiteX13-27" fmla="*/ 238 w 10025"/>
                    <a:gd name="connsiteY13-28" fmla="*/ 2857 h 10000"/>
                    <a:gd name="connsiteX14-29" fmla="*/ 450 w 10025"/>
                    <a:gd name="connsiteY14-30" fmla="*/ 3470 h 10000"/>
                    <a:gd name="connsiteX15-31" fmla="*/ 450 w 10025"/>
                    <a:gd name="connsiteY15-32" fmla="*/ 4081 h 10000"/>
                    <a:gd name="connsiteX16-33" fmla="*/ 664 w 10025"/>
                    <a:gd name="connsiteY16-34" fmla="*/ 4694 h 10000"/>
                    <a:gd name="connsiteX17-35" fmla="*/ 238 w 10025"/>
                    <a:gd name="connsiteY17-36" fmla="*/ 4694 h 10000"/>
                    <a:gd name="connsiteX18-37" fmla="*/ 238 w 10025"/>
                    <a:gd name="connsiteY18-38" fmla="*/ 5510 h 10000"/>
                    <a:gd name="connsiteX19-39" fmla="*/ 0 w 10025"/>
                    <a:gd name="connsiteY19-40" fmla="*/ 6165 h 10000"/>
                    <a:gd name="connsiteX20-41" fmla="*/ 876 w 10025"/>
                    <a:gd name="connsiteY20-42" fmla="*/ 6122 h 10000"/>
                    <a:gd name="connsiteX21-43" fmla="*/ 1728 w 10025"/>
                    <a:gd name="connsiteY21-44" fmla="*/ 7551 h 10000"/>
                    <a:gd name="connsiteX22-45" fmla="*/ 2791 w 10025"/>
                    <a:gd name="connsiteY22-46" fmla="*/ 6122 h 10000"/>
                    <a:gd name="connsiteX23-47" fmla="*/ 3217 w 10025"/>
                    <a:gd name="connsiteY23-48" fmla="*/ 5306 h 10000"/>
                    <a:gd name="connsiteX24-49" fmla="*/ 4280 w 10025"/>
                    <a:gd name="connsiteY24-50" fmla="*/ 5102 h 10000"/>
                    <a:gd name="connsiteX25-51" fmla="*/ 4919 w 10025"/>
                    <a:gd name="connsiteY25-52" fmla="*/ 5510 h 10000"/>
                    <a:gd name="connsiteX26-53" fmla="*/ 4919 w 10025"/>
                    <a:gd name="connsiteY26-54" fmla="*/ 5714 h 10000"/>
                    <a:gd name="connsiteX27-55" fmla="*/ 5132 w 10025"/>
                    <a:gd name="connsiteY27-56" fmla="*/ 5714 h 10000"/>
                    <a:gd name="connsiteX28-57" fmla="*/ 4493 w 10025"/>
                    <a:gd name="connsiteY28-58" fmla="*/ 7143 h 10000"/>
                    <a:gd name="connsiteX29-59" fmla="*/ 4068 w 10025"/>
                    <a:gd name="connsiteY29-60" fmla="*/ 7143 h 10000"/>
                    <a:gd name="connsiteX30-61" fmla="*/ 4280 w 10025"/>
                    <a:gd name="connsiteY30-62" fmla="*/ 7959 h 10000"/>
                    <a:gd name="connsiteX31-63" fmla="*/ 4068 w 10025"/>
                    <a:gd name="connsiteY31-64" fmla="*/ 8162 h 10000"/>
                    <a:gd name="connsiteX32-65" fmla="*/ 4493 w 10025"/>
                    <a:gd name="connsiteY32-66" fmla="*/ 8162 h 10000"/>
                    <a:gd name="connsiteX33-67" fmla="*/ 3642 w 10025"/>
                    <a:gd name="connsiteY33-68" fmla="*/ 9591 h 10000"/>
                    <a:gd name="connsiteX34-69" fmla="*/ 3855 w 10025"/>
                    <a:gd name="connsiteY34-70" fmla="*/ 10000 h 10000"/>
                    <a:gd name="connsiteX35-71" fmla="*/ 4280 w 10025"/>
                    <a:gd name="connsiteY35-72" fmla="*/ 9591 h 10000"/>
                    <a:gd name="connsiteX36-73" fmla="*/ 4493 w 10025"/>
                    <a:gd name="connsiteY36-74" fmla="*/ 8979 h 10000"/>
                    <a:gd name="connsiteX37-75" fmla="*/ 4919 w 10025"/>
                    <a:gd name="connsiteY37-76" fmla="*/ 8979 h 10000"/>
                    <a:gd name="connsiteX38-77" fmla="*/ 5344 w 10025"/>
                    <a:gd name="connsiteY38-78" fmla="*/ 8571 h 10000"/>
                    <a:gd name="connsiteX39-79" fmla="*/ 5344 w 10025"/>
                    <a:gd name="connsiteY39-80" fmla="*/ 7959 h 10000"/>
                    <a:gd name="connsiteX40-81" fmla="*/ 6833 w 10025"/>
                    <a:gd name="connsiteY40-82" fmla="*/ 7143 h 10000"/>
                    <a:gd name="connsiteX41-83" fmla="*/ 8111 w 10025"/>
                    <a:gd name="connsiteY41-84" fmla="*/ 6735 h 10000"/>
                    <a:gd name="connsiteX42-85" fmla="*/ 8323 w 10025"/>
                    <a:gd name="connsiteY42-86" fmla="*/ 5714 h 10000"/>
                    <a:gd name="connsiteX43-87" fmla="*/ 9175 w 10025"/>
                    <a:gd name="connsiteY43-88" fmla="*/ 5102 h 10000"/>
                    <a:gd name="connsiteX44-89" fmla="*/ 9812 w 10025"/>
                    <a:gd name="connsiteY44-90" fmla="*/ 4897 h 10000"/>
                    <a:gd name="connsiteX45-91" fmla="*/ 10025 w 10025"/>
                    <a:gd name="connsiteY45-92" fmla="*/ 4489 h 10000"/>
                    <a:gd name="connsiteX0-93" fmla="*/ 10025 w 10025"/>
                    <a:gd name="connsiteY0-94" fmla="*/ 4489 h 10000"/>
                    <a:gd name="connsiteX1-95" fmla="*/ 8961 w 10025"/>
                    <a:gd name="connsiteY1-96" fmla="*/ 3061 h 10000"/>
                    <a:gd name="connsiteX2-97" fmla="*/ 9175 w 10025"/>
                    <a:gd name="connsiteY2-98" fmla="*/ 2449 h 10000"/>
                    <a:gd name="connsiteX3-99" fmla="*/ 8323 w 10025"/>
                    <a:gd name="connsiteY3-100" fmla="*/ 1021 h 10000"/>
                    <a:gd name="connsiteX4-101" fmla="*/ 7685 w 10025"/>
                    <a:gd name="connsiteY4-102" fmla="*/ 205 h 10000"/>
                    <a:gd name="connsiteX5-103" fmla="*/ 7472 w 10025"/>
                    <a:gd name="connsiteY5-104" fmla="*/ 1021 h 10000"/>
                    <a:gd name="connsiteX6-105" fmla="*/ 7047 w 10025"/>
                    <a:gd name="connsiteY6-106" fmla="*/ 0 h 10000"/>
                    <a:gd name="connsiteX7-107" fmla="*/ 6196 w 10025"/>
                    <a:gd name="connsiteY7-108" fmla="*/ 0 h 10000"/>
                    <a:gd name="connsiteX8-109" fmla="*/ 6408 w 10025"/>
                    <a:gd name="connsiteY8-110" fmla="*/ 613 h 10000"/>
                    <a:gd name="connsiteX9-111" fmla="*/ 5344 w 10025"/>
                    <a:gd name="connsiteY9-112" fmla="*/ 1429 h 10000"/>
                    <a:gd name="connsiteX10-113" fmla="*/ 4632 w 10025"/>
                    <a:gd name="connsiteY10-114" fmla="*/ 1319 h 10000"/>
                    <a:gd name="connsiteX11-115" fmla="*/ 1301 w 10025"/>
                    <a:gd name="connsiteY11-116" fmla="*/ 3673 h 10000"/>
                    <a:gd name="connsiteX12-117" fmla="*/ 664 w 10025"/>
                    <a:gd name="connsiteY12-118" fmla="*/ 2857 h 10000"/>
                    <a:gd name="connsiteX13-119" fmla="*/ 238 w 10025"/>
                    <a:gd name="connsiteY13-120" fmla="*/ 2857 h 10000"/>
                    <a:gd name="connsiteX14-121" fmla="*/ 450 w 10025"/>
                    <a:gd name="connsiteY14-122" fmla="*/ 3470 h 10000"/>
                    <a:gd name="connsiteX15-123" fmla="*/ 450 w 10025"/>
                    <a:gd name="connsiteY15-124" fmla="*/ 4081 h 10000"/>
                    <a:gd name="connsiteX16-125" fmla="*/ 664 w 10025"/>
                    <a:gd name="connsiteY16-126" fmla="*/ 4694 h 10000"/>
                    <a:gd name="connsiteX17-127" fmla="*/ 238 w 10025"/>
                    <a:gd name="connsiteY17-128" fmla="*/ 4694 h 10000"/>
                    <a:gd name="connsiteX18-129" fmla="*/ 0 w 10025"/>
                    <a:gd name="connsiteY18-130" fmla="*/ 6165 h 10000"/>
                    <a:gd name="connsiteX19-131" fmla="*/ 876 w 10025"/>
                    <a:gd name="connsiteY19-132" fmla="*/ 6122 h 10000"/>
                    <a:gd name="connsiteX20-133" fmla="*/ 1728 w 10025"/>
                    <a:gd name="connsiteY20-134" fmla="*/ 7551 h 10000"/>
                    <a:gd name="connsiteX21-135" fmla="*/ 2791 w 10025"/>
                    <a:gd name="connsiteY21-136" fmla="*/ 6122 h 10000"/>
                    <a:gd name="connsiteX22-137" fmla="*/ 3217 w 10025"/>
                    <a:gd name="connsiteY22-138" fmla="*/ 5306 h 10000"/>
                    <a:gd name="connsiteX23-139" fmla="*/ 4280 w 10025"/>
                    <a:gd name="connsiteY23-140" fmla="*/ 5102 h 10000"/>
                    <a:gd name="connsiteX24-141" fmla="*/ 4919 w 10025"/>
                    <a:gd name="connsiteY24-142" fmla="*/ 5510 h 10000"/>
                    <a:gd name="connsiteX25-143" fmla="*/ 4919 w 10025"/>
                    <a:gd name="connsiteY25-144" fmla="*/ 5714 h 10000"/>
                    <a:gd name="connsiteX26-145" fmla="*/ 5132 w 10025"/>
                    <a:gd name="connsiteY26-146" fmla="*/ 5714 h 10000"/>
                    <a:gd name="connsiteX27-147" fmla="*/ 4493 w 10025"/>
                    <a:gd name="connsiteY27-148" fmla="*/ 7143 h 10000"/>
                    <a:gd name="connsiteX28-149" fmla="*/ 4068 w 10025"/>
                    <a:gd name="connsiteY28-150" fmla="*/ 7143 h 10000"/>
                    <a:gd name="connsiteX29-151" fmla="*/ 4280 w 10025"/>
                    <a:gd name="connsiteY29-152" fmla="*/ 7959 h 10000"/>
                    <a:gd name="connsiteX30-153" fmla="*/ 4068 w 10025"/>
                    <a:gd name="connsiteY30-154" fmla="*/ 8162 h 10000"/>
                    <a:gd name="connsiteX31-155" fmla="*/ 4493 w 10025"/>
                    <a:gd name="connsiteY31-156" fmla="*/ 8162 h 10000"/>
                    <a:gd name="connsiteX32-157" fmla="*/ 3642 w 10025"/>
                    <a:gd name="connsiteY32-158" fmla="*/ 9591 h 10000"/>
                    <a:gd name="connsiteX33-159" fmla="*/ 3855 w 10025"/>
                    <a:gd name="connsiteY33-160" fmla="*/ 10000 h 10000"/>
                    <a:gd name="connsiteX34-161" fmla="*/ 4280 w 10025"/>
                    <a:gd name="connsiteY34-162" fmla="*/ 9591 h 10000"/>
                    <a:gd name="connsiteX35-163" fmla="*/ 4493 w 10025"/>
                    <a:gd name="connsiteY35-164" fmla="*/ 8979 h 10000"/>
                    <a:gd name="connsiteX36-165" fmla="*/ 4919 w 10025"/>
                    <a:gd name="connsiteY36-166" fmla="*/ 8979 h 10000"/>
                    <a:gd name="connsiteX37-167" fmla="*/ 5344 w 10025"/>
                    <a:gd name="connsiteY37-168" fmla="*/ 8571 h 10000"/>
                    <a:gd name="connsiteX38-169" fmla="*/ 5344 w 10025"/>
                    <a:gd name="connsiteY38-170" fmla="*/ 7959 h 10000"/>
                    <a:gd name="connsiteX39-171" fmla="*/ 6833 w 10025"/>
                    <a:gd name="connsiteY39-172" fmla="*/ 7143 h 10000"/>
                    <a:gd name="connsiteX40-173" fmla="*/ 8111 w 10025"/>
                    <a:gd name="connsiteY40-174" fmla="*/ 6735 h 10000"/>
                    <a:gd name="connsiteX41-175" fmla="*/ 8323 w 10025"/>
                    <a:gd name="connsiteY41-176" fmla="*/ 5714 h 10000"/>
                    <a:gd name="connsiteX42-177" fmla="*/ 9175 w 10025"/>
                    <a:gd name="connsiteY42-178" fmla="*/ 5102 h 10000"/>
                    <a:gd name="connsiteX43-179" fmla="*/ 9812 w 10025"/>
                    <a:gd name="connsiteY43-180" fmla="*/ 4897 h 10000"/>
                    <a:gd name="connsiteX44-181" fmla="*/ 10025 w 10025"/>
                    <a:gd name="connsiteY44-182" fmla="*/ 4489 h 10000"/>
                    <a:gd name="connsiteX0-183" fmla="*/ 10025 w 10025"/>
                    <a:gd name="connsiteY0-184" fmla="*/ 4489 h 10000"/>
                    <a:gd name="connsiteX1-185" fmla="*/ 8961 w 10025"/>
                    <a:gd name="connsiteY1-186" fmla="*/ 3061 h 10000"/>
                    <a:gd name="connsiteX2-187" fmla="*/ 9175 w 10025"/>
                    <a:gd name="connsiteY2-188" fmla="*/ 2449 h 10000"/>
                    <a:gd name="connsiteX3-189" fmla="*/ 8323 w 10025"/>
                    <a:gd name="connsiteY3-190" fmla="*/ 1021 h 10000"/>
                    <a:gd name="connsiteX4-191" fmla="*/ 7685 w 10025"/>
                    <a:gd name="connsiteY4-192" fmla="*/ 205 h 10000"/>
                    <a:gd name="connsiteX5-193" fmla="*/ 7472 w 10025"/>
                    <a:gd name="connsiteY5-194" fmla="*/ 1021 h 10000"/>
                    <a:gd name="connsiteX6-195" fmla="*/ 7047 w 10025"/>
                    <a:gd name="connsiteY6-196" fmla="*/ 0 h 10000"/>
                    <a:gd name="connsiteX7-197" fmla="*/ 6196 w 10025"/>
                    <a:gd name="connsiteY7-198" fmla="*/ 0 h 10000"/>
                    <a:gd name="connsiteX8-199" fmla="*/ 6408 w 10025"/>
                    <a:gd name="connsiteY8-200" fmla="*/ 613 h 10000"/>
                    <a:gd name="connsiteX9-201" fmla="*/ 5344 w 10025"/>
                    <a:gd name="connsiteY9-202" fmla="*/ 1429 h 10000"/>
                    <a:gd name="connsiteX10-203" fmla="*/ 4632 w 10025"/>
                    <a:gd name="connsiteY10-204" fmla="*/ 1319 h 10000"/>
                    <a:gd name="connsiteX11-205" fmla="*/ 1301 w 10025"/>
                    <a:gd name="connsiteY11-206" fmla="*/ 3673 h 10000"/>
                    <a:gd name="connsiteX12-207" fmla="*/ 664 w 10025"/>
                    <a:gd name="connsiteY12-208" fmla="*/ 2857 h 10000"/>
                    <a:gd name="connsiteX13-209" fmla="*/ 238 w 10025"/>
                    <a:gd name="connsiteY13-210" fmla="*/ 2857 h 10000"/>
                    <a:gd name="connsiteX14-211" fmla="*/ 450 w 10025"/>
                    <a:gd name="connsiteY14-212" fmla="*/ 3470 h 10000"/>
                    <a:gd name="connsiteX15-213" fmla="*/ 450 w 10025"/>
                    <a:gd name="connsiteY15-214" fmla="*/ 4081 h 10000"/>
                    <a:gd name="connsiteX16-215" fmla="*/ 664 w 10025"/>
                    <a:gd name="connsiteY16-216" fmla="*/ 4694 h 10000"/>
                    <a:gd name="connsiteX17-217" fmla="*/ 238 w 10025"/>
                    <a:gd name="connsiteY17-218" fmla="*/ 4694 h 10000"/>
                    <a:gd name="connsiteX18-219" fmla="*/ 0 w 10025"/>
                    <a:gd name="connsiteY18-220" fmla="*/ 6165 h 10000"/>
                    <a:gd name="connsiteX19-221" fmla="*/ 901 w 10025"/>
                    <a:gd name="connsiteY19-222" fmla="*/ 6369 h 10000"/>
                    <a:gd name="connsiteX20-223" fmla="*/ 1728 w 10025"/>
                    <a:gd name="connsiteY20-224" fmla="*/ 7551 h 10000"/>
                    <a:gd name="connsiteX21-225" fmla="*/ 2791 w 10025"/>
                    <a:gd name="connsiteY21-226" fmla="*/ 6122 h 10000"/>
                    <a:gd name="connsiteX22-227" fmla="*/ 3217 w 10025"/>
                    <a:gd name="connsiteY22-228" fmla="*/ 5306 h 10000"/>
                    <a:gd name="connsiteX23-229" fmla="*/ 4280 w 10025"/>
                    <a:gd name="connsiteY23-230" fmla="*/ 5102 h 10000"/>
                    <a:gd name="connsiteX24-231" fmla="*/ 4919 w 10025"/>
                    <a:gd name="connsiteY24-232" fmla="*/ 5510 h 10000"/>
                    <a:gd name="connsiteX25-233" fmla="*/ 4919 w 10025"/>
                    <a:gd name="connsiteY25-234" fmla="*/ 5714 h 10000"/>
                    <a:gd name="connsiteX26-235" fmla="*/ 5132 w 10025"/>
                    <a:gd name="connsiteY26-236" fmla="*/ 5714 h 10000"/>
                    <a:gd name="connsiteX27-237" fmla="*/ 4493 w 10025"/>
                    <a:gd name="connsiteY27-238" fmla="*/ 7143 h 10000"/>
                    <a:gd name="connsiteX28-239" fmla="*/ 4068 w 10025"/>
                    <a:gd name="connsiteY28-240" fmla="*/ 7143 h 10000"/>
                    <a:gd name="connsiteX29-241" fmla="*/ 4280 w 10025"/>
                    <a:gd name="connsiteY29-242" fmla="*/ 7959 h 10000"/>
                    <a:gd name="connsiteX30-243" fmla="*/ 4068 w 10025"/>
                    <a:gd name="connsiteY30-244" fmla="*/ 8162 h 10000"/>
                    <a:gd name="connsiteX31-245" fmla="*/ 4493 w 10025"/>
                    <a:gd name="connsiteY31-246" fmla="*/ 8162 h 10000"/>
                    <a:gd name="connsiteX32-247" fmla="*/ 3642 w 10025"/>
                    <a:gd name="connsiteY32-248" fmla="*/ 9591 h 10000"/>
                    <a:gd name="connsiteX33-249" fmla="*/ 3855 w 10025"/>
                    <a:gd name="connsiteY33-250" fmla="*/ 10000 h 10000"/>
                    <a:gd name="connsiteX34-251" fmla="*/ 4280 w 10025"/>
                    <a:gd name="connsiteY34-252" fmla="*/ 9591 h 10000"/>
                    <a:gd name="connsiteX35-253" fmla="*/ 4493 w 10025"/>
                    <a:gd name="connsiteY35-254" fmla="*/ 8979 h 10000"/>
                    <a:gd name="connsiteX36-255" fmla="*/ 4919 w 10025"/>
                    <a:gd name="connsiteY36-256" fmla="*/ 8979 h 10000"/>
                    <a:gd name="connsiteX37-257" fmla="*/ 5344 w 10025"/>
                    <a:gd name="connsiteY37-258" fmla="*/ 8571 h 10000"/>
                    <a:gd name="connsiteX38-259" fmla="*/ 5344 w 10025"/>
                    <a:gd name="connsiteY38-260" fmla="*/ 7959 h 10000"/>
                    <a:gd name="connsiteX39-261" fmla="*/ 6833 w 10025"/>
                    <a:gd name="connsiteY39-262" fmla="*/ 7143 h 10000"/>
                    <a:gd name="connsiteX40-263" fmla="*/ 8111 w 10025"/>
                    <a:gd name="connsiteY40-264" fmla="*/ 6735 h 10000"/>
                    <a:gd name="connsiteX41-265" fmla="*/ 8323 w 10025"/>
                    <a:gd name="connsiteY41-266" fmla="*/ 5714 h 10000"/>
                    <a:gd name="connsiteX42-267" fmla="*/ 9175 w 10025"/>
                    <a:gd name="connsiteY42-268" fmla="*/ 5102 h 10000"/>
                    <a:gd name="connsiteX43-269" fmla="*/ 9812 w 10025"/>
                    <a:gd name="connsiteY43-270" fmla="*/ 4897 h 10000"/>
                    <a:gd name="connsiteX44-271" fmla="*/ 10025 w 10025"/>
                    <a:gd name="connsiteY44-272" fmla="*/ 4489 h 10000"/>
                    <a:gd name="connsiteX0-273" fmla="*/ 10025 w 10025"/>
                    <a:gd name="connsiteY0-274" fmla="*/ 4489 h 10000"/>
                    <a:gd name="connsiteX1-275" fmla="*/ 8961 w 10025"/>
                    <a:gd name="connsiteY1-276" fmla="*/ 3061 h 10000"/>
                    <a:gd name="connsiteX2-277" fmla="*/ 9175 w 10025"/>
                    <a:gd name="connsiteY2-278" fmla="*/ 2449 h 10000"/>
                    <a:gd name="connsiteX3-279" fmla="*/ 8323 w 10025"/>
                    <a:gd name="connsiteY3-280" fmla="*/ 1021 h 10000"/>
                    <a:gd name="connsiteX4-281" fmla="*/ 7685 w 10025"/>
                    <a:gd name="connsiteY4-282" fmla="*/ 205 h 10000"/>
                    <a:gd name="connsiteX5-283" fmla="*/ 7472 w 10025"/>
                    <a:gd name="connsiteY5-284" fmla="*/ 1021 h 10000"/>
                    <a:gd name="connsiteX6-285" fmla="*/ 7047 w 10025"/>
                    <a:gd name="connsiteY6-286" fmla="*/ 0 h 10000"/>
                    <a:gd name="connsiteX7-287" fmla="*/ 6196 w 10025"/>
                    <a:gd name="connsiteY7-288" fmla="*/ 0 h 10000"/>
                    <a:gd name="connsiteX8-289" fmla="*/ 6408 w 10025"/>
                    <a:gd name="connsiteY8-290" fmla="*/ 613 h 10000"/>
                    <a:gd name="connsiteX9-291" fmla="*/ 5344 w 10025"/>
                    <a:gd name="connsiteY9-292" fmla="*/ 1429 h 10000"/>
                    <a:gd name="connsiteX10-293" fmla="*/ 4632 w 10025"/>
                    <a:gd name="connsiteY10-294" fmla="*/ 1319 h 10000"/>
                    <a:gd name="connsiteX11-295" fmla="*/ 1301 w 10025"/>
                    <a:gd name="connsiteY11-296" fmla="*/ 3673 h 10000"/>
                    <a:gd name="connsiteX12-297" fmla="*/ 664 w 10025"/>
                    <a:gd name="connsiteY12-298" fmla="*/ 2857 h 10000"/>
                    <a:gd name="connsiteX13-299" fmla="*/ 238 w 10025"/>
                    <a:gd name="connsiteY13-300" fmla="*/ 2747 h 10000"/>
                    <a:gd name="connsiteX14-301" fmla="*/ 450 w 10025"/>
                    <a:gd name="connsiteY14-302" fmla="*/ 3470 h 10000"/>
                    <a:gd name="connsiteX15-303" fmla="*/ 450 w 10025"/>
                    <a:gd name="connsiteY15-304" fmla="*/ 4081 h 10000"/>
                    <a:gd name="connsiteX16-305" fmla="*/ 664 w 10025"/>
                    <a:gd name="connsiteY16-306" fmla="*/ 4694 h 10000"/>
                    <a:gd name="connsiteX17-307" fmla="*/ 238 w 10025"/>
                    <a:gd name="connsiteY17-308" fmla="*/ 4694 h 10000"/>
                    <a:gd name="connsiteX18-309" fmla="*/ 0 w 10025"/>
                    <a:gd name="connsiteY18-310" fmla="*/ 6165 h 10000"/>
                    <a:gd name="connsiteX19-311" fmla="*/ 901 w 10025"/>
                    <a:gd name="connsiteY19-312" fmla="*/ 6369 h 10000"/>
                    <a:gd name="connsiteX20-313" fmla="*/ 1728 w 10025"/>
                    <a:gd name="connsiteY20-314" fmla="*/ 7551 h 10000"/>
                    <a:gd name="connsiteX21-315" fmla="*/ 2791 w 10025"/>
                    <a:gd name="connsiteY21-316" fmla="*/ 6122 h 10000"/>
                    <a:gd name="connsiteX22-317" fmla="*/ 3217 w 10025"/>
                    <a:gd name="connsiteY22-318" fmla="*/ 5306 h 10000"/>
                    <a:gd name="connsiteX23-319" fmla="*/ 4280 w 10025"/>
                    <a:gd name="connsiteY23-320" fmla="*/ 5102 h 10000"/>
                    <a:gd name="connsiteX24-321" fmla="*/ 4919 w 10025"/>
                    <a:gd name="connsiteY24-322" fmla="*/ 5510 h 10000"/>
                    <a:gd name="connsiteX25-323" fmla="*/ 4919 w 10025"/>
                    <a:gd name="connsiteY25-324" fmla="*/ 5714 h 10000"/>
                    <a:gd name="connsiteX26-325" fmla="*/ 5132 w 10025"/>
                    <a:gd name="connsiteY26-326" fmla="*/ 5714 h 10000"/>
                    <a:gd name="connsiteX27-327" fmla="*/ 4493 w 10025"/>
                    <a:gd name="connsiteY27-328" fmla="*/ 7143 h 10000"/>
                    <a:gd name="connsiteX28-329" fmla="*/ 4068 w 10025"/>
                    <a:gd name="connsiteY28-330" fmla="*/ 7143 h 10000"/>
                    <a:gd name="connsiteX29-331" fmla="*/ 4280 w 10025"/>
                    <a:gd name="connsiteY29-332" fmla="*/ 7959 h 10000"/>
                    <a:gd name="connsiteX30-333" fmla="*/ 4068 w 10025"/>
                    <a:gd name="connsiteY30-334" fmla="*/ 8162 h 10000"/>
                    <a:gd name="connsiteX31-335" fmla="*/ 4493 w 10025"/>
                    <a:gd name="connsiteY31-336" fmla="*/ 8162 h 10000"/>
                    <a:gd name="connsiteX32-337" fmla="*/ 3642 w 10025"/>
                    <a:gd name="connsiteY32-338" fmla="*/ 9591 h 10000"/>
                    <a:gd name="connsiteX33-339" fmla="*/ 3855 w 10025"/>
                    <a:gd name="connsiteY33-340" fmla="*/ 10000 h 10000"/>
                    <a:gd name="connsiteX34-341" fmla="*/ 4280 w 10025"/>
                    <a:gd name="connsiteY34-342" fmla="*/ 9591 h 10000"/>
                    <a:gd name="connsiteX35-343" fmla="*/ 4493 w 10025"/>
                    <a:gd name="connsiteY35-344" fmla="*/ 8979 h 10000"/>
                    <a:gd name="connsiteX36-345" fmla="*/ 4919 w 10025"/>
                    <a:gd name="connsiteY36-346" fmla="*/ 8979 h 10000"/>
                    <a:gd name="connsiteX37-347" fmla="*/ 5344 w 10025"/>
                    <a:gd name="connsiteY37-348" fmla="*/ 8571 h 10000"/>
                    <a:gd name="connsiteX38-349" fmla="*/ 5344 w 10025"/>
                    <a:gd name="connsiteY38-350" fmla="*/ 7959 h 10000"/>
                    <a:gd name="connsiteX39-351" fmla="*/ 6833 w 10025"/>
                    <a:gd name="connsiteY39-352" fmla="*/ 7143 h 10000"/>
                    <a:gd name="connsiteX40-353" fmla="*/ 8111 w 10025"/>
                    <a:gd name="connsiteY40-354" fmla="*/ 6735 h 10000"/>
                    <a:gd name="connsiteX41-355" fmla="*/ 8323 w 10025"/>
                    <a:gd name="connsiteY41-356" fmla="*/ 5714 h 10000"/>
                    <a:gd name="connsiteX42-357" fmla="*/ 9175 w 10025"/>
                    <a:gd name="connsiteY42-358" fmla="*/ 5102 h 10000"/>
                    <a:gd name="connsiteX43-359" fmla="*/ 9812 w 10025"/>
                    <a:gd name="connsiteY43-360" fmla="*/ 4897 h 10000"/>
                    <a:gd name="connsiteX44-361" fmla="*/ 10025 w 10025"/>
                    <a:gd name="connsiteY44-362" fmla="*/ 4489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Lst>
                  <a:rect l="l" t="t" r="r" b="b"/>
                  <a:pathLst>
                    <a:path w="10025" h="10000">
                      <a:moveTo>
                        <a:pt x="10025" y="4489"/>
                      </a:moveTo>
                      <a:lnTo>
                        <a:pt x="8961" y="3061"/>
                      </a:lnTo>
                      <a:cubicBezTo>
                        <a:pt x="9032" y="2857"/>
                        <a:pt x="9104" y="2653"/>
                        <a:pt x="9175" y="2449"/>
                      </a:cubicBezTo>
                      <a:lnTo>
                        <a:pt x="8323" y="1021"/>
                      </a:lnTo>
                      <a:lnTo>
                        <a:pt x="7685" y="205"/>
                      </a:lnTo>
                      <a:cubicBezTo>
                        <a:pt x="7613" y="476"/>
                        <a:pt x="7543" y="749"/>
                        <a:pt x="7472" y="1021"/>
                      </a:cubicBezTo>
                      <a:lnTo>
                        <a:pt x="7047" y="0"/>
                      </a:lnTo>
                      <a:lnTo>
                        <a:pt x="6196" y="0"/>
                      </a:lnTo>
                      <a:cubicBezTo>
                        <a:pt x="6267" y="204"/>
                        <a:pt x="6337" y="409"/>
                        <a:pt x="6408" y="613"/>
                      </a:cubicBezTo>
                      <a:lnTo>
                        <a:pt x="5344" y="1429"/>
                      </a:lnTo>
                      <a:lnTo>
                        <a:pt x="4632" y="1319"/>
                      </a:lnTo>
                      <a:lnTo>
                        <a:pt x="1301" y="3673"/>
                      </a:lnTo>
                      <a:lnTo>
                        <a:pt x="664" y="2857"/>
                      </a:lnTo>
                      <a:lnTo>
                        <a:pt x="238" y="2747"/>
                      </a:lnTo>
                      <a:cubicBezTo>
                        <a:pt x="309" y="2951"/>
                        <a:pt x="379" y="3266"/>
                        <a:pt x="450" y="3470"/>
                      </a:cubicBezTo>
                      <a:lnTo>
                        <a:pt x="450" y="4081"/>
                      </a:lnTo>
                      <a:lnTo>
                        <a:pt x="664" y="4694"/>
                      </a:lnTo>
                      <a:lnTo>
                        <a:pt x="238" y="4694"/>
                      </a:lnTo>
                      <a:cubicBezTo>
                        <a:pt x="159" y="5184"/>
                        <a:pt x="79" y="5675"/>
                        <a:pt x="0" y="6165"/>
                      </a:cubicBezTo>
                      <a:lnTo>
                        <a:pt x="901" y="6369"/>
                      </a:lnTo>
                      <a:lnTo>
                        <a:pt x="1728" y="7551"/>
                      </a:lnTo>
                      <a:lnTo>
                        <a:pt x="2791" y="6122"/>
                      </a:lnTo>
                      <a:lnTo>
                        <a:pt x="3217" y="5306"/>
                      </a:lnTo>
                      <a:lnTo>
                        <a:pt x="4280" y="5102"/>
                      </a:lnTo>
                      <a:lnTo>
                        <a:pt x="4919" y="5510"/>
                      </a:lnTo>
                      <a:lnTo>
                        <a:pt x="4919" y="5714"/>
                      </a:lnTo>
                      <a:lnTo>
                        <a:pt x="5132" y="5714"/>
                      </a:lnTo>
                      <a:lnTo>
                        <a:pt x="4493" y="7143"/>
                      </a:lnTo>
                      <a:lnTo>
                        <a:pt x="4068" y="7143"/>
                      </a:lnTo>
                      <a:cubicBezTo>
                        <a:pt x="4139" y="7415"/>
                        <a:pt x="4209" y="7687"/>
                        <a:pt x="4280" y="7959"/>
                      </a:cubicBezTo>
                      <a:lnTo>
                        <a:pt x="4068" y="8162"/>
                      </a:lnTo>
                      <a:lnTo>
                        <a:pt x="4493" y="8162"/>
                      </a:lnTo>
                      <a:lnTo>
                        <a:pt x="3642" y="9591"/>
                      </a:lnTo>
                      <a:lnTo>
                        <a:pt x="3855" y="10000"/>
                      </a:lnTo>
                      <a:lnTo>
                        <a:pt x="4280" y="9591"/>
                      </a:lnTo>
                      <a:cubicBezTo>
                        <a:pt x="4352" y="9387"/>
                        <a:pt x="4422" y="9183"/>
                        <a:pt x="4493" y="8979"/>
                      </a:cubicBezTo>
                      <a:lnTo>
                        <a:pt x="4919" y="8979"/>
                      </a:lnTo>
                      <a:lnTo>
                        <a:pt x="5344" y="8571"/>
                      </a:lnTo>
                      <a:lnTo>
                        <a:pt x="5344" y="7959"/>
                      </a:lnTo>
                      <a:lnTo>
                        <a:pt x="6833" y="7143"/>
                      </a:lnTo>
                      <a:lnTo>
                        <a:pt x="8111" y="6735"/>
                      </a:lnTo>
                      <a:cubicBezTo>
                        <a:pt x="8182" y="6395"/>
                        <a:pt x="8252" y="6054"/>
                        <a:pt x="8323" y="5714"/>
                      </a:cubicBezTo>
                      <a:lnTo>
                        <a:pt x="9175" y="5102"/>
                      </a:lnTo>
                      <a:lnTo>
                        <a:pt x="9812" y="4897"/>
                      </a:lnTo>
                      <a:lnTo>
                        <a:pt x="10025" y="4489"/>
                      </a:lnTo>
                    </a:path>
                  </a:pathLst>
                </a:cu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辽宁</a:t>
                  </a: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12" name="Freeform 9"/>
                <p:cNvSpPr/>
                <p:nvPr/>
              </p:nvSpPr>
              <p:spPr bwMode="gray">
                <a:xfrm>
                  <a:off x="6432940" y="3246236"/>
                  <a:ext cx="1000800" cy="1300799"/>
                </a:xfrm>
                <a:custGeom>
                  <a:avLst/>
                  <a:gdLst>
                    <a:gd name="T0" fmla="*/ 2147483647 w 353"/>
                    <a:gd name="T1" fmla="*/ 2147483647 h 537"/>
                    <a:gd name="T2" fmla="*/ 2147483647 w 353"/>
                    <a:gd name="T3" fmla="*/ 2147483647 h 537"/>
                    <a:gd name="T4" fmla="*/ 2147483647 w 353"/>
                    <a:gd name="T5" fmla="*/ 2147483647 h 537"/>
                    <a:gd name="T6" fmla="*/ 2147483647 w 353"/>
                    <a:gd name="T7" fmla="*/ 0 h 537"/>
                    <a:gd name="T8" fmla="*/ 2147483647 w 353"/>
                    <a:gd name="T9" fmla="*/ 2147483647 h 537"/>
                    <a:gd name="T10" fmla="*/ 2147483647 w 353"/>
                    <a:gd name="T11" fmla="*/ 2147483647 h 537"/>
                    <a:gd name="T12" fmla="*/ 2147483647 w 353"/>
                    <a:gd name="T13" fmla="*/ 2147483647 h 537"/>
                    <a:gd name="T14" fmla="*/ 2147483647 w 353"/>
                    <a:gd name="T15" fmla="*/ 2147483647 h 537"/>
                    <a:gd name="T16" fmla="*/ 2147483647 w 353"/>
                    <a:gd name="T17" fmla="*/ 2147483647 h 537"/>
                    <a:gd name="T18" fmla="*/ 2147483647 w 353"/>
                    <a:gd name="T19" fmla="*/ 2147483647 h 537"/>
                    <a:gd name="T20" fmla="*/ 2147483647 w 353"/>
                    <a:gd name="T21" fmla="*/ 2147483647 h 537"/>
                    <a:gd name="T22" fmla="*/ 2147483647 w 353"/>
                    <a:gd name="T23" fmla="*/ 2147483647 h 537"/>
                    <a:gd name="T24" fmla="*/ 2147483647 w 353"/>
                    <a:gd name="T25" fmla="*/ 2147483647 h 537"/>
                    <a:gd name="T26" fmla="*/ 2147483647 w 353"/>
                    <a:gd name="T27" fmla="*/ 2147483647 h 537"/>
                    <a:gd name="T28" fmla="*/ 2147483647 w 353"/>
                    <a:gd name="T29" fmla="*/ 2147483647 h 537"/>
                    <a:gd name="T30" fmla="*/ 2147483647 w 353"/>
                    <a:gd name="T31" fmla="*/ 2147483647 h 537"/>
                    <a:gd name="T32" fmla="*/ 2147483647 w 353"/>
                    <a:gd name="T33" fmla="*/ 2147483647 h 537"/>
                    <a:gd name="T34" fmla="*/ 2147483647 w 353"/>
                    <a:gd name="T35" fmla="*/ 2147483647 h 537"/>
                    <a:gd name="T36" fmla="*/ 2147483647 w 353"/>
                    <a:gd name="T37" fmla="*/ 2147483647 h 537"/>
                    <a:gd name="T38" fmla="*/ 2147483647 w 353"/>
                    <a:gd name="T39" fmla="*/ 2147483647 h 537"/>
                    <a:gd name="T40" fmla="*/ 2147483647 w 353"/>
                    <a:gd name="T41" fmla="*/ 2147483647 h 537"/>
                    <a:gd name="T42" fmla="*/ 2147483647 w 353"/>
                    <a:gd name="T43" fmla="*/ 2147483647 h 537"/>
                    <a:gd name="T44" fmla="*/ 2147483647 w 353"/>
                    <a:gd name="T45" fmla="*/ 2147483647 h 537"/>
                    <a:gd name="T46" fmla="*/ 2147483647 w 353"/>
                    <a:gd name="T47" fmla="*/ 2147483647 h 537"/>
                    <a:gd name="T48" fmla="*/ 2147483647 w 353"/>
                    <a:gd name="T49" fmla="*/ 2147483647 h 537"/>
                    <a:gd name="T50" fmla="*/ 2147483647 w 353"/>
                    <a:gd name="T51" fmla="*/ 2147483647 h 537"/>
                    <a:gd name="T52" fmla="*/ 2147483647 w 353"/>
                    <a:gd name="T53" fmla="*/ 2147483647 h 537"/>
                    <a:gd name="T54" fmla="*/ 2147483647 w 353"/>
                    <a:gd name="T55" fmla="*/ 2147483647 h 537"/>
                    <a:gd name="T56" fmla="*/ 2147483647 w 353"/>
                    <a:gd name="T57" fmla="*/ 2147483647 h 537"/>
                    <a:gd name="T58" fmla="*/ 2147483647 w 353"/>
                    <a:gd name="T59" fmla="*/ 2147483647 h 537"/>
                    <a:gd name="T60" fmla="*/ 2147483647 w 353"/>
                    <a:gd name="T61" fmla="*/ 2147483647 h 537"/>
                    <a:gd name="T62" fmla="*/ 2147483647 w 353"/>
                    <a:gd name="T63" fmla="*/ 2147483647 h 537"/>
                    <a:gd name="T64" fmla="*/ 2147483647 w 353"/>
                    <a:gd name="T65" fmla="*/ 2147483647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 name="connsiteX0" fmla="*/ 9972 w 9972"/>
                    <a:gd name="connsiteY0" fmla="*/ 3873 h 9981"/>
                    <a:gd name="connsiteX1" fmla="*/ 9065 w 9972"/>
                    <a:gd name="connsiteY1" fmla="*/ 2980 h 9981"/>
                    <a:gd name="connsiteX2" fmla="*/ 8159 w 9972"/>
                    <a:gd name="connsiteY2" fmla="*/ 2831 h 9981"/>
                    <a:gd name="connsiteX3" fmla="*/ 8385 w 9972"/>
                    <a:gd name="connsiteY3" fmla="*/ 1788 h 9981"/>
                    <a:gd name="connsiteX4" fmla="*/ 7479 w 9972"/>
                    <a:gd name="connsiteY4" fmla="*/ 1937 h 9981"/>
                    <a:gd name="connsiteX5" fmla="*/ 7025 w 9972"/>
                    <a:gd name="connsiteY5" fmla="*/ 1639 h 9981"/>
                    <a:gd name="connsiteX6" fmla="*/ 7025 w 9972"/>
                    <a:gd name="connsiteY6" fmla="*/ 894 h 9981"/>
                    <a:gd name="connsiteX7" fmla="*/ 6346 w 9972"/>
                    <a:gd name="connsiteY7" fmla="*/ 0 h 9981"/>
                    <a:gd name="connsiteX8" fmla="*/ 4986 w 9972"/>
                    <a:gd name="connsiteY8" fmla="*/ 447 h 9981"/>
                    <a:gd name="connsiteX9" fmla="*/ 4986 w 9972"/>
                    <a:gd name="connsiteY9" fmla="*/ 1192 h 9981"/>
                    <a:gd name="connsiteX10" fmla="*/ 4079 w 9972"/>
                    <a:gd name="connsiteY10" fmla="*/ 1043 h 9981"/>
                    <a:gd name="connsiteX11" fmla="*/ 3853 w 9972"/>
                    <a:gd name="connsiteY11" fmla="*/ 1490 h 9981"/>
                    <a:gd name="connsiteX12" fmla="*/ 3173 w 9972"/>
                    <a:gd name="connsiteY12" fmla="*/ 1341 h 9981"/>
                    <a:gd name="connsiteX13" fmla="*/ 2266 w 9972"/>
                    <a:gd name="connsiteY13" fmla="*/ 1937 h 9981"/>
                    <a:gd name="connsiteX14" fmla="*/ 1820 w 9972"/>
                    <a:gd name="connsiteY14" fmla="*/ 1043 h 9981"/>
                    <a:gd name="connsiteX15" fmla="*/ 907 w 9972"/>
                    <a:gd name="connsiteY15" fmla="*/ 1341 h 9981"/>
                    <a:gd name="connsiteX16" fmla="*/ 680 w 9972"/>
                    <a:gd name="connsiteY16" fmla="*/ 2086 h 9981"/>
                    <a:gd name="connsiteX17" fmla="*/ 227 w 9972"/>
                    <a:gd name="connsiteY17" fmla="*/ 2235 h 9981"/>
                    <a:gd name="connsiteX18" fmla="*/ 907 w 9972"/>
                    <a:gd name="connsiteY18" fmla="*/ 3426 h 9981"/>
                    <a:gd name="connsiteX19" fmla="*/ 1586 w 9972"/>
                    <a:gd name="connsiteY19" fmla="*/ 3724 h 9981"/>
                    <a:gd name="connsiteX20" fmla="*/ 907 w 9972"/>
                    <a:gd name="connsiteY20" fmla="*/ 4022 h 9981"/>
                    <a:gd name="connsiteX21" fmla="*/ 680 w 9972"/>
                    <a:gd name="connsiteY21" fmla="*/ 4320 h 9981"/>
                    <a:gd name="connsiteX22" fmla="*/ 1586 w 9972"/>
                    <a:gd name="connsiteY22" fmla="*/ 4320 h 9981"/>
                    <a:gd name="connsiteX23" fmla="*/ 1813 w 9972"/>
                    <a:gd name="connsiteY23" fmla="*/ 5065 h 9981"/>
                    <a:gd name="connsiteX24" fmla="*/ 1360 w 9972"/>
                    <a:gd name="connsiteY24" fmla="*/ 5661 h 9981"/>
                    <a:gd name="connsiteX25" fmla="*/ 907 w 9972"/>
                    <a:gd name="connsiteY25" fmla="*/ 5363 h 9981"/>
                    <a:gd name="connsiteX26" fmla="*/ 453 w 9972"/>
                    <a:gd name="connsiteY26" fmla="*/ 5661 h 9981"/>
                    <a:gd name="connsiteX27" fmla="*/ 453 w 9972"/>
                    <a:gd name="connsiteY27" fmla="*/ 6108 h 9981"/>
                    <a:gd name="connsiteX28" fmla="*/ 0 w 9972"/>
                    <a:gd name="connsiteY28" fmla="*/ 6406 h 9981"/>
                    <a:gd name="connsiteX29" fmla="*/ 907 w 9972"/>
                    <a:gd name="connsiteY29" fmla="*/ 7449 h 9981"/>
                    <a:gd name="connsiteX30" fmla="*/ 227 w 9972"/>
                    <a:gd name="connsiteY30" fmla="*/ 9088 h 9981"/>
                    <a:gd name="connsiteX31" fmla="*/ 680 w 9972"/>
                    <a:gd name="connsiteY31" fmla="*/ 9534 h 9981"/>
                    <a:gd name="connsiteX32" fmla="*/ 2040 w 9972"/>
                    <a:gd name="connsiteY32" fmla="*/ 9534 h 9981"/>
                    <a:gd name="connsiteX33" fmla="*/ 2493 w 9972"/>
                    <a:gd name="connsiteY33" fmla="*/ 9832 h 9981"/>
                    <a:gd name="connsiteX34" fmla="*/ 3626 w 9972"/>
                    <a:gd name="connsiteY34" fmla="*/ 9981 h 9981"/>
                    <a:gd name="connsiteX35" fmla="*/ 3173 w 9972"/>
                    <a:gd name="connsiteY35" fmla="*/ 9534 h 9981"/>
                    <a:gd name="connsiteX36" fmla="*/ 3399 w 9972"/>
                    <a:gd name="connsiteY36" fmla="*/ 8939 h 9981"/>
                    <a:gd name="connsiteX37" fmla="*/ 4306 w 9972"/>
                    <a:gd name="connsiteY37" fmla="*/ 7896 h 9981"/>
                    <a:gd name="connsiteX38" fmla="*/ 5439 w 9972"/>
                    <a:gd name="connsiteY38" fmla="*/ 7151 h 9981"/>
                    <a:gd name="connsiteX39" fmla="*/ 6572 w 9972"/>
                    <a:gd name="connsiteY39" fmla="*/ 7002 h 9981"/>
                    <a:gd name="connsiteX40" fmla="*/ 7025 w 9972"/>
                    <a:gd name="connsiteY40" fmla="*/ 6704 h 9981"/>
                    <a:gd name="connsiteX41" fmla="*/ 6799 w 9972"/>
                    <a:gd name="connsiteY41" fmla="*/ 6406 h 9981"/>
                    <a:gd name="connsiteX42" fmla="*/ 6346 w 9972"/>
                    <a:gd name="connsiteY42" fmla="*/ 5810 h 9981"/>
                    <a:gd name="connsiteX43" fmla="*/ 5439 w 9972"/>
                    <a:gd name="connsiteY43" fmla="*/ 5959 h 9981"/>
                    <a:gd name="connsiteX44" fmla="*/ 4986 w 9972"/>
                    <a:gd name="connsiteY44" fmla="*/ 5810 h 9981"/>
                    <a:gd name="connsiteX45" fmla="*/ 5212 w 9972"/>
                    <a:gd name="connsiteY45" fmla="*/ 5363 h 9981"/>
                    <a:gd name="connsiteX46" fmla="*/ 5212 w 9972"/>
                    <a:gd name="connsiteY46" fmla="*/ 4618 h 9981"/>
                    <a:gd name="connsiteX47" fmla="*/ 4533 w 9972"/>
                    <a:gd name="connsiteY47" fmla="*/ 4916 h 9981"/>
                    <a:gd name="connsiteX48" fmla="*/ 3626 w 9972"/>
                    <a:gd name="connsiteY48" fmla="*/ 4767 h 9981"/>
                    <a:gd name="connsiteX49" fmla="*/ 2946 w 9972"/>
                    <a:gd name="connsiteY49" fmla="*/ 4767 h 9981"/>
                    <a:gd name="connsiteX50" fmla="*/ 2946 w 9972"/>
                    <a:gd name="connsiteY50" fmla="*/ 4171 h 9981"/>
                    <a:gd name="connsiteX51" fmla="*/ 3853 w 9972"/>
                    <a:gd name="connsiteY51" fmla="*/ 3128 h 9981"/>
                    <a:gd name="connsiteX52" fmla="*/ 4306 w 9972"/>
                    <a:gd name="connsiteY52" fmla="*/ 3128 h 9981"/>
                    <a:gd name="connsiteX53" fmla="*/ 4533 w 9972"/>
                    <a:gd name="connsiteY53" fmla="*/ 2533 h 9981"/>
                    <a:gd name="connsiteX54" fmla="*/ 4986 w 9972"/>
                    <a:gd name="connsiteY54" fmla="*/ 2533 h 9981"/>
                    <a:gd name="connsiteX55" fmla="*/ 5439 w 9972"/>
                    <a:gd name="connsiteY55" fmla="*/ 2831 h 9981"/>
                    <a:gd name="connsiteX56" fmla="*/ 6119 w 9972"/>
                    <a:gd name="connsiteY56" fmla="*/ 2831 h 9981"/>
                    <a:gd name="connsiteX57" fmla="*/ 5892 w 9972"/>
                    <a:gd name="connsiteY57" fmla="*/ 3426 h 9981"/>
                    <a:gd name="connsiteX58" fmla="*/ 5892 w 9972"/>
                    <a:gd name="connsiteY58" fmla="*/ 3724 h 9981"/>
                    <a:gd name="connsiteX59" fmla="*/ 6346 w 9972"/>
                    <a:gd name="connsiteY59" fmla="*/ 3724 h 9981"/>
                    <a:gd name="connsiteX60" fmla="*/ 6346 w 9972"/>
                    <a:gd name="connsiteY60" fmla="*/ 4320 h 9981"/>
                    <a:gd name="connsiteX61" fmla="*/ 7252 w 9972"/>
                    <a:gd name="connsiteY61" fmla="*/ 4767 h 9981"/>
                    <a:gd name="connsiteX62" fmla="*/ 7479 w 9972"/>
                    <a:gd name="connsiteY62" fmla="*/ 5214 h 9981"/>
                    <a:gd name="connsiteX63" fmla="*/ 7705 w 9972"/>
                    <a:gd name="connsiteY63" fmla="*/ 5363 h 9981"/>
                    <a:gd name="connsiteX64" fmla="*/ 8839 w 9972"/>
                    <a:gd name="connsiteY64" fmla="*/ 4767 h 9981"/>
                    <a:gd name="connsiteX65" fmla="*/ 9292 w 9972"/>
                    <a:gd name="connsiteY65" fmla="*/ 4022 h 9981"/>
                    <a:gd name="connsiteX66" fmla="*/ 9972 w 9972"/>
                    <a:gd name="connsiteY66" fmla="*/ 3873 h 9981"/>
                    <a:gd name="connsiteX0-1" fmla="*/ 10000 w 10000"/>
                    <a:gd name="connsiteY0-2" fmla="*/ 3880 h 10000"/>
                    <a:gd name="connsiteX1-3" fmla="*/ 9090 w 10000"/>
                    <a:gd name="connsiteY1-4" fmla="*/ 2986 h 10000"/>
                    <a:gd name="connsiteX2-5" fmla="*/ 8182 w 10000"/>
                    <a:gd name="connsiteY2-6" fmla="*/ 2836 h 10000"/>
                    <a:gd name="connsiteX3-7" fmla="*/ 8409 w 10000"/>
                    <a:gd name="connsiteY3-8" fmla="*/ 1791 h 10000"/>
                    <a:gd name="connsiteX4-9" fmla="*/ 7500 w 10000"/>
                    <a:gd name="connsiteY4-10" fmla="*/ 1941 h 10000"/>
                    <a:gd name="connsiteX5-11" fmla="*/ 7045 w 10000"/>
                    <a:gd name="connsiteY5-12" fmla="*/ 1642 h 10000"/>
                    <a:gd name="connsiteX6-13" fmla="*/ 7045 w 10000"/>
                    <a:gd name="connsiteY6-14" fmla="*/ 896 h 10000"/>
                    <a:gd name="connsiteX7-15" fmla="*/ 6364 w 10000"/>
                    <a:gd name="connsiteY7-16" fmla="*/ 0 h 10000"/>
                    <a:gd name="connsiteX8-17" fmla="*/ 5000 w 10000"/>
                    <a:gd name="connsiteY8-18" fmla="*/ 448 h 10000"/>
                    <a:gd name="connsiteX9-19" fmla="*/ 5000 w 10000"/>
                    <a:gd name="connsiteY9-20" fmla="*/ 1194 h 10000"/>
                    <a:gd name="connsiteX10-21" fmla="*/ 4090 w 10000"/>
                    <a:gd name="connsiteY10-22" fmla="*/ 1045 h 10000"/>
                    <a:gd name="connsiteX11-23" fmla="*/ 3864 w 10000"/>
                    <a:gd name="connsiteY11-24" fmla="*/ 1493 h 10000"/>
                    <a:gd name="connsiteX12-25" fmla="*/ 3182 w 10000"/>
                    <a:gd name="connsiteY12-26" fmla="*/ 1344 h 10000"/>
                    <a:gd name="connsiteX13-27" fmla="*/ 2222 w 10000"/>
                    <a:gd name="connsiteY13-28" fmla="*/ 1805 h 10000"/>
                    <a:gd name="connsiteX14-29" fmla="*/ 1825 w 10000"/>
                    <a:gd name="connsiteY14-30" fmla="*/ 1045 h 10000"/>
                    <a:gd name="connsiteX15-31" fmla="*/ 910 w 10000"/>
                    <a:gd name="connsiteY15-32" fmla="*/ 1344 h 10000"/>
                    <a:gd name="connsiteX16-33" fmla="*/ 682 w 10000"/>
                    <a:gd name="connsiteY16-34" fmla="*/ 2090 h 10000"/>
                    <a:gd name="connsiteX17-35" fmla="*/ 228 w 10000"/>
                    <a:gd name="connsiteY17-36" fmla="*/ 2239 h 10000"/>
                    <a:gd name="connsiteX18-37" fmla="*/ 910 w 10000"/>
                    <a:gd name="connsiteY18-38" fmla="*/ 3433 h 10000"/>
                    <a:gd name="connsiteX19-39" fmla="*/ 1590 w 10000"/>
                    <a:gd name="connsiteY19-40" fmla="*/ 3731 h 10000"/>
                    <a:gd name="connsiteX20-41" fmla="*/ 910 w 10000"/>
                    <a:gd name="connsiteY20-42" fmla="*/ 4030 h 10000"/>
                    <a:gd name="connsiteX21-43" fmla="*/ 682 w 10000"/>
                    <a:gd name="connsiteY21-44" fmla="*/ 4328 h 10000"/>
                    <a:gd name="connsiteX22-45" fmla="*/ 1590 w 10000"/>
                    <a:gd name="connsiteY22-46" fmla="*/ 4328 h 10000"/>
                    <a:gd name="connsiteX23-47" fmla="*/ 1818 w 10000"/>
                    <a:gd name="connsiteY23-48" fmla="*/ 5075 h 10000"/>
                    <a:gd name="connsiteX24-49" fmla="*/ 1364 w 10000"/>
                    <a:gd name="connsiteY24-50" fmla="*/ 5672 h 10000"/>
                    <a:gd name="connsiteX25-51" fmla="*/ 910 w 10000"/>
                    <a:gd name="connsiteY25-52" fmla="*/ 5373 h 10000"/>
                    <a:gd name="connsiteX26-53" fmla="*/ 454 w 10000"/>
                    <a:gd name="connsiteY26-54" fmla="*/ 5672 h 10000"/>
                    <a:gd name="connsiteX27-55" fmla="*/ 454 w 10000"/>
                    <a:gd name="connsiteY27-56" fmla="*/ 6120 h 10000"/>
                    <a:gd name="connsiteX28-57" fmla="*/ 0 w 10000"/>
                    <a:gd name="connsiteY28-58" fmla="*/ 6418 h 10000"/>
                    <a:gd name="connsiteX29-59" fmla="*/ 910 w 10000"/>
                    <a:gd name="connsiteY29-60" fmla="*/ 7463 h 10000"/>
                    <a:gd name="connsiteX30-61" fmla="*/ 228 w 10000"/>
                    <a:gd name="connsiteY30-62" fmla="*/ 9105 h 10000"/>
                    <a:gd name="connsiteX31-63" fmla="*/ 682 w 10000"/>
                    <a:gd name="connsiteY31-64" fmla="*/ 9552 h 10000"/>
                    <a:gd name="connsiteX32-65" fmla="*/ 2046 w 10000"/>
                    <a:gd name="connsiteY32-66" fmla="*/ 9552 h 10000"/>
                    <a:gd name="connsiteX33-67" fmla="*/ 2500 w 10000"/>
                    <a:gd name="connsiteY33-68" fmla="*/ 9851 h 10000"/>
                    <a:gd name="connsiteX34-69" fmla="*/ 3636 w 10000"/>
                    <a:gd name="connsiteY34-70" fmla="*/ 10000 h 10000"/>
                    <a:gd name="connsiteX35-71" fmla="*/ 3182 w 10000"/>
                    <a:gd name="connsiteY35-72" fmla="*/ 9552 h 10000"/>
                    <a:gd name="connsiteX36-73" fmla="*/ 3409 w 10000"/>
                    <a:gd name="connsiteY36-74" fmla="*/ 8956 h 10000"/>
                    <a:gd name="connsiteX37-75" fmla="*/ 4318 w 10000"/>
                    <a:gd name="connsiteY37-76" fmla="*/ 7911 h 10000"/>
                    <a:gd name="connsiteX38-77" fmla="*/ 5454 w 10000"/>
                    <a:gd name="connsiteY38-78" fmla="*/ 7165 h 10000"/>
                    <a:gd name="connsiteX39-79" fmla="*/ 6590 w 10000"/>
                    <a:gd name="connsiteY39-80" fmla="*/ 7015 h 10000"/>
                    <a:gd name="connsiteX40-81" fmla="*/ 7045 w 10000"/>
                    <a:gd name="connsiteY40-82" fmla="*/ 6717 h 10000"/>
                    <a:gd name="connsiteX41-83" fmla="*/ 6818 w 10000"/>
                    <a:gd name="connsiteY41-84" fmla="*/ 6418 h 10000"/>
                    <a:gd name="connsiteX42-85" fmla="*/ 6364 w 10000"/>
                    <a:gd name="connsiteY42-86" fmla="*/ 5821 h 10000"/>
                    <a:gd name="connsiteX43-87" fmla="*/ 5454 w 10000"/>
                    <a:gd name="connsiteY43-88" fmla="*/ 5970 h 10000"/>
                    <a:gd name="connsiteX44-89" fmla="*/ 5000 w 10000"/>
                    <a:gd name="connsiteY44-90" fmla="*/ 5821 h 10000"/>
                    <a:gd name="connsiteX45-91" fmla="*/ 5227 w 10000"/>
                    <a:gd name="connsiteY45-92" fmla="*/ 5373 h 10000"/>
                    <a:gd name="connsiteX46-93" fmla="*/ 5227 w 10000"/>
                    <a:gd name="connsiteY46-94" fmla="*/ 4627 h 10000"/>
                    <a:gd name="connsiteX47-95" fmla="*/ 4546 w 10000"/>
                    <a:gd name="connsiteY47-96" fmla="*/ 4925 h 10000"/>
                    <a:gd name="connsiteX48-97" fmla="*/ 3636 w 10000"/>
                    <a:gd name="connsiteY48-98" fmla="*/ 4776 h 10000"/>
                    <a:gd name="connsiteX49-99" fmla="*/ 2954 w 10000"/>
                    <a:gd name="connsiteY49-100" fmla="*/ 4776 h 10000"/>
                    <a:gd name="connsiteX50-101" fmla="*/ 2954 w 10000"/>
                    <a:gd name="connsiteY50-102" fmla="*/ 4179 h 10000"/>
                    <a:gd name="connsiteX51-103" fmla="*/ 3864 w 10000"/>
                    <a:gd name="connsiteY51-104" fmla="*/ 3134 h 10000"/>
                    <a:gd name="connsiteX52-105" fmla="*/ 4318 w 10000"/>
                    <a:gd name="connsiteY52-106" fmla="*/ 3134 h 10000"/>
                    <a:gd name="connsiteX53-107" fmla="*/ 4546 w 10000"/>
                    <a:gd name="connsiteY53-108" fmla="*/ 2538 h 10000"/>
                    <a:gd name="connsiteX54-109" fmla="*/ 5000 w 10000"/>
                    <a:gd name="connsiteY54-110" fmla="*/ 2538 h 10000"/>
                    <a:gd name="connsiteX55-111" fmla="*/ 5454 w 10000"/>
                    <a:gd name="connsiteY55-112" fmla="*/ 2836 h 10000"/>
                    <a:gd name="connsiteX56-113" fmla="*/ 6136 w 10000"/>
                    <a:gd name="connsiteY56-114" fmla="*/ 2836 h 10000"/>
                    <a:gd name="connsiteX57-115" fmla="*/ 5909 w 10000"/>
                    <a:gd name="connsiteY57-116" fmla="*/ 3433 h 10000"/>
                    <a:gd name="connsiteX58-117" fmla="*/ 5909 w 10000"/>
                    <a:gd name="connsiteY58-118" fmla="*/ 3731 h 10000"/>
                    <a:gd name="connsiteX59-119" fmla="*/ 6364 w 10000"/>
                    <a:gd name="connsiteY59-120" fmla="*/ 3731 h 10000"/>
                    <a:gd name="connsiteX60-121" fmla="*/ 6364 w 10000"/>
                    <a:gd name="connsiteY60-122" fmla="*/ 4328 h 10000"/>
                    <a:gd name="connsiteX61-123" fmla="*/ 7272 w 10000"/>
                    <a:gd name="connsiteY61-124" fmla="*/ 4776 h 10000"/>
                    <a:gd name="connsiteX62-125" fmla="*/ 7500 w 10000"/>
                    <a:gd name="connsiteY62-126" fmla="*/ 5224 h 10000"/>
                    <a:gd name="connsiteX63-127" fmla="*/ 7727 w 10000"/>
                    <a:gd name="connsiteY63-128" fmla="*/ 5373 h 10000"/>
                    <a:gd name="connsiteX64-129" fmla="*/ 8864 w 10000"/>
                    <a:gd name="connsiteY64-130" fmla="*/ 4776 h 10000"/>
                    <a:gd name="connsiteX65-131" fmla="*/ 9318 w 10000"/>
                    <a:gd name="connsiteY65-132" fmla="*/ 4030 h 10000"/>
                    <a:gd name="connsiteX66-133" fmla="*/ 10000 w 10000"/>
                    <a:gd name="connsiteY66-134" fmla="*/ 3880 h 10000"/>
                    <a:gd name="connsiteX0-135" fmla="*/ 10000 w 10000"/>
                    <a:gd name="connsiteY0-136" fmla="*/ 3880 h 10000"/>
                    <a:gd name="connsiteX1-137" fmla="*/ 9090 w 10000"/>
                    <a:gd name="connsiteY1-138" fmla="*/ 2986 h 10000"/>
                    <a:gd name="connsiteX2-139" fmla="*/ 8182 w 10000"/>
                    <a:gd name="connsiteY2-140" fmla="*/ 2836 h 10000"/>
                    <a:gd name="connsiteX3-141" fmla="*/ 8409 w 10000"/>
                    <a:gd name="connsiteY3-142" fmla="*/ 1791 h 10000"/>
                    <a:gd name="connsiteX4-143" fmla="*/ 7500 w 10000"/>
                    <a:gd name="connsiteY4-144" fmla="*/ 1941 h 10000"/>
                    <a:gd name="connsiteX5-145" fmla="*/ 7045 w 10000"/>
                    <a:gd name="connsiteY5-146" fmla="*/ 1642 h 10000"/>
                    <a:gd name="connsiteX6-147" fmla="*/ 7045 w 10000"/>
                    <a:gd name="connsiteY6-148" fmla="*/ 896 h 10000"/>
                    <a:gd name="connsiteX7-149" fmla="*/ 6364 w 10000"/>
                    <a:gd name="connsiteY7-150" fmla="*/ 0 h 10000"/>
                    <a:gd name="connsiteX8-151" fmla="*/ 5000 w 10000"/>
                    <a:gd name="connsiteY8-152" fmla="*/ 448 h 10000"/>
                    <a:gd name="connsiteX9-153" fmla="*/ 5000 w 10000"/>
                    <a:gd name="connsiteY9-154" fmla="*/ 1194 h 10000"/>
                    <a:gd name="connsiteX10-155" fmla="*/ 4090 w 10000"/>
                    <a:gd name="connsiteY10-156" fmla="*/ 1045 h 10000"/>
                    <a:gd name="connsiteX11-157" fmla="*/ 3864 w 10000"/>
                    <a:gd name="connsiteY11-158" fmla="*/ 1493 h 10000"/>
                    <a:gd name="connsiteX12-159" fmla="*/ 3450 w 10000"/>
                    <a:gd name="connsiteY12-160" fmla="*/ 1317 h 10000"/>
                    <a:gd name="connsiteX13-161" fmla="*/ 2222 w 10000"/>
                    <a:gd name="connsiteY13-162" fmla="*/ 1805 h 10000"/>
                    <a:gd name="connsiteX14-163" fmla="*/ 1825 w 10000"/>
                    <a:gd name="connsiteY14-164" fmla="*/ 1045 h 10000"/>
                    <a:gd name="connsiteX15-165" fmla="*/ 910 w 10000"/>
                    <a:gd name="connsiteY15-166" fmla="*/ 1344 h 10000"/>
                    <a:gd name="connsiteX16-167" fmla="*/ 682 w 10000"/>
                    <a:gd name="connsiteY16-168" fmla="*/ 2090 h 10000"/>
                    <a:gd name="connsiteX17-169" fmla="*/ 228 w 10000"/>
                    <a:gd name="connsiteY17-170" fmla="*/ 2239 h 10000"/>
                    <a:gd name="connsiteX18-171" fmla="*/ 910 w 10000"/>
                    <a:gd name="connsiteY18-172" fmla="*/ 3433 h 10000"/>
                    <a:gd name="connsiteX19-173" fmla="*/ 1590 w 10000"/>
                    <a:gd name="connsiteY19-174" fmla="*/ 3731 h 10000"/>
                    <a:gd name="connsiteX20-175" fmla="*/ 910 w 10000"/>
                    <a:gd name="connsiteY20-176" fmla="*/ 4030 h 10000"/>
                    <a:gd name="connsiteX21-177" fmla="*/ 682 w 10000"/>
                    <a:gd name="connsiteY21-178" fmla="*/ 4328 h 10000"/>
                    <a:gd name="connsiteX22-179" fmla="*/ 1590 w 10000"/>
                    <a:gd name="connsiteY22-180" fmla="*/ 4328 h 10000"/>
                    <a:gd name="connsiteX23-181" fmla="*/ 1818 w 10000"/>
                    <a:gd name="connsiteY23-182" fmla="*/ 5075 h 10000"/>
                    <a:gd name="connsiteX24-183" fmla="*/ 1364 w 10000"/>
                    <a:gd name="connsiteY24-184" fmla="*/ 5672 h 10000"/>
                    <a:gd name="connsiteX25-185" fmla="*/ 910 w 10000"/>
                    <a:gd name="connsiteY25-186" fmla="*/ 5373 h 10000"/>
                    <a:gd name="connsiteX26-187" fmla="*/ 454 w 10000"/>
                    <a:gd name="connsiteY26-188" fmla="*/ 5672 h 10000"/>
                    <a:gd name="connsiteX27-189" fmla="*/ 454 w 10000"/>
                    <a:gd name="connsiteY27-190" fmla="*/ 6120 h 10000"/>
                    <a:gd name="connsiteX28-191" fmla="*/ 0 w 10000"/>
                    <a:gd name="connsiteY28-192" fmla="*/ 6418 h 10000"/>
                    <a:gd name="connsiteX29-193" fmla="*/ 910 w 10000"/>
                    <a:gd name="connsiteY29-194" fmla="*/ 7463 h 10000"/>
                    <a:gd name="connsiteX30-195" fmla="*/ 228 w 10000"/>
                    <a:gd name="connsiteY30-196" fmla="*/ 9105 h 10000"/>
                    <a:gd name="connsiteX31-197" fmla="*/ 682 w 10000"/>
                    <a:gd name="connsiteY31-198" fmla="*/ 9552 h 10000"/>
                    <a:gd name="connsiteX32-199" fmla="*/ 2046 w 10000"/>
                    <a:gd name="connsiteY32-200" fmla="*/ 9552 h 10000"/>
                    <a:gd name="connsiteX33-201" fmla="*/ 2500 w 10000"/>
                    <a:gd name="connsiteY33-202" fmla="*/ 9851 h 10000"/>
                    <a:gd name="connsiteX34-203" fmla="*/ 3636 w 10000"/>
                    <a:gd name="connsiteY34-204" fmla="*/ 10000 h 10000"/>
                    <a:gd name="connsiteX35-205" fmla="*/ 3182 w 10000"/>
                    <a:gd name="connsiteY35-206" fmla="*/ 9552 h 10000"/>
                    <a:gd name="connsiteX36-207" fmla="*/ 3409 w 10000"/>
                    <a:gd name="connsiteY36-208" fmla="*/ 8956 h 10000"/>
                    <a:gd name="connsiteX37-209" fmla="*/ 4318 w 10000"/>
                    <a:gd name="connsiteY37-210" fmla="*/ 7911 h 10000"/>
                    <a:gd name="connsiteX38-211" fmla="*/ 5454 w 10000"/>
                    <a:gd name="connsiteY38-212" fmla="*/ 7165 h 10000"/>
                    <a:gd name="connsiteX39-213" fmla="*/ 6590 w 10000"/>
                    <a:gd name="connsiteY39-214" fmla="*/ 7015 h 10000"/>
                    <a:gd name="connsiteX40-215" fmla="*/ 7045 w 10000"/>
                    <a:gd name="connsiteY40-216" fmla="*/ 6717 h 10000"/>
                    <a:gd name="connsiteX41-217" fmla="*/ 6818 w 10000"/>
                    <a:gd name="connsiteY41-218" fmla="*/ 6418 h 10000"/>
                    <a:gd name="connsiteX42-219" fmla="*/ 6364 w 10000"/>
                    <a:gd name="connsiteY42-220" fmla="*/ 5821 h 10000"/>
                    <a:gd name="connsiteX43-221" fmla="*/ 5454 w 10000"/>
                    <a:gd name="connsiteY43-222" fmla="*/ 5970 h 10000"/>
                    <a:gd name="connsiteX44-223" fmla="*/ 5000 w 10000"/>
                    <a:gd name="connsiteY44-224" fmla="*/ 5821 h 10000"/>
                    <a:gd name="connsiteX45-225" fmla="*/ 5227 w 10000"/>
                    <a:gd name="connsiteY45-226" fmla="*/ 5373 h 10000"/>
                    <a:gd name="connsiteX46-227" fmla="*/ 5227 w 10000"/>
                    <a:gd name="connsiteY46-228" fmla="*/ 4627 h 10000"/>
                    <a:gd name="connsiteX47-229" fmla="*/ 4546 w 10000"/>
                    <a:gd name="connsiteY47-230" fmla="*/ 4925 h 10000"/>
                    <a:gd name="connsiteX48-231" fmla="*/ 3636 w 10000"/>
                    <a:gd name="connsiteY48-232" fmla="*/ 4776 h 10000"/>
                    <a:gd name="connsiteX49-233" fmla="*/ 2954 w 10000"/>
                    <a:gd name="connsiteY49-234" fmla="*/ 4776 h 10000"/>
                    <a:gd name="connsiteX50-235" fmla="*/ 2954 w 10000"/>
                    <a:gd name="connsiteY50-236" fmla="*/ 4179 h 10000"/>
                    <a:gd name="connsiteX51-237" fmla="*/ 3864 w 10000"/>
                    <a:gd name="connsiteY51-238" fmla="*/ 3134 h 10000"/>
                    <a:gd name="connsiteX52-239" fmla="*/ 4318 w 10000"/>
                    <a:gd name="connsiteY52-240" fmla="*/ 3134 h 10000"/>
                    <a:gd name="connsiteX53-241" fmla="*/ 4546 w 10000"/>
                    <a:gd name="connsiteY53-242" fmla="*/ 2538 h 10000"/>
                    <a:gd name="connsiteX54-243" fmla="*/ 5000 w 10000"/>
                    <a:gd name="connsiteY54-244" fmla="*/ 2538 h 10000"/>
                    <a:gd name="connsiteX55-245" fmla="*/ 5454 w 10000"/>
                    <a:gd name="connsiteY55-246" fmla="*/ 2836 h 10000"/>
                    <a:gd name="connsiteX56-247" fmla="*/ 6136 w 10000"/>
                    <a:gd name="connsiteY56-248" fmla="*/ 2836 h 10000"/>
                    <a:gd name="connsiteX57-249" fmla="*/ 5909 w 10000"/>
                    <a:gd name="connsiteY57-250" fmla="*/ 3433 h 10000"/>
                    <a:gd name="connsiteX58-251" fmla="*/ 5909 w 10000"/>
                    <a:gd name="connsiteY58-252" fmla="*/ 3731 h 10000"/>
                    <a:gd name="connsiteX59-253" fmla="*/ 6364 w 10000"/>
                    <a:gd name="connsiteY59-254" fmla="*/ 3731 h 10000"/>
                    <a:gd name="connsiteX60-255" fmla="*/ 6364 w 10000"/>
                    <a:gd name="connsiteY60-256" fmla="*/ 4328 h 10000"/>
                    <a:gd name="connsiteX61-257" fmla="*/ 7272 w 10000"/>
                    <a:gd name="connsiteY61-258" fmla="*/ 4776 h 10000"/>
                    <a:gd name="connsiteX62-259" fmla="*/ 7500 w 10000"/>
                    <a:gd name="connsiteY62-260" fmla="*/ 5224 h 10000"/>
                    <a:gd name="connsiteX63-261" fmla="*/ 7727 w 10000"/>
                    <a:gd name="connsiteY63-262" fmla="*/ 5373 h 10000"/>
                    <a:gd name="connsiteX64-263" fmla="*/ 8864 w 10000"/>
                    <a:gd name="connsiteY64-264" fmla="*/ 4776 h 10000"/>
                    <a:gd name="connsiteX65-265" fmla="*/ 9318 w 10000"/>
                    <a:gd name="connsiteY65-266" fmla="*/ 4030 h 10000"/>
                    <a:gd name="connsiteX66-267" fmla="*/ 10000 w 10000"/>
                    <a:gd name="connsiteY66-268" fmla="*/ 3880 h 10000"/>
                    <a:gd name="connsiteX0-269" fmla="*/ 10000 w 10000"/>
                    <a:gd name="connsiteY0-270" fmla="*/ 3880 h 10000"/>
                    <a:gd name="connsiteX1-271" fmla="*/ 9090 w 10000"/>
                    <a:gd name="connsiteY1-272" fmla="*/ 2986 h 10000"/>
                    <a:gd name="connsiteX2-273" fmla="*/ 8182 w 10000"/>
                    <a:gd name="connsiteY2-274" fmla="*/ 2836 h 10000"/>
                    <a:gd name="connsiteX3-275" fmla="*/ 8409 w 10000"/>
                    <a:gd name="connsiteY3-276" fmla="*/ 1791 h 10000"/>
                    <a:gd name="connsiteX4-277" fmla="*/ 7500 w 10000"/>
                    <a:gd name="connsiteY4-278" fmla="*/ 1941 h 10000"/>
                    <a:gd name="connsiteX5-279" fmla="*/ 7045 w 10000"/>
                    <a:gd name="connsiteY5-280" fmla="*/ 1642 h 10000"/>
                    <a:gd name="connsiteX6-281" fmla="*/ 7045 w 10000"/>
                    <a:gd name="connsiteY6-282" fmla="*/ 896 h 10000"/>
                    <a:gd name="connsiteX7-283" fmla="*/ 6364 w 10000"/>
                    <a:gd name="connsiteY7-284" fmla="*/ 0 h 10000"/>
                    <a:gd name="connsiteX8-285" fmla="*/ 5000 w 10000"/>
                    <a:gd name="connsiteY8-286" fmla="*/ 448 h 10000"/>
                    <a:gd name="connsiteX9-287" fmla="*/ 5000 w 10000"/>
                    <a:gd name="connsiteY9-288" fmla="*/ 1194 h 10000"/>
                    <a:gd name="connsiteX10-289" fmla="*/ 4090 w 10000"/>
                    <a:gd name="connsiteY10-290" fmla="*/ 1045 h 10000"/>
                    <a:gd name="connsiteX11-291" fmla="*/ 3864 w 10000"/>
                    <a:gd name="connsiteY11-292" fmla="*/ 1493 h 10000"/>
                    <a:gd name="connsiteX12-293" fmla="*/ 3450 w 10000"/>
                    <a:gd name="connsiteY12-294" fmla="*/ 1317 h 10000"/>
                    <a:gd name="connsiteX13-295" fmla="*/ 2222 w 10000"/>
                    <a:gd name="connsiteY13-296" fmla="*/ 1805 h 10000"/>
                    <a:gd name="connsiteX14-297" fmla="*/ 1825 w 10000"/>
                    <a:gd name="connsiteY14-298" fmla="*/ 1045 h 10000"/>
                    <a:gd name="connsiteX15-299" fmla="*/ 910 w 10000"/>
                    <a:gd name="connsiteY15-300" fmla="*/ 1344 h 10000"/>
                    <a:gd name="connsiteX16-301" fmla="*/ 916 w 10000"/>
                    <a:gd name="connsiteY16-302" fmla="*/ 1913 h 10000"/>
                    <a:gd name="connsiteX17-303" fmla="*/ 228 w 10000"/>
                    <a:gd name="connsiteY17-304" fmla="*/ 2239 h 10000"/>
                    <a:gd name="connsiteX18-305" fmla="*/ 910 w 10000"/>
                    <a:gd name="connsiteY18-306" fmla="*/ 3433 h 10000"/>
                    <a:gd name="connsiteX19-307" fmla="*/ 1590 w 10000"/>
                    <a:gd name="connsiteY19-308" fmla="*/ 3731 h 10000"/>
                    <a:gd name="connsiteX20-309" fmla="*/ 910 w 10000"/>
                    <a:gd name="connsiteY20-310" fmla="*/ 4030 h 10000"/>
                    <a:gd name="connsiteX21-311" fmla="*/ 682 w 10000"/>
                    <a:gd name="connsiteY21-312" fmla="*/ 4328 h 10000"/>
                    <a:gd name="connsiteX22-313" fmla="*/ 1590 w 10000"/>
                    <a:gd name="connsiteY22-314" fmla="*/ 4328 h 10000"/>
                    <a:gd name="connsiteX23-315" fmla="*/ 1818 w 10000"/>
                    <a:gd name="connsiteY23-316" fmla="*/ 5075 h 10000"/>
                    <a:gd name="connsiteX24-317" fmla="*/ 1364 w 10000"/>
                    <a:gd name="connsiteY24-318" fmla="*/ 5672 h 10000"/>
                    <a:gd name="connsiteX25-319" fmla="*/ 910 w 10000"/>
                    <a:gd name="connsiteY25-320" fmla="*/ 5373 h 10000"/>
                    <a:gd name="connsiteX26-321" fmla="*/ 454 w 10000"/>
                    <a:gd name="connsiteY26-322" fmla="*/ 5672 h 10000"/>
                    <a:gd name="connsiteX27-323" fmla="*/ 454 w 10000"/>
                    <a:gd name="connsiteY27-324" fmla="*/ 6120 h 10000"/>
                    <a:gd name="connsiteX28-325" fmla="*/ 0 w 10000"/>
                    <a:gd name="connsiteY28-326" fmla="*/ 6418 h 10000"/>
                    <a:gd name="connsiteX29-327" fmla="*/ 910 w 10000"/>
                    <a:gd name="connsiteY29-328" fmla="*/ 7463 h 10000"/>
                    <a:gd name="connsiteX30-329" fmla="*/ 228 w 10000"/>
                    <a:gd name="connsiteY30-330" fmla="*/ 9105 h 10000"/>
                    <a:gd name="connsiteX31-331" fmla="*/ 682 w 10000"/>
                    <a:gd name="connsiteY31-332" fmla="*/ 9552 h 10000"/>
                    <a:gd name="connsiteX32-333" fmla="*/ 2046 w 10000"/>
                    <a:gd name="connsiteY32-334" fmla="*/ 9552 h 10000"/>
                    <a:gd name="connsiteX33-335" fmla="*/ 2500 w 10000"/>
                    <a:gd name="connsiteY33-336" fmla="*/ 9851 h 10000"/>
                    <a:gd name="connsiteX34-337" fmla="*/ 3636 w 10000"/>
                    <a:gd name="connsiteY34-338" fmla="*/ 10000 h 10000"/>
                    <a:gd name="connsiteX35-339" fmla="*/ 3182 w 10000"/>
                    <a:gd name="connsiteY35-340" fmla="*/ 9552 h 10000"/>
                    <a:gd name="connsiteX36-341" fmla="*/ 3409 w 10000"/>
                    <a:gd name="connsiteY36-342" fmla="*/ 8956 h 10000"/>
                    <a:gd name="connsiteX37-343" fmla="*/ 4318 w 10000"/>
                    <a:gd name="connsiteY37-344" fmla="*/ 7911 h 10000"/>
                    <a:gd name="connsiteX38-345" fmla="*/ 5454 w 10000"/>
                    <a:gd name="connsiteY38-346" fmla="*/ 7165 h 10000"/>
                    <a:gd name="connsiteX39-347" fmla="*/ 6590 w 10000"/>
                    <a:gd name="connsiteY39-348" fmla="*/ 7015 h 10000"/>
                    <a:gd name="connsiteX40-349" fmla="*/ 7045 w 10000"/>
                    <a:gd name="connsiteY40-350" fmla="*/ 6717 h 10000"/>
                    <a:gd name="connsiteX41-351" fmla="*/ 6818 w 10000"/>
                    <a:gd name="connsiteY41-352" fmla="*/ 6418 h 10000"/>
                    <a:gd name="connsiteX42-353" fmla="*/ 6364 w 10000"/>
                    <a:gd name="connsiteY42-354" fmla="*/ 5821 h 10000"/>
                    <a:gd name="connsiteX43-355" fmla="*/ 5454 w 10000"/>
                    <a:gd name="connsiteY43-356" fmla="*/ 5970 h 10000"/>
                    <a:gd name="connsiteX44-357" fmla="*/ 5000 w 10000"/>
                    <a:gd name="connsiteY44-358" fmla="*/ 5821 h 10000"/>
                    <a:gd name="connsiteX45-359" fmla="*/ 5227 w 10000"/>
                    <a:gd name="connsiteY45-360" fmla="*/ 5373 h 10000"/>
                    <a:gd name="connsiteX46-361" fmla="*/ 5227 w 10000"/>
                    <a:gd name="connsiteY46-362" fmla="*/ 4627 h 10000"/>
                    <a:gd name="connsiteX47-363" fmla="*/ 4546 w 10000"/>
                    <a:gd name="connsiteY47-364" fmla="*/ 4925 h 10000"/>
                    <a:gd name="connsiteX48-365" fmla="*/ 3636 w 10000"/>
                    <a:gd name="connsiteY48-366" fmla="*/ 4776 h 10000"/>
                    <a:gd name="connsiteX49-367" fmla="*/ 2954 w 10000"/>
                    <a:gd name="connsiteY49-368" fmla="*/ 4776 h 10000"/>
                    <a:gd name="connsiteX50-369" fmla="*/ 2954 w 10000"/>
                    <a:gd name="connsiteY50-370" fmla="*/ 4179 h 10000"/>
                    <a:gd name="connsiteX51-371" fmla="*/ 3864 w 10000"/>
                    <a:gd name="connsiteY51-372" fmla="*/ 3134 h 10000"/>
                    <a:gd name="connsiteX52-373" fmla="*/ 4318 w 10000"/>
                    <a:gd name="connsiteY52-374" fmla="*/ 3134 h 10000"/>
                    <a:gd name="connsiteX53-375" fmla="*/ 4546 w 10000"/>
                    <a:gd name="connsiteY53-376" fmla="*/ 2538 h 10000"/>
                    <a:gd name="connsiteX54-377" fmla="*/ 5000 w 10000"/>
                    <a:gd name="connsiteY54-378" fmla="*/ 2538 h 10000"/>
                    <a:gd name="connsiteX55-379" fmla="*/ 5454 w 10000"/>
                    <a:gd name="connsiteY55-380" fmla="*/ 2836 h 10000"/>
                    <a:gd name="connsiteX56-381" fmla="*/ 6136 w 10000"/>
                    <a:gd name="connsiteY56-382" fmla="*/ 2836 h 10000"/>
                    <a:gd name="connsiteX57-383" fmla="*/ 5909 w 10000"/>
                    <a:gd name="connsiteY57-384" fmla="*/ 3433 h 10000"/>
                    <a:gd name="connsiteX58-385" fmla="*/ 5909 w 10000"/>
                    <a:gd name="connsiteY58-386" fmla="*/ 3731 h 10000"/>
                    <a:gd name="connsiteX59-387" fmla="*/ 6364 w 10000"/>
                    <a:gd name="connsiteY59-388" fmla="*/ 3731 h 10000"/>
                    <a:gd name="connsiteX60-389" fmla="*/ 6364 w 10000"/>
                    <a:gd name="connsiteY60-390" fmla="*/ 4328 h 10000"/>
                    <a:gd name="connsiteX61-391" fmla="*/ 7272 w 10000"/>
                    <a:gd name="connsiteY61-392" fmla="*/ 4776 h 10000"/>
                    <a:gd name="connsiteX62-393" fmla="*/ 7500 w 10000"/>
                    <a:gd name="connsiteY62-394" fmla="*/ 5224 h 10000"/>
                    <a:gd name="connsiteX63-395" fmla="*/ 7727 w 10000"/>
                    <a:gd name="connsiteY63-396" fmla="*/ 5373 h 10000"/>
                    <a:gd name="connsiteX64-397" fmla="*/ 8864 w 10000"/>
                    <a:gd name="connsiteY64-398" fmla="*/ 4776 h 10000"/>
                    <a:gd name="connsiteX65-399" fmla="*/ 9318 w 10000"/>
                    <a:gd name="connsiteY65-400" fmla="*/ 4030 h 10000"/>
                    <a:gd name="connsiteX66-401" fmla="*/ 10000 w 10000"/>
                    <a:gd name="connsiteY66-402" fmla="*/ 3880 h 10000"/>
                    <a:gd name="connsiteX0-403" fmla="*/ 10000 w 10000"/>
                    <a:gd name="connsiteY0-404" fmla="*/ 3880 h 10000"/>
                    <a:gd name="connsiteX1-405" fmla="*/ 9090 w 10000"/>
                    <a:gd name="connsiteY1-406" fmla="*/ 2986 h 10000"/>
                    <a:gd name="connsiteX2-407" fmla="*/ 8182 w 10000"/>
                    <a:gd name="connsiteY2-408" fmla="*/ 2836 h 10000"/>
                    <a:gd name="connsiteX3-409" fmla="*/ 8409 w 10000"/>
                    <a:gd name="connsiteY3-410" fmla="*/ 1791 h 10000"/>
                    <a:gd name="connsiteX4-411" fmla="*/ 7500 w 10000"/>
                    <a:gd name="connsiteY4-412" fmla="*/ 1941 h 10000"/>
                    <a:gd name="connsiteX5-413" fmla="*/ 7045 w 10000"/>
                    <a:gd name="connsiteY5-414" fmla="*/ 1642 h 10000"/>
                    <a:gd name="connsiteX6-415" fmla="*/ 7045 w 10000"/>
                    <a:gd name="connsiteY6-416" fmla="*/ 896 h 10000"/>
                    <a:gd name="connsiteX7-417" fmla="*/ 6364 w 10000"/>
                    <a:gd name="connsiteY7-418" fmla="*/ 0 h 10000"/>
                    <a:gd name="connsiteX8-419" fmla="*/ 5000 w 10000"/>
                    <a:gd name="connsiteY8-420" fmla="*/ 448 h 10000"/>
                    <a:gd name="connsiteX9-421" fmla="*/ 5000 w 10000"/>
                    <a:gd name="connsiteY9-422" fmla="*/ 1194 h 10000"/>
                    <a:gd name="connsiteX10-423" fmla="*/ 4090 w 10000"/>
                    <a:gd name="connsiteY10-424" fmla="*/ 1045 h 10000"/>
                    <a:gd name="connsiteX11-425" fmla="*/ 3864 w 10000"/>
                    <a:gd name="connsiteY11-426" fmla="*/ 1493 h 10000"/>
                    <a:gd name="connsiteX12-427" fmla="*/ 3450 w 10000"/>
                    <a:gd name="connsiteY12-428" fmla="*/ 1317 h 10000"/>
                    <a:gd name="connsiteX13-429" fmla="*/ 2222 w 10000"/>
                    <a:gd name="connsiteY13-430" fmla="*/ 1805 h 10000"/>
                    <a:gd name="connsiteX14-431" fmla="*/ 1825 w 10000"/>
                    <a:gd name="connsiteY14-432" fmla="*/ 1045 h 10000"/>
                    <a:gd name="connsiteX15-433" fmla="*/ 910 w 10000"/>
                    <a:gd name="connsiteY15-434" fmla="*/ 1344 h 10000"/>
                    <a:gd name="connsiteX16-435" fmla="*/ 916 w 10000"/>
                    <a:gd name="connsiteY16-436" fmla="*/ 1913 h 10000"/>
                    <a:gd name="connsiteX17-437" fmla="*/ 228 w 10000"/>
                    <a:gd name="connsiteY17-438" fmla="*/ 2089 h 10000"/>
                    <a:gd name="connsiteX18-439" fmla="*/ 910 w 10000"/>
                    <a:gd name="connsiteY18-440" fmla="*/ 3433 h 10000"/>
                    <a:gd name="connsiteX19-441" fmla="*/ 1590 w 10000"/>
                    <a:gd name="connsiteY19-442" fmla="*/ 3731 h 10000"/>
                    <a:gd name="connsiteX20-443" fmla="*/ 910 w 10000"/>
                    <a:gd name="connsiteY20-444" fmla="*/ 4030 h 10000"/>
                    <a:gd name="connsiteX21-445" fmla="*/ 682 w 10000"/>
                    <a:gd name="connsiteY21-446" fmla="*/ 4328 h 10000"/>
                    <a:gd name="connsiteX22-447" fmla="*/ 1590 w 10000"/>
                    <a:gd name="connsiteY22-448" fmla="*/ 4328 h 10000"/>
                    <a:gd name="connsiteX23-449" fmla="*/ 1818 w 10000"/>
                    <a:gd name="connsiteY23-450" fmla="*/ 5075 h 10000"/>
                    <a:gd name="connsiteX24-451" fmla="*/ 1364 w 10000"/>
                    <a:gd name="connsiteY24-452" fmla="*/ 5672 h 10000"/>
                    <a:gd name="connsiteX25-453" fmla="*/ 910 w 10000"/>
                    <a:gd name="connsiteY25-454" fmla="*/ 5373 h 10000"/>
                    <a:gd name="connsiteX26-455" fmla="*/ 454 w 10000"/>
                    <a:gd name="connsiteY26-456" fmla="*/ 5672 h 10000"/>
                    <a:gd name="connsiteX27-457" fmla="*/ 454 w 10000"/>
                    <a:gd name="connsiteY27-458" fmla="*/ 6120 h 10000"/>
                    <a:gd name="connsiteX28-459" fmla="*/ 0 w 10000"/>
                    <a:gd name="connsiteY28-460" fmla="*/ 6418 h 10000"/>
                    <a:gd name="connsiteX29-461" fmla="*/ 910 w 10000"/>
                    <a:gd name="connsiteY29-462" fmla="*/ 7463 h 10000"/>
                    <a:gd name="connsiteX30-463" fmla="*/ 228 w 10000"/>
                    <a:gd name="connsiteY30-464" fmla="*/ 9105 h 10000"/>
                    <a:gd name="connsiteX31-465" fmla="*/ 682 w 10000"/>
                    <a:gd name="connsiteY31-466" fmla="*/ 9552 h 10000"/>
                    <a:gd name="connsiteX32-467" fmla="*/ 2046 w 10000"/>
                    <a:gd name="connsiteY32-468" fmla="*/ 9552 h 10000"/>
                    <a:gd name="connsiteX33-469" fmla="*/ 2500 w 10000"/>
                    <a:gd name="connsiteY33-470" fmla="*/ 9851 h 10000"/>
                    <a:gd name="connsiteX34-471" fmla="*/ 3636 w 10000"/>
                    <a:gd name="connsiteY34-472" fmla="*/ 10000 h 10000"/>
                    <a:gd name="connsiteX35-473" fmla="*/ 3182 w 10000"/>
                    <a:gd name="connsiteY35-474" fmla="*/ 9552 h 10000"/>
                    <a:gd name="connsiteX36-475" fmla="*/ 3409 w 10000"/>
                    <a:gd name="connsiteY36-476" fmla="*/ 8956 h 10000"/>
                    <a:gd name="connsiteX37-477" fmla="*/ 4318 w 10000"/>
                    <a:gd name="connsiteY37-478" fmla="*/ 7911 h 10000"/>
                    <a:gd name="connsiteX38-479" fmla="*/ 5454 w 10000"/>
                    <a:gd name="connsiteY38-480" fmla="*/ 7165 h 10000"/>
                    <a:gd name="connsiteX39-481" fmla="*/ 6590 w 10000"/>
                    <a:gd name="connsiteY39-482" fmla="*/ 7015 h 10000"/>
                    <a:gd name="connsiteX40-483" fmla="*/ 7045 w 10000"/>
                    <a:gd name="connsiteY40-484" fmla="*/ 6717 h 10000"/>
                    <a:gd name="connsiteX41-485" fmla="*/ 6818 w 10000"/>
                    <a:gd name="connsiteY41-486" fmla="*/ 6418 h 10000"/>
                    <a:gd name="connsiteX42-487" fmla="*/ 6364 w 10000"/>
                    <a:gd name="connsiteY42-488" fmla="*/ 5821 h 10000"/>
                    <a:gd name="connsiteX43-489" fmla="*/ 5454 w 10000"/>
                    <a:gd name="connsiteY43-490" fmla="*/ 5970 h 10000"/>
                    <a:gd name="connsiteX44-491" fmla="*/ 5000 w 10000"/>
                    <a:gd name="connsiteY44-492" fmla="*/ 5821 h 10000"/>
                    <a:gd name="connsiteX45-493" fmla="*/ 5227 w 10000"/>
                    <a:gd name="connsiteY45-494" fmla="*/ 5373 h 10000"/>
                    <a:gd name="connsiteX46-495" fmla="*/ 5227 w 10000"/>
                    <a:gd name="connsiteY46-496" fmla="*/ 4627 h 10000"/>
                    <a:gd name="connsiteX47-497" fmla="*/ 4546 w 10000"/>
                    <a:gd name="connsiteY47-498" fmla="*/ 4925 h 10000"/>
                    <a:gd name="connsiteX48-499" fmla="*/ 3636 w 10000"/>
                    <a:gd name="connsiteY48-500" fmla="*/ 4776 h 10000"/>
                    <a:gd name="connsiteX49-501" fmla="*/ 2954 w 10000"/>
                    <a:gd name="connsiteY49-502" fmla="*/ 4776 h 10000"/>
                    <a:gd name="connsiteX50-503" fmla="*/ 2954 w 10000"/>
                    <a:gd name="connsiteY50-504" fmla="*/ 4179 h 10000"/>
                    <a:gd name="connsiteX51-505" fmla="*/ 3864 w 10000"/>
                    <a:gd name="connsiteY51-506" fmla="*/ 3134 h 10000"/>
                    <a:gd name="connsiteX52-507" fmla="*/ 4318 w 10000"/>
                    <a:gd name="connsiteY52-508" fmla="*/ 3134 h 10000"/>
                    <a:gd name="connsiteX53-509" fmla="*/ 4546 w 10000"/>
                    <a:gd name="connsiteY53-510" fmla="*/ 2538 h 10000"/>
                    <a:gd name="connsiteX54-511" fmla="*/ 5000 w 10000"/>
                    <a:gd name="connsiteY54-512" fmla="*/ 2538 h 10000"/>
                    <a:gd name="connsiteX55-513" fmla="*/ 5454 w 10000"/>
                    <a:gd name="connsiteY55-514" fmla="*/ 2836 h 10000"/>
                    <a:gd name="connsiteX56-515" fmla="*/ 6136 w 10000"/>
                    <a:gd name="connsiteY56-516" fmla="*/ 2836 h 10000"/>
                    <a:gd name="connsiteX57-517" fmla="*/ 5909 w 10000"/>
                    <a:gd name="connsiteY57-518" fmla="*/ 3433 h 10000"/>
                    <a:gd name="connsiteX58-519" fmla="*/ 5909 w 10000"/>
                    <a:gd name="connsiteY58-520" fmla="*/ 3731 h 10000"/>
                    <a:gd name="connsiteX59-521" fmla="*/ 6364 w 10000"/>
                    <a:gd name="connsiteY59-522" fmla="*/ 3731 h 10000"/>
                    <a:gd name="connsiteX60-523" fmla="*/ 6364 w 10000"/>
                    <a:gd name="connsiteY60-524" fmla="*/ 4328 h 10000"/>
                    <a:gd name="connsiteX61-525" fmla="*/ 7272 w 10000"/>
                    <a:gd name="connsiteY61-526" fmla="*/ 4776 h 10000"/>
                    <a:gd name="connsiteX62-527" fmla="*/ 7500 w 10000"/>
                    <a:gd name="connsiteY62-528" fmla="*/ 5224 h 10000"/>
                    <a:gd name="connsiteX63-529" fmla="*/ 7727 w 10000"/>
                    <a:gd name="connsiteY63-530" fmla="*/ 5373 h 10000"/>
                    <a:gd name="connsiteX64-531" fmla="*/ 8864 w 10000"/>
                    <a:gd name="connsiteY64-532" fmla="*/ 4776 h 10000"/>
                    <a:gd name="connsiteX65-533" fmla="*/ 9318 w 10000"/>
                    <a:gd name="connsiteY65-534" fmla="*/ 4030 h 10000"/>
                    <a:gd name="connsiteX66-535" fmla="*/ 10000 w 10000"/>
                    <a:gd name="connsiteY66-536" fmla="*/ 3880 h 10000"/>
                    <a:gd name="connsiteX0-537" fmla="*/ 10000 w 10000"/>
                    <a:gd name="connsiteY0-538" fmla="*/ 3730 h 9850"/>
                    <a:gd name="connsiteX1-539" fmla="*/ 9090 w 10000"/>
                    <a:gd name="connsiteY1-540" fmla="*/ 2836 h 9850"/>
                    <a:gd name="connsiteX2-541" fmla="*/ 8182 w 10000"/>
                    <a:gd name="connsiteY2-542" fmla="*/ 2686 h 9850"/>
                    <a:gd name="connsiteX3-543" fmla="*/ 8409 w 10000"/>
                    <a:gd name="connsiteY3-544" fmla="*/ 1641 h 9850"/>
                    <a:gd name="connsiteX4-545" fmla="*/ 7500 w 10000"/>
                    <a:gd name="connsiteY4-546" fmla="*/ 1791 h 9850"/>
                    <a:gd name="connsiteX5-547" fmla="*/ 7045 w 10000"/>
                    <a:gd name="connsiteY5-548" fmla="*/ 1492 h 9850"/>
                    <a:gd name="connsiteX6-549" fmla="*/ 7045 w 10000"/>
                    <a:gd name="connsiteY6-550" fmla="*/ 746 h 9850"/>
                    <a:gd name="connsiteX7-551" fmla="*/ 6381 w 10000"/>
                    <a:gd name="connsiteY7-552" fmla="*/ 0 h 9850"/>
                    <a:gd name="connsiteX8-553" fmla="*/ 5000 w 10000"/>
                    <a:gd name="connsiteY8-554" fmla="*/ 298 h 9850"/>
                    <a:gd name="connsiteX9-555" fmla="*/ 5000 w 10000"/>
                    <a:gd name="connsiteY9-556" fmla="*/ 1044 h 9850"/>
                    <a:gd name="connsiteX10-557" fmla="*/ 4090 w 10000"/>
                    <a:gd name="connsiteY10-558" fmla="*/ 895 h 9850"/>
                    <a:gd name="connsiteX11-559" fmla="*/ 3864 w 10000"/>
                    <a:gd name="connsiteY11-560" fmla="*/ 1343 h 9850"/>
                    <a:gd name="connsiteX12-561" fmla="*/ 3450 w 10000"/>
                    <a:gd name="connsiteY12-562" fmla="*/ 1167 h 9850"/>
                    <a:gd name="connsiteX13-563" fmla="*/ 2222 w 10000"/>
                    <a:gd name="connsiteY13-564" fmla="*/ 1655 h 9850"/>
                    <a:gd name="connsiteX14-565" fmla="*/ 1825 w 10000"/>
                    <a:gd name="connsiteY14-566" fmla="*/ 895 h 9850"/>
                    <a:gd name="connsiteX15-567" fmla="*/ 910 w 10000"/>
                    <a:gd name="connsiteY15-568" fmla="*/ 1194 h 9850"/>
                    <a:gd name="connsiteX16-569" fmla="*/ 916 w 10000"/>
                    <a:gd name="connsiteY16-570" fmla="*/ 1763 h 9850"/>
                    <a:gd name="connsiteX17-571" fmla="*/ 228 w 10000"/>
                    <a:gd name="connsiteY17-572" fmla="*/ 1939 h 9850"/>
                    <a:gd name="connsiteX18-573" fmla="*/ 910 w 10000"/>
                    <a:gd name="connsiteY18-574" fmla="*/ 3283 h 9850"/>
                    <a:gd name="connsiteX19-575" fmla="*/ 1590 w 10000"/>
                    <a:gd name="connsiteY19-576" fmla="*/ 3581 h 9850"/>
                    <a:gd name="connsiteX20-577" fmla="*/ 910 w 10000"/>
                    <a:gd name="connsiteY20-578" fmla="*/ 3880 h 9850"/>
                    <a:gd name="connsiteX21-579" fmla="*/ 682 w 10000"/>
                    <a:gd name="connsiteY21-580" fmla="*/ 4178 h 9850"/>
                    <a:gd name="connsiteX22-581" fmla="*/ 1590 w 10000"/>
                    <a:gd name="connsiteY22-582" fmla="*/ 4178 h 9850"/>
                    <a:gd name="connsiteX23-583" fmla="*/ 1818 w 10000"/>
                    <a:gd name="connsiteY23-584" fmla="*/ 4925 h 9850"/>
                    <a:gd name="connsiteX24-585" fmla="*/ 1364 w 10000"/>
                    <a:gd name="connsiteY24-586" fmla="*/ 5522 h 9850"/>
                    <a:gd name="connsiteX25-587" fmla="*/ 910 w 10000"/>
                    <a:gd name="connsiteY25-588" fmla="*/ 5223 h 9850"/>
                    <a:gd name="connsiteX26-589" fmla="*/ 454 w 10000"/>
                    <a:gd name="connsiteY26-590" fmla="*/ 5522 h 9850"/>
                    <a:gd name="connsiteX27-591" fmla="*/ 454 w 10000"/>
                    <a:gd name="connsiteY27-592" fmla="*/ 5970 h 9850"/>
                    <a:gd name="connsiteX28-593" fmla="*/ 0 w 10000"/>
                    <a:gd name="connsiteY28-594" fmla="*/ 6268 h 9850"/>
                    <a:gd name="connsiteX29-595" fmla="*/ 910 w 10000"/>
                    <a:gd name="connsiteY29-596" fmla="*/ 7313 h 9850"/>
                    <a:gd name="connsiteX30-597" fmla="*/ 228 w 10000"/>
                    <a:gd name="connsiteY30-598" fmla="*/ 8955 h 9850"/>
                    <a:gd name="connsiteX31-599" fmla="*/ 682 w 10000"/>
                    <a:gd name="connsiteY31-600" fmla="*/ 9402 h 9850"/>
                    <a:gd name="connsiteX32-601" fmla="*/ 2046 w 10000"/>
                    <a:gd name="connsiteY32-602" fmla="*/ 9402 h 9850"/>
                    <a:gd name="connsiteX33-603" fmla="*/ 2500 w 10000"/>
                    <a:gd name="connsiteY33-604" fmla="*/ 9701 h 9850"/>
                    <a:gd name="connsiteX34-605" fmla="*/ 3636 w 10000"/>
                    <a:gd name="connsiteY34-606" fmla="*/ 9850 h 9850"/>
                    <a:gd name="connsiteX35-607" fmla="*/ 3182 w 10000"/>
                    <a:gd name="connsiteY35-608" fmla="*/ 9402 h 9850"/>
                    <a:gd name="connsiteX36-609" fmla="*/ 3409 w 10000"/>
                    <a:gd name="connsiteY36-610" fmla="*/ 8806 h 9850"/>
                    <a:gd name="connsiteX37-611" fmla="*/ 4318 w 10000"/>
                    <a:gd name="connsiteY37-612" fmla="*/ 7761 h 9850"/>
                    <a:gd name="connsiteX38-613" fmla="*/ 5454 w 10000"/>
                    <a:gd name="connsiteY38-614" fmla="*/ 7015 h 9850"/>
                    <a:gd name="connsiteX39-615" fmla="*/ 6590 w 10000"/>
                    <a:gd name="connsiteY39-616" fmla="*/ 6865 h 9850"/>
                    <a:gd name="connsiteX40-617" fmla="*/ 7045 w 10000"/>
                    <a:gd name="connsiteY40-618" fmla="*/ 6567 h 9850"/>
                    <a:gd name="connsiteX41-619" fmla="*/ 6818 w 10000"/>
                    <a:gd name="connsiteY41-620" fmla="*/ 6268 h 9850"/>
                    <a:gd name="connsiteX42-621" fmla="*/ 6364 w 10000"/>
                    <a:gd name="connsiteY42-622" fmla="*/ 5671 h 9850"/>
                    <a:gd name="connsiteX43-623" fmla="*/ 5454 w 10000"/>
                    <a:gd name="connsiteY43-624" fmla="*/ 5820 h 9850"/>
                    <a:gd name="connsiteX44-625" fmla="*/ 5000 w 10000"/>
                    <a:gd name="connsiteY44-626" fmla="*/ 5671 h 9850"/>
                    <a:gd name="connsiteX45-627" fmla="*/ 5227 w 10000"/>
                    <a:gd name="connsiteY45-628" fmla="*/ 5223 h 9850"/>
                    <a:gd name="connsiteX46-629" fmla="*/ 5227 w 10000"/>
                    <a:gd name="connsiteY46-630" fmla="*/ 4477 h 9850"/>
                    <a:gd name="connsiteX47-631" fmla="*/ 4546 w 10000"/>
                    <a:gd name="connsiteY47-632" fmla="*/ 4775 h 9850"/>
                    <a:gd name="connsiteX48-633" fmla="*/ 3636 w 10000"/>
                    <a:gd name="connsiteY48-634" fmla="*/ 4626 h 9850"/>
                    <a:gd name="connsiteX49-635" fmla="*/ 2954 w 10000"/>
                    <a:gd name="connsiteY49-636" fmla="*/ 4626 h 9850"/>
                    <a:gd name="connsiteX50-637" fmla="*/ 2954 w 10000"/>
                    <a:gd name="connsiteY50-638" fmla="*/ 4029 h 9850"/>
                    <a:gd name="connsiteX51-639" fmla="*/ 3864 w 10000"/>
                    <a:gd name="connsiteY51-640" fmla="*/ 2984 h 9850"/>
                    <a:gd name="connsiteX52-641" fmla="*/ 4318 w 10000"/>
                    <a:gd name="connsiteY52-642" fmla="*/ 2984 h 9850"/>
                    <a:gd name="connsiteX53-643" fmla="*/ 4546 w 10000"/>
                    <a:gd name="connsiteY53-644" fmla="*/ 2388 h 9850"/>
                    <a:gd name="connsiteX54-645" fmla="*/ 5000 w 10000"/>
                    <a:gd name="connsiteY54-646" fmla="*/ 2388 h 9850"/>
                    <a:gd name="connsiteX55-647" fmla="*/ 5454 w 10000"/>
                    <a:gd name="connsiteY55-648" fmla="*/ 2686 h 9850"/>
                    <a:gd name="connsiteX56-649" fmla="*/ 6136 w 10000"/>
                    <a:gd name="connsiteY56-650" fmla="*/ 2686 h 9850"/>
                    <a:gd name="connsiteX57-651" fmla="*/ 5909 w 10000"/>
                    <a:gd name="connsiteY57-652" fmla="*/ 3283 h 9850"/>
                    <a:gd name="connsiteX58-653" fmla="*/ 5909 w 10000"/>
                    <a:gd name="connsiteY58-654" fmla="*/ 3581 h 9850"/>
                    <a:gd name="connsiteX59-655" fmla="*/ 6364 w 10000"/>
                    <a:gd name="connsiteY59-656" fmla="*/ 3581 h 9850"/>
                    <a:gd name="connsiteX60-657" fmla="*/ 6364 w 10000"/>
                    <a:gd name="connsiteY60-658" fmla="*/ 4178 h 9850"/>
                    <a:gd name="connsiteX61-659" fmla="*/ 7272 w 10000"/>
                    <a:gd name="connsiteY61-660" fmla="*/ 4626 h 9850"/>
                    <a:gd name="connsiteX62-661" fmla="*/ 7500 w 10000"/>
                    <a:gd name="connsiteY62-662" fmla="*/ 5074 h 9850"/>
                    <a:gd name="connsiteX63-663" fmla="*/ 7727 w 10000"/>
                    <a:gd name="connsiteY63-664" fmla="*/ 5223 h 9850"/>
                    <a:gd name="connsiteX64-665" fmla="*/ 8864 w 10000"/>
                    <a:gd name="connsiteY64-666" fmla="*/ 4626 h 9850"/>
                    <a:gd name="connsiteX65-667" fmla="*/ 9318 w 10000"/>
                    <a:gd name="connsiteY65-668" fmla="*/ 3880 h 9850"/>
                    <a:gd name="connsiteX66-669" fmla="*/ 10000 w 10000"/>
                    <a:gd name="connsiteY66-670" fmla="*/ 3730 h 9850"/>
                    <a:gd name="connsiteX0-671" fmla="*/ 10000 w 10000"/>
                    <a:gd name="connsiteY0-672" fmla="*/ 3787 h 10000"/>
                    <a:gd name="connsiteX1-673" fmla="*/ 9090 w 10000"/>
                    <a:gd name="connsiteY1-674" fmla="*/ 2879 h 10000"/>
                    <a:gd name="connsiteX2-675" fmla="*/ 8182 w 10000"/>
                    <a:gd name="connsiteY2-676" fmla="*/ 2727 h 10000"/>
                    <a:gd name="connsiteX3-677" fmla="*/ 8409 w 10000"/>
                    <a:gd name="connsiteY3-678" fmla="*/ 1666 h 10000"/>
                    <a:gd name="connsiteX4-679" fmla="*/ 7500 w 10000"/>
                    <a:gd name="connsiteY4-680" fmla="*/ 1818 h 10000"/>
                    <a:gd name="connsiteX5-681" fmla="*/ 7045 w 10000"/>
                    <a:gd name="connsiteY5-682" fmla="*/ 1515 h 10000"/>
                    <a:gd name="connsiteX6-683" fmla="*/ 7045 w 10000"/>
                    <a:gd name="connsiteY6-684" fmla="*/ 757 h 10000"/>
                    <a:gd name="connsiteX7-685" fmla="*/ 6381 w 10000"/>
                    <a:gd name="connsiteY7-686" fmla="*/ 0 h 10000"/>
                    <a:gd name="connsiteX8-687" fmla="*/ 5000 w 10000"/>
                    <a:gd name="connsiteY8-688" fmla="*/ 303 h 10000"/>
                    <a:gd name="connsiteX9-689" fmla="*/ 5000 w 10000"/>
                    <a:gd name="connsiteY9-690" fmla="*/ 1060 h 10000"/>
                    <a:gd name="connsiteX10-691" fmla="*/ 4090 w 10000"/>
                    <a:gd name="connsiteY10-692" fmla="*/ 909 h 10000"/>
                    <a:gd name="connsiteX11-693" fmla="*/ 3864 w 10000"/>
                    <a:gd name="connsiteY11-694" fmla="*/ 1363 h 10000"/>
                    <a:gd name="connsiteX12-695" fmla="*/ 3450 w 10000"/>
                    <a:gd name="connsiteY12-696" fmla="*/ 1185 h 10000"/>
                    <a:gd name="connsiteX13-697" fmla="*/ 2222 w 10000"/>
                    <a:gd name="connsiteY13-698" fmla="*/ 1680 h 10000"/>
                    <a:gd name="connsiteX14-699" fmla="*/ 1825 w 10000"/>
                    <a:gd name="connsiteY14-700" fmla="*/ 909 h 10000"/>
                    <a:gd name="connsiteX15-701" fmla="*/ 910 w 10000"/>
                    <a:gd name="connsiteY15-702" fmla="*/ 1212 h 10000"/>
                    <a:gd name="connsiteX16-703" fmla="*/ 916 w 10000"/>
                    <a:gd name="connsiteY16-704" fmla="*/ 1790 h 10000"/>
                    <a:gd name="connsiteX17-705" fmla="*/ 228 w 10000"/>
                    <a:gd name="connsiteY17-706" fmla="*/ 1969 h 10000"/>
                    <a:gd name="connsiteX18-707" fmla="*/ 910 w 10000"/>
                    <a:gd name="connsiteY18-708" fmla="*/ 3333 h 10000"/>
                    <a:gd name="connsiteX19-709" fmla="*/ 1590 w 10000"/>
                    <a:gd name="connsiteY19-710" fmla="*/ 3636 h 10000"/>
                    <a:gd name="connsiteX20-711" fmla="*/ 910 w 10000"/>
                    <a:gd name="connsiteY20-712" fmla="*/ 3939 h 10000"/>
                    <a:gd name="connsiteX21-713" fmla="*/ 682 w 10000"/>
                    <a:gd name="connsiteY21-714" fmla="*/ 4242 h 10000"/>
                    <a:gd name="connsiteX22-715" fmla="*/ 1590 w 10000"/>
                    <a:gd name="connsiteY22-716" fmla="*/ 4242 h 10000"/>
                    <a:gd name="connsiteX23-717" fmla="*/ 1818 w 10000"/>
                    <a:gd name="connsiteY23-718" fmla="*/ 5000 h 10000"/>
                    <a:gd name="connsiteX24-719" fmla="*/ 1364 w 10000"/>
                    <a:gd name="connsiteY24-720" fmla="*/ 5606 h 10000"/>
                    <a:gd name="connsiteX25-721" fmla="*/ 910 w 10000"/>
                    <a:gd name="connsiteY25-722" fmla="*/ 5303 h 10000"/>
                    <a:gd name="connsiteX26-723" fmla="*/ 454 w 10000"/>
                    <a:gd name="connsiteY26-724" fmla="*/ 5606 h 10000"/>
                    <a:gd name="connsiteX27-725" fmla="*/ 454 w 10000"/>
                    <a:gd name="connsiteY27-726" fmla="*/ 6061 h 10000"/>
                    <a:gd name="connsiteX28-727" fmla="*/ 0 w 10000"/>
                    <a:gd name="connsiteY28-728" fmla="*/ 6363 h 10000"/>
                    <a:gd name="connsiteX29-729" fmla="*/ 910 w 10000"/>
                    <a:gd name="connsiteY29-730" fmla="*/ 7424 h 10000"/>
                    <a:gd name="connsiteX30-731" fmla="*/ 228 w 10000"/>
                    <a:gd name="connsiteY30-732" fmla="*/ 9091 h 10000"/>
                    <a:gd name="connsiteX31-733" fmla="*/ 682 w 10000"/>
                    <a:gd name="connsiteY31-734" fmla="*/ 9545 h 10000"/>
                    <a:gd name="connsiteX32-735" fmla="*/ 2046 w 10000"/>
                    <a:gd name="connsiteY32-736" fmla="*/ 9545 h 10000"/>
                    <a:gd name="connsiteX33-737" fmla="*/ 2500 w 10000"/>
                    <a:gd name="connsiteY33-738" fmla="*/ 9849 h 10000"/>
                    <a:gd name="connsiteX34-739" fmla="*/ 3636 w 10000"/>
                    <a:gd name="connsiteY34-740" fmla="*/ 10000 h 10000"/>
                    <a:gd name="connsiteX35-741" fmla="*/ 3182 w 10000"/>
                    <a:gd name="connsiteY35-742" fmla="*/ 9545 h 10000"/>
                    <a:gd name="connsiteX36-743" fmla="*/ 3409 w 10000"/>
                    <a:gd name="connsiteY36-744" fmla="*/ 8940 h 10000"/>
                    <a:gd name="connsiteX37-745" fmla="*/ 4318 w 10000"/>
                    <a:gd name="connsiteY37-746" fmla="*/ 7879 h 10000"/>
                    <a:gd name="connsiteX38-747" fmla="*/ 5454 w 10000"/>
                    <a:gd name="connsiteY38-748" fmla="*/ 7122 h 10000"/>
                    <a:gd name="connsiteX39-749" fmla="*/ 6590 w 10000"/>
                    <a:gd name="connsiteY39-750" fmla="*/ 6970 h 10000"/>
                    <a:gd name="connsiteX40-751" fmla="*/ 7045 w 10000"/>
                    <a:gd name="connsiteY40-752" fmla="*/ 6667 h 10000"/>
                    <a:gd name="connsiteX41-753" fmla="*/ 6818 w 10000"/>
                    <a:gd name="connsiteY41-754" fmla="*/ 6363 h 10000"/>
                    <a:gd name="connsiteX42-755" fmla="*/ 6364 w 10000"/>
                    <a:gd name="connsiteY42-756" fmla="*/ 5757 h 10000"/>
                    <a:gd name="connsiteX43-757" fmla="*/ 5454 w 10000"/>
                    <a:gd name="connsiteY43-758" fmla="*/ 5909 h 10000"/>
                    <a:gd name="connsiteX44-759" fmla="*/ 5000 w 10000"/>
                    <a:gd name="connsiteY44-760" fmla="*/ 5757 h 10000"/>
                    <a:gd name="connsiteX45-761" fmla="*/ 5227 w 10000"/>
                    <a:gd name="connsiteY45-762" fmla="*/ 5303 h 10000"/>
                    <a:gd name="connsiteX46-763" fmla="*/ 5227 w 10000"/>
                    <a:gd name="connsiteY46-764" fmla="*/ 4545 h 10000"/>
                    <a:gd name="connsiteX47-765" fmla="*/ 4546 w 10000"/>
                    <a:gd name="connsiteY47-766" fmla="*/ 4848 h 10000"/>
                    <a:gd name="connsiteX48-767" fmla="*/ 3636 w 10000"/>
                    <a:gd name="connsiteY48-768" fmla="*/ 4696 h 10000"/>
                    <a:gd name="connsiteX49-769" fmla="*/ 2954 w 10000"/>
                    <a:gd name="connsiteY49-770" fmla="*/ 4696 h 10000"/>
                    <a:gd name="connsiteX50-771" fmla="*/ 2954 w 10000"/>
                    <a:gd name="connsiteY50-772" fmla="*/ 4090 h 10000"/>
                    <a:gd name="connsiteX51-773" fmla="*/ 3864 w 10000"/>
                    <a:gd name="connsiteY51-774" fmla="*/ 3029 h 10000"/>
                    <a:gd name="connsiteX52-775" fmla="*/ 4318 w 10000"/>
                    <a:gd name="connsiteY52-776" fmla="*/ 3029 h 10000"/>
                    <a:gd name="connsiteX53-777" fmla="*/ 4546 w 10000"/>
                    <a:gd name="connsiteY53-778" fmla="*/ 2424 h 10000"/>
                    <a:gd name="connsiteX54-779" fmla="*/ 5000 w 10000"/>
                    <a:gd name="connsiteY54-780" fmla="*/ 2424 h 10000"/>
                    <a:gd name="connsiteX55-781" fmla="*/ 5220 w 10000"/>
                    <a:gd name="connsiteY55-782" fmla="*/ 2768 h 10000"/>
                    <a:gd name="connsiteX56-783" fmla="*/ 6136 w 10000"/>
                    <a:gd name="connsiteY56-784" fmla="*/ 2727 h 10000"/>
                    <a:gd name="connsiteX57-785" fmla="*/ 5909 w 10000"/>
                    <a:gd name="connsiteY57-786" fmla="*/ 3333 h 10000"/>
                    <a:gd name="connsiteX58-787" fmla="*/ 5909 w 10000"/>
                    <a:gd name="connsiteY58-788" fmla="*/ 3636 h 10000"/>
                    <a:gd name="connsiteX59-789" fmla="*/ 6364 w 10000"/>
                    <a:gd name="connsiteY59-790" fmla="*/ 3636 h 10000"/>
                    <a:gd name="connsiteX60-791" fmla="*/ 6364 w 10000"/>
                    <a:gd name="connsiteY60-792" fmla="*/ 4242 h 10000"/>
                    <a:gd name="connsiteX61-793" fmla="*/ 7272 w 10000"/>
                    <a:gd name="connsiteY61-794" fmla="*/ 4696 h 10000"/>
                    <a:gd name="connsiteX62-795" fmla="*/ 7500 w 10000"/>
                    <a:gd name="connsiteY62-796" fmla="*/ 5151 h 10000"/>
                    <a:gd name="connsiteX63-797" fmla="*/ 7727 w 10000"/>
                    <a:gd name="connsiteY63-798" fmla="*/ 5303 h 10000"/>
                    <a:gd name="connsiteX64-799" fmla="*/ 8864 w 10000"/>
                    <a:gd name="connsiteY64-800" fmla="*/ 4696 h 10000"/>
                    <a:gd name="connsiteX65-801" fmla="*/ 9318 w 10000"/>
                    <a:gd name="connsiteY65-802" fmla="*/ 3939 h 10000"/>
                    <a:gd name="connsiteX66-803" fmla="*/ 10000 w 10000"/>
                    <a:gd name="connsiteY66-804" fmla="*/ 3787 h 10000"/>
                    <a:gd name="connsiteX0-805" fmla="*/ 10000 w 10000"/>
                    <a:gd name="connsiteY0-806" fmla="*/ 3787 h 10000"/>
                    <a:gd name="connsiteX1-807" fmla="*/ 9090 w 10000"/>
                    <a:gd name="connsiteY1-808" fmla="*/ 2879 h 10000"/>
                    <a:gd name="connsiteX2-809" fmla="*/ 8182 w 10000"/>
                    <a:gd name="connsiteY2-810" fmla="*/ 2727 h 10000"/>
                    <a:gd name="connsiteX3-811" fmla="*/ 8409 w 10000"/>
                    <a:gd name="connsiteY3-812" fmla="*/ 1666 h 10000"/>
                    <a:gd name="connsiteX4-813" fmla="*/ 7500 w 10000"/>
                    <a:gd name="connsiteY4-814" fmla="*/ 1818 h 10000"/>
                    <a:gd name="connsiteX5-815" fmla="*/ 7045 w 10000"/>
                    <a:gd name="connsiteY5-816" fmla="*/ 1515 h 10000"/>
                    <a:gd name="connsiteX6-817" fmla="*/ 7045 w 10000"/>
                    <a:gd name="connsiteY6-818" fmla="*/ 757 h 10000"/>
                    <a:gd name="connsiteX7-819" fmla="*/ 6381 w 10000"/>
                    <a:gd name="connsiteY7-820" fmla="*/ 0 h 10000"/>
                    <a:gd name="connsiteX8-821" fmla="*/ 5000 w 10000"/>
                    <a:gd name="connsiteY8-822" fmla="*/ 303 h 10000"/>
                    <a:gd name="connsiteX9-823" fmla="*/ 5000 w 10000"/>
                    <a:gd name="connsiteY9-824" fmla="*/ 1060 h 10000"/>
                    <a:gd name="connsiteX10-825" fmla="*/ 4090 w 10000"/>
                    <a:gd name="connsiteY10-826" fmla="*/ 909 h 10000"/>
                    <a:gd name="connsiteX11-827" fmla="*/ 3864 w 10000"/>
                    <a:gd name="connsiteY11-828" fmla="*/ 1363 h 10000"/>
                    <a:gd name="connsiteX12-829" fmla="*/ 3450 w 10000"/>
                    <a:gd name="connsiteY12-830" fmla="*/ 1185 h 10000"/>
                    <a:gd name="connsiteX13-831" fmla="*/ 2222 w 10000"/>
                    <a:gd name="connsiteY13-832" fmla="*/ 1680 h 10000"/>
                    <a:gd name="connsiteX14-833" fmla="*/ 1825 w 10000"/>
                    <a:gd name="connsiteY14-834" fmla="*/ 909 h 10000"/>
                    <a:gd name="connsiteX15-835" fmla="*/ 910 w 10000"/>
                    <a:gd name="connsiteY15-836" fmla="*/ 1212 h 10000"/>
                    <a:gd name="connsiteX16-837" fmla="*/ 916 w 10000"/>
                    <a:gd name="connsiteY16-838" fmla="*/ 1790 h 10000"/>
                    <a:gd name="connsiteX17-839" fmla="*/ 228 w 10000"/>
                    <a:gd name="connsiteY17-840" fmla="*/ 1969 h 10000"/>
                    <a:gd name="connsiteX18-841" fmla="*/ 910 w 10000"/>
                    <a:gd name="connsiteY18-842" fmla="*/ 3333 h 10000"/>
                    <a:gd name="connsiteX19-843" fmla="*/ 1590 w 10000"/>
                    <a:gd name="connsiteY19-844" fmla="*/ 3636 h 10000"/>
                    <a:gd name="connsiteX20-845" fmla="*/ 910 w 10000"/>
                    <a:gd name="connsiteY20-846" fmla="*/ 3939 h 10000"/>
                    <a:gd name="connsiteX21-847" fmla="*/ 682 w 10000"/>
                    <a:gd name="connsiteY21-848" fmla="*/ 4242 h 10000"/>
                    <a:gd name="connsiteX22-849" fmla="*/ 1590 w 10000"/>
                    <a:gd name="connsiteY22-850" fmla="*/ 4242 h 10000"/>
                    <a:gd name="connsiteX23-851" fmla="*/ 1818 w 10000"/>
                    <a:gd name="connsiteY23-852" fmla="*/ 5000 h 10000"/>
                    <a:gd name="connsiteX24-853" fmla="*/ 1364 w 10000"/>
                    <a:gd name="connsiteY24-854" fmla="*/ 5606 h 10000"/>
                    <a:gd name="connsiteX25-855" fmla="*/ 910 w 10000"/>
                    <a:gd name="connsiteY25-856" fmla="*/ 5303 h 10000"/>
                    <a:gd name="connsiteX26-857" fmla="*/ 454 w 10000"/>
                    <a:gd name="connsiteY26-858" fmla="*/ 5606 h 10000"/>
                    <a:gd name="connsiteX27-859" fmla="*/ 454 w 10000"/>
                    <a:gd name="connsiteY27-860" fmla="*/ 6061 h 10000"/>
                    <a:gd name="connsiteX28-861" fmla="*/ 0 w 10000"/>
                    <a:gd name="connsiteY28-862" fmla="*/ 6363 h 10000"/>
                    <a:gd name="connsiteX29-863" fmla="*/ 910 w 10000"/>
                    <a:gd name="connsiteY29-864" fmla="*/ 7424 h 10000"/>
                    <a:gd name="connsiteX30-865" fmla="*/ 228 w 10000"/>
                    <a:gd name="connsiteY30-866" fmla="*/ 9091 h 10000"/>
                    <a:gd name="connsiteX31-867" fmla="*/ 682 w 10000"/>
                    <a:gd name="connsiteY31-868" fmla="*/ 9545 h 10000"/>
                    <a:gd name="connsiteX32-869" fmla="*/ 2046 w 10000"/>
                    <a:gd name="connsiteY32-870" fmla="*/ 9545 h 10000"/>
                    <a:gd name="connsiteX33-871" fmla="*/ 2500 w 10000"/>
                    <a:gd name="connsiteY33-872" fmla="*/ 9849 h 10000"/>
                    <a:gd name="connsiteX34-873" fmla="*/ 3636 w 10000"/>
                    <a:gd name="connsiteY34-874" fmla="*/ 10000 h 10000"/>
                    <a:gd name="connsiteX35-875" fmla="*/ 3182 w 10000"/>
                    <a:gd name="connsiteY35-876" fmla="*/ 9545 h 10000"/>
                    <a:gd name="connsiteX36-877" fmla="*/ 3409 w 10000"/>
                    <a:gd name="connsiteY36-878" fmla="*/ 8940 h 10000"/>
                    <a:gd name="connsiteX37-879" fmla="*/ 4318 w 10000"/>
                    <a:gd name="connsiteY37-880" fmla="*/ 7879 h 10000"/>
                    <a:gd name="connsiteX38-881" fmla="*/ 5454 w 10000"/>
                    <a:gd name="connsiteY38-882" fmla="*/ 7122 h 10000"/>
                    <a:gd name="connsiteX39-883" fmla="*/ 6590 w 10000"/>
                    <a:gd name="connsiteY39-884" fmla="*/ 6970 h 10000"/>
                    <a:gd name="connsiteX40-885" fmla="*/ 7045 w 10000"/>
                    <a:gd name="connsiteY40-886" fmla="*/ 6667 h 10000"/>
                    <a:gd name="connsiteX41-887" fmla="*/ 6818 w 10000"/>
                    <a:gd name="connsiteY41-888" fmla="*/ 6363 h 10000"/>
                    <a:gd name="connsiteX42-889" fmla="*/ 6364 w 10000"/>
                    <a:gd name="connsiteY42-890" fmla="*/ 5757 h 10000"/>
                    <a:gd name="connsiteX43-891" fmla="*/ 5454 w 10000"/>
                    <a:gd name="connsiteY43-892" fmla="*/ 5909 h 10000"/>
                    <a:gd name="connsiteX44-893" fmla="*/ 5000 w 10000"/>
                    <a:gd name="connsiteY44-894" fmla="*/ 5757 h 10000"/>
                    <a:gd name="connsiteX45-895" fmla="*/ 5227 w 10000"/>
                    <a:gd name="connsiteY45-896" fmla="*/ 5303 h 10000"/>
                    <a:gd name="connsiteX46-897" fmla="*/ 5227 w 10000"/>
                    <a:gd name="connsiteY46-898" fmla="*/ 4545 h 10000"/>
                    <a:gd name="connsiteX47-899" fmla="*/ 4546 w 10000"/>
                    <a:gd name="connsiteY47-900" fmla="*/ 4848 h 10000"/>
                    <a:gd name="connsiteX48-901" fmla="*/ 3636 w 10000"/>
                    <a:gd name="connsiteY48-902" fmla="*/ 4696 h 10000"/>
                    <a:gd name="connsiteX49-903" fmla="*/ 2954 w 10000"/>
                    <a:gd name="connsiteY49-904" fmla="*/ 4696 h 10000"/>
                    <a:gd name="connsiteX50-905" fmla="*/ 2954 w 10000"/>
                    <a:gd name="connsiteY50-906" fmla="*/ 4090 h 10000"/>
                    <a:gd name="connsiteX51-907" fmla="*/ 3864 w 10000"/>
                    <a:gd name="connsiteY51-908" fmla="*/ 3029 h 10000"/>
                    <a:gd name="connsiteX52-909" fmla="*/ 4318 w 10000"/>
                    <a:gd name="connsiteY52-910" fmla="*/ 3029 h 10000"/>
                    <a:gd name="connsiteX53-911" fmla="*/ 4546 w 10000"/>
                    <a:gd name="connsiteY53-912" fmla="*/ 2424 h 10000"/>
                    <a:gd name="connsiteX54-913" fmla="*/ 5000 w 10000"/>
                    <a:gd name="connsiteY54-914" fmla="*/ 2424 h 10000"/>
                    <a:gd name="connsiteX55-915" fmla="*/ 5220 w 10000"/>
                    <a:gd name="connsiteY55-916" fmla="*/ 2768 h 10000"/>
                    <a:gd name="connsiteX56-917" fmla="*/ 6136 w 10000"/>
                    <a:gd name="connsiteY56-918" fmla="*/ 2727 h 10000"/>
                    <a:gd name="connsiteX57-919" fmla="*/ 5708 w 10000"/>
                    <a:gd name="connsiteY57-920" fmla="*/ 3195 h 10000"/>
                    <a:gd name="connsiteX58-921" fmla="*/ 5909 w 10000"/>
                    <a:gd name="connsiteY58-922" fmla="*/ 3636 h 10000"/>
                    <a:gd name="connsiteX59-923" fmla="*/ 6364 w 10000"/>
                    <a:gd name="connsiteY59-924" fmla="*/ 3636 h 10000"/>
                    <a:gd name="connsiteX60-925" fmla="*/ 6364 w 10000"/>
                    <a:gd name="connsiteY60-926" fmla="*/ 4242 h 10000"/>
                    <a:gd name="connsiteX61-927" fmla="*/ 7272 w 10000"/>
                    <a:gd name="connsiteY61-928" fmla="*/ 4696 h 10000"/>
                    <a:gd name="connsiteX62-929" fmla="*/ 7500 w 10000"/>
                    <a:gd name="connsiteY62-930" fmla="*/ 5151 h 10000"/>
                    <a:gd name="connsiteX63-931" fmla="*/ 7727 w 10000"/>
                    <a:gd name="connsiteY63-932" fmla="*/ 5303 h 10000"/>
                    <a:gd name="connsiteX64-933" fmla="*/ 8864 w 10000"/>
                    <a:gd name="connsiteY64-934" fmla="*/ 4696 h 10000"/>
                    <a:gd name="connsiteX65-935" fmla="*/ 9318 w 10000"/>
                    <a:gd name="connsiteY65-936" fmla="*/ 3939 h 10000"/>
                    <a:gd name="connsiteX66-937" fmla="*/ 10000 w 10000"/>
                    <a:gd name="connsiteY66-938" fmla="*/ 3787 h 10000"/>
                    <a:gd name="connsiteX0-939" fmla="*/ 10000 w 10000"/>
                    <a:gd name="connsiteY0-940" fmla="*/ 3787 h 10000"/>
                    <a:gd name="connsiteX1-941" fmla="*/ 9090 w 10000"/>
                    <a:gd name="connsiteY1-942" fmla="*/ 2879 h 10000"/>
                    <a:gd name="connsiteX2-943" fmla="*/ 8182 w 10000"/>
                    <a:gd name="connsiteY2-944" fmla="*/ 2727 h 10000"/>
                    <a:gd name="connsiteX3-945" fmla="*/ 8409 w 10000"/>
                    <a:gd name="connsiteY3-946" fmla="*/ 1666 h 10000"/>
                    <a:gd name="connsiteX4-947" fmla="*/ 7500 w 10000"/>
                    <a:gd name="connsiteY4-948" fmla="*/ 1818 h 10000"/>
                    <a:gd name="connsiteX5-949" fmla="*/ 7045 w 10000"/>
                    <a:gd name="connsiteY5-950" fmla="*/ 1515 h 10000"/>
                    <a:gd name="connsiteX6-951" fmla="*/ 7045 w 10000"/>
                    <a:gd name="connsiteY6-952" fmla="*/ 757 h 10000"/>
                    <a:gd name="connsiteX7-953" fmla="*/ 6381 w 10000"/>
                    <a:gd name="connsiteY7-954" fmla="*/ 0 h 10000"/>
                    <a:gd name="connsiteX8-955" fmla="*/ 5000 w 10000"/>
                    <a:gd name="connsiteY8-956" fmla="*/ 303 h 10000"/>
                    <a:gd name="connsiteX9-957" fmla="*/ 5000 w 10000"/>
                    <a:gd name="connsiteY9-958" fmla="*/ 1060 h 10000"/>
                    <a:gd name="connsiteX10-959" fmla="*/ 4090 w 10000"/>
                    <a:gd name="connsiteY10-960" fmla="*/ 909 h 10000"/>
                    <a:gd name="connsiteX11-961" fmla="*/ 3864 w 10000"/>
                    <a:gd name="connsiteY11-962" fmla="*/ 1363 h 10000"/>
                    <a:gd name="connsiteX12-963" fmla="*/ 3450 w 10000"/>
                    <a:gd name="connsiteY12-964" fmla="*/ 1185 h 10000"/>
                    <a:gd name="connsiteX13-965" fmla="*/ 2222 w 10000"/>
                    <a:gd name="connsiteY13-966" fmla="*/ 1680 h 10000"/>
                    <a:gd name="connsiteX14-967" fmla="*/ 1825 w 10000"/>
                    <a:gd name="connsiteY14-968" fmla="*/ 909 h 10000"/>
                    <a:gd name="connsiteX15-969" fmla="*/ 910 w 10000"/>
                    <a:gd name="connsiteY15-970" fmla="*/ 1212 h 10000"/>
                    <a:gd name="connsiteX16-971" fmla="*/ 916 w 10000"/>
                    <a:gd name="connsiteY16-972" fmla="*/ 1790 h 10000"/>
                    <a:gd name="connsiteX17-973" fmla="*/ 228 w 10000"/>
                    <a:gd name="connsiteY17-974" fmla="*/ 1969 h 10000"/>
                    <a:gd name="connsiteX18-975" fmla="*/ 910 w 10000"/>
                    <a:gd name="connsiteY18-976" fmla="*/ 3333 h 10000"/>
                    <a:gd name="connsiteX19-977" fmla="*/ 1590 w 10000"/>
                    <a:gd name="connsiteY19-978" fmla="*/ 3636 h 10000"/>
                    <a:gd name="connsiteX20-979" fmla="*/ 910 w 10000"/>
                    <a:gd name="connsiteY20-980" fmla="*/ 3939 h 10000"/>
                    <a:gd name="connsiteX21-981" fmla="*/ 682 w 10000"/>
                    <a:gd name="connsiteY21-982" fmla="*/ 4242 h 10000"/>
                    <a:gd name="connsiteX22-983" fmla="*/ 1590 w 10000"/>
                    <a:gd name="connsiteY22-984" fmla="*/ 4242 h 10000"/>
                    <a:gd name="connsiteX23-985" fmla="*/ 1818 w 10000"/>
                    <a:gd name="connsiteY23-986" fmla="*/ 5000 h 10000"/>
                    <a:gd name="connsiteX24-987" fmla="*/ 1364 w 10000"/>
                    <a:gd name="connsiteY24-988" fmla="*/ 5606 h 10000"/>
                    <a:gd name="connsiteX25-989" fmla="*/ 910 w 10000"/>
                    <a:gd name="connsiteY25-990" fmla="*/ 5303 h 10000"/>
                    <a:gd name="connsiteX26-991" fmla="*/ 454 w 10000"/>
                    <a:gd name="connsiteY26-992" fmla="*/ 5606 h 10000"/>
                    <a:gd name="connsiteX27-993" fmla="*/ 454 w 10000"/>
                    <a:gd name="connsiteY27-994" fmla="*/ 6061 h 10000"/>
                    <a:gd name="connsiteX28-995" fmla="*/ 0 w 10000"/>
                    <a:gd name="connsiteY28-996" fmla="*/ 6363 h 10000"/>
                    <a:gd name="connsiteX29-997" fmla="*/ 910 w 10000"/>
                    <a:gd name="connsiteY29-998" fmla="*/ 7424 h 10000"/>
                    <a:gd name="connsiteX30-999" fmla="*/ 228 w 10000"/>
                    <a:gd name="connsiteY30-1000" fmla="*/ 9091 h 10000"/>
                    <a:gd name="connsiteX31-1001" fmla="*/ 682 w 10000"/>
                    <a:gd name="connsiteY31-1002" fmla="*/ 9545 h 10000"/>
                    <a:gd name="connsiteX32-1003" fmla="*/ 2046 w 10000"/>
                    <a:gd name="connsiteY32-1004" fmla="*/ 9545 h 10000"/>
                    <a:gd name="connsiteX33-1005" fmla="*/ 2500 w 10000"/>
                    <a:gd name="connsiteY33-1006" fmla="*/ 9849 h 10000"/>
                    <a:gd name="connsiteX34-1007" fmla="*/ 3636 w 10000"/>
                    <a:gd name="connsiteY34-1008" fmla="*/ 10000 h 10000"/>
                    <a:gd name="connsiteX35-1009" fmla="*/ 3182 w 10000"/>
                    <a:gd name="connsiteY35-1010" fmla="*/ 9545 h 10000"/>
                    <a:gd name="connsiteX36-1011" fmla="*/ 3409 w 10000"/>
                    <a:gd name="connsiteY36-1012" fmla="*/ 8940 h 10000"/>
                    <a:gd name="connsiteX37-1013" fmla="*/ 4318 w 10000"/>
                    <a:gd name="connsiteY37-1014" fmla="*/ 7879 h 10000"/>
                    <a:gd name="connsiteX38-1015" fmla="*/ 5454 w 10000"/>
                    <a:gd name="connsiteY38-1016" fmla="*/ 7122 h 10000"/>
                    <a:gd name="connsiteX39-1017" fmla="*/ 6590 w 10000"/>
                    <a:gd name="connsiteY39-1018" fmla="*/ 6970 h 10000"/>
                    <a:gd name="connsiteX40-1019" fmla="*/ 7045 w 10000"/>
                    <a:gd name="connsiteY40-1020" fmla="*/ 6667 h 10000"/>
                    <a:gd name="connsiteX41-1021" fmla="*/ 6818 w 10000"/>
                    <a:gd name="connsiteY41-1022" fmla="*/ 6363 h 10000"/>
                    <a:gd name="connsiteX42-1023" fmla="*/ 6364 w 10000"/>
                    <a:gd name="connsiteY42-1024" fmla="*/ 5757 h 10000"/>
                    <a:gd name="connsiteX43-1025" fmla="*/ 5454 w 10000"/>
                    <a:gd name="connsiteY43-1026" fmla="*/ 5909 h 10000"/>
                    <a:gd name="connsiteX44-1027" fmla="*/ 5000 w 10000"/>
                    <a:gd name="connsiteY44-1028" fmla="*/ 5757 h 10000"/>
                    <a:gd name="connsiteX45-1029" fmla="*/ 5227 w 10000"/>
                    <a:gd name="connsiteY45-1030" fmla="*/ 5303 h 10000"/>
                    <a:gd name="connsiteX46-1031" fmla="*/ 5227 w 10000"/>
                    <a:gd name="connsiteY46-1032" fmla="*/ 4545 h 10000"/>
                    <a:gd name="connsiteX47-1033" fmla="*/ 4546 w 10000"/>
                    <a:gd name="connsiteY47-1034" fmla="*/ 4848 h 10000"/>
                    <a:gd name="connsiteX48-1035" fmla="*/ 3636 w 10000"/>
                    <a:gd name="connsiteY48-1036" fmla="*/ 4696 h 10000"/>
                    <a:gd name="connsiteX49-1037" fmla="*/ 2954 w 10000"/>
                    <a:gd name="connsiteY49-1038" fmla="*/ 4696 h 10000"/>
                    <a:gd name="connsiteX50-1039" fmla="*/ 2954 w 10000"/>
                    <a:gd name="connsiteY50-1040" fmla="*/ 4090 h 10000"/>
                    <a:gd name="connsiteX51-1041" fmla="*/ 3864 w 10000"/>
                    <a:gd name="connsiteY51-1042" fmla="*/ 3029 h 10000"/>
                    <a:gd name="connsiteX52-1043" fmla="*/ 4318 w 10000"/>
                    <a:gd name="connsiteY52-1044" fmla="*/ 3029 h 10000"/>
                    <a:gd name="connsiteX53-1045" fmla="*/ 4546 w 10000"/>
                    <a:gd name="connsiteY53-1046" fmla="*/ 2424 h 10000"/>
                    <a:gd name="connsiteX54-1047" fmla="*/ 5000 w 10000"/>
                    <a:gd name="connsiteY54-1048" fmla="*/ 2424 h 10000"/>
                    <a:gd name="connsiteX55-1049" fmla="*/ 5220 w 10000"/>
                    <a:gd name="connsiteY55-1050" fmla="*/ 2768 h 10000"/>
                    <a:gd name="connsiteX56-1051" fmla="*/ 6136 w 10000"/>
                    <a:gd name="connsiteY56-1052" fmla="*/ 2727 h 10000"/>
                    <a:gd name="connsiteX57-1053" fmla="*/ 5708 w 10000"/>
                    <a:gd name="connsiteY57-1054" fmla="*/ 3195 h 10000"/>
                    <a:gd name="connsiteX58-1055" fmla="*/ 6060 w 10000"/>
                    <a:gd name="connsiteY58-1056" fmla="*/ 3636 h 10000"/>
                    <a:gd name="connsiteX59-1057" fmla="*/ 6364 w 10000"/>
                    <a:gd name="connsiteY59-1058" fmla="*/ 3636 h 10000"/>
                    <a:gd name="connsiteX60-1059" fmla="*/ 6364 w 10000"/>
                    <a:gd name="connsiteY60-1060" fmla="*/ 4242 h 10000"/>
                    <a:gd name="connsiteX61-1061" fmla="*/ 7272 w 10000"/>
                    <a:gd name="connsiteY61-1062" fmla="*/ 4696 h 10000"/>
                    <a:gd name="connsiteX62-1063" fmla="*/ 7500 w 10000"/>
                    <a:gd name="connsiteY62-1064" fmla="*/ 5151 h 10000"/>
                    <a:gd name="connsiteX63-1065" fmla="*/ 7727 w 10000"/>
                    <a:gd name="connsiteY63-1066" fmla="*/ 5303 h 10000"/>
                    <a:gd name="connsiteX64-1067" fmla="*/ 8864 w 10000"/>
                    <a:gd name="connsiteY64-1068" fmla="*/ 4696 h 10000"/>
                    <a:gd name="connsiteX65-1069" fmla="*/ 9318 w 10000"/>
                    <a:gd name="connsiteY65-1070" fmla="*/ 3939 h 10000"/>
                    <a:gd name="connsiteX66-1071" fmla="*/ 10000 w 10000"/>
                    <a:gd name="connsiteY66-1072" fmla="*/ 3787 h 10000"/>
                    <a:gd name="connsiteX0-1073" fmla="*/ 10000 w 10000"/>
                    <a:gd name="connsiteY0-1074" fmla="*/ 3787 h 10000"/>
                    <a:gd name="connsiteX1-1075" fmla="*/ 9090 w 10000"/>
                    <a:gd name="connsiteY1-1076" fmla="*/ 2879 h 10000"/>
                    <a:gd name="connsiteX2-1077" fmla="*/ 8182 w 10000"/>
                    <a:gd name="connsiteY2-1078" fmla="*/ 2727 h 10000"/>
                    <a:gd name="connsiteX3-1079" fmla="*/ 8409 w 10000"/>
                    <a:gd name="connsiteY3-1080" fmla="*/ 1666 h 10000"/>
                    <a:gd name="connsiteX4-1081" fmla="*/ 7500 w 10000"/>
                    <a:gd name="connsiteY4-1082" fmla="*/ 1818 h 10000"/>
                    <a:gd name="connsiteX5-1083" fmla="*/ 7045 w 10000"/>
                    <a:gd name="connsiteY5-1084" fmla="*/ 1515 h 10000"/>
                    <a:gd name="connsiteX6-1085" fmla="*/ 7045 w 10000"/>
                    <a:gd name="connsiteY6-1086" fmla="*/ 757 h 10000"/>
                    <a:gd name="connsiteX7-1087" fmla="*/ 6381 w 10000"/>
                    <a:gd name="connsiteY7-1088" fmla="*/ 0 h 10000"/>
                    <a:gd name="connsiteX8-1089" fmla="*/ 5000 w 10000"/>
                    <a:gd name="connsiteY8-1090" fmla="*/ 303 h 10000"/>
                    <a:gd name="connsiteX9-1091" fmla="*/ 5000 w 10000"/>
                    <a:gd name="connsiteY9-1092" fmla="*/ 1060 h 10000"/>
                    <a:gd name="connsiteX10-1093" fmla="*/ 4090 w 10000"/>
                    <a:gd name="connsiteY10-1094" fmla="*/ 909 h 10000"/>
                    <a:gd name="connsiteX11-1095" fmla="*/ 3864 w 10000"/>
                    <a:gd name="connsiteY11-1096" fmla="*/ 1363 h 10000"/>
                    <a:gd name="connsiteX12-1097" fmla="*/ 3450 w 10000"/>
                    <a:gd name="connsiteY12-1098" fmla="*/ 1185 h 10000"/>
                    <a:gd name="connsiteX13-1099" fmla="*/ 2222 w 10000"/>
                    <a:gd name="connsiteY13-1100" fmla="*/ 1680 h 10000"/>
                    <a:gd name="connsiteX14-1101" fmla="*/ 1825 w 10000"/>
                    <a:gd name="connsiteY14-1102" fmla="*/ 909 h 10000"/>
                    <a:gd name="connsiteX15-1103" fmla="*/ 910 w 10000"/>
                    <a:gd name="connsiteY15-1104" fmla="*/ 1212 h 10000"/>
                    <a:gd name="connsiteX16-1105" fmla="*/ 916 w 10000"/>
                    <a:gd name="connsiteY16-1106" fmla="*/ 1790 h 10000"/>
                    <a:gd name="connsiteX17-1107" fmla="*/ 228 w 10000"/>
                    <a:gd name="connsiteY17-1108" fmla="*/ 1969 h 10000"/>
                    <a:gd name="connsiteX18-1109" fmla="*/ 910 w 10000"/>
                    <a:gd name="connsiteY18-1110" fmla="*/ 3333 h 10000"/>
                    <a:gd name="connsiteX19-1111" fmla="*/ 1640 w 10000"/>
                    <a:gd name="connsiteY19-1112" fmla="*/ 3816 h 10000"/>
                    <a:gd name="connsiteX20-1113" fmla="*/ 910 w 10000"/>
                    <a:gd name="connsiteY20-1114" fmla="*/ 3939 h 10000"/>
                    <a:gd name="connsiteX21-1115" fmla="*/ 682 w 10000"/>
                    <a:gd name="connsiteY21-1116" fmla="*/ 4242 h 10000"/>
                    <a:gd name="connsiteX22-1117" fmla="*/ 1590 w 10000"/>
                    <a:gd name="connsiteY22-1118" fmla="*/ 4242 h 10000"/>
                    <a:gd name="connsiteX23-1119" fmla="*/ 1818 w 10000"/>
                    <a:gd name="connsiteY23-1120" fmla="*/ 5000 h 10000"/>
                    <a:gd name="connsiteX24-1121" fmla="*/ 1364 w 10000"/>
                    <a:gd name="connsiteY24-1122" fmla="*/ 5606 h 10000"/>
                    <a:gd name="connsiteX25-1123" fmla="*/ 910 w 10000"/>
                    <a:gd name="connsiteY25-1124" fmla="*/ 5303 h 10000"/>
                    <a:gd name="connsiteX26-1125" fmla="*/ 454 w 10000"/>
                    <a:gd name="connsiteY26-1126" fmla="*/ 5606 h 10000"/>
                    <a:gd name="connsiteX27-1127" fmla="*/ 454 w 10000"/>
                    <a:gd name="connsiteY27-1128" fmla="*/ 6061 h 10000"/>
                    <a:gd name="connsiteX28-1129" fmla="*/ 0 w 10000"/>
                    <a:gd name="connsiteY28-1130" fmla="*/ 6363 h 10000"/>
                    <a:gd name="connsiteX29-1131" fmla="*/ 910 w 10000"/>
                    <a:gd name="connsiteY29-1132" fmla="*/ 7424 h 10000"/>
                    <a:gd name="connsiteX30-1133" fmla="*/ 228 w 10000"/>
                    <a:gd name="connsiteY30-1134" fmla="*/ 9091 h 10000"/>
                    <a:gd name="connsiteX31-1135" fmla="*/ 682 w 10000"/>
                    <a:gd name="connsiteY31-1136" fmla="*/ 9545 h 10000"/>
                    <a:gd name="connsiteX32-1137" fmla="*/ 2046 w 10000"/>
                    <a:gd name="connsiteY32-1138" fmla="*/ 9545 h 10000"/>
                    <a:gd name="connsiteX33-1139" fmla="*/ 2500 w 10000"/>
                    <a:gd name="connsiteY33-1140" fmla="*/ 9849 h 10000"/>
                    <a:gd name="connsiteX34-1141" fmla="*/ 3636 w 10000"/>
                    <a:gd name="connsiteY34-1142" fmla="*/ 10000 h 10000"/>
                    <a:gd name="connsiteX35-1143" fmla="*/ 3182 w 10000"/>
                    <a:gd name="connsiteY35-1144" fmla="*/ 9545 h 10000"/>
                    <a:gd name="connsiteX36-1145" fmla="*/ 3409 w 10000"/>
                    <a:gd name="connsiteY36-1146" fmla="*/ 8940 h 10000"/>
                    <a:gd name="connsiteX37-1147" fmla="*/ 4318 w 10000"/>
                    <a:gd name="connsiteY37-1148" fmla="*/ 7879 h 10000"/>
                    <a:gd name="connsiteX38-1149" fmla="*/ 5454 w 10000"/>
                    <a:gd name="connsiteY38-1150" fmla="*/ 7122 h 10000"/>
                    <a:gd name="connsiteX39-1151" fmla="*/ 6590 w 10000"/>
                    <a:gd name="connsiteY39-1152" fmla="*/ 6970 h 10000"/>
                    <a:gd name="connsiteX40-1153" fmla="*/ 7045 w 10000"/>
                    <a:gd name="connsiteY40-1154" fmla="*/ 6667 h 10000"/>
                    <a:gd name="connsiteX41-1155" fmla="*/ 6818 w 10000"/>
                    <a:gd name="connsiteY41-1156" fmla="*/ 6363 h 10000"/>
                    <a:gd name="connsiteX42-1157" fmla="*/ 6364 w 10000"/>
                    <a:gd name="connsiteY42-1158" fmla="*/ 5757 h 10000"/>
                    <a:gd name="connsiteX43-1159" fmla="*/ 5454 w 10000"/>
                    <a:gd name="connsiteY43-1160" fmla="*/ 5909 h 10000"/>
                    <a:gd name="connsiteX44-1161" fmla="*/ 5000 w 10000"/>
                    <a:gd name="connsiteY44-1162" fmla="*/ 5757 h 10000"/>
                    <a:gd name="connsiteX45-1163" fmla="*/ 5227 w 10000"/>
                    <a:gd name="connsiteY45-1164" fmla="*/ 5303 h 10000"/>
                    <a:gd name="connsiteX46-1165" fmla="*/ 5227 w 10000"/>
                    <a:gd name="connsiteY46-1166" fmla="*/ 4545 h 10000"/>
                    <a:gd name="connsiteX47-1167" fmla="*/ 4546 w 10000"/>
                    <a:gd name="connsiteY47-1168" fmla="*/ 4848 h 10000"/>
                    <a:gd name="connsiteX48-1169" fmla="*/ 3636 w 10000"/>
                    <a:gd name="connsiteY48-1170" fmla="*/ 4696 h 10000"/>
                    <a:gd name="connsiteX49-1171" fmla="*/ 2954 w 10000"/>
                    <a:gd name="connsiteY49-1172" fmla="*/ 4696 h 10000"/>
                    <a:gd name="connsiteX50-1173" fmla="*/ 2954 w 10000"/>
                    <a:gd name="connsiteY50-1174" fmla="*/ 4090 h 10000"/>
                    <a:gd name="connsiteX51-1175" fmla="*/ 3864 w 10000"/>
                    <a:gd name="connsiteY51-1176" fmla="*/ 3029 h 10000"/>
                    <a:gd name="connsiteX52-1177" fmla="*/ 4318 w 10000"/>
                    <a:gd name="connsiteY52-1178" fmla="*/ 3029 h 10000"/>
                    <a:gd name="connsiteX53-1179" fmla="*/ 4546 w 10000"/>
                    <a:gd name="connsiteY53-1180" fmla="*/ 2424 h 10000"/>
                    <a:gd name="connsiteX54-1181" fmla="*/ 5000 w 10000"/>
                    <a:gd name="connsiteY54-1182" fmla="*/ 2424 h 10000"/>
                    <a:gd name="connsiteX55-1183" fmla="*/ 5220 w 10000"/>
                    <a:gd name="connsiteY55-1184" fmla="*/ 2768 h 10000"/>
                    <a:gd name="connsiteX56-1185" fmla="*/ 6136 w 10000"/>
                    <a:gd name="connsiteY56-1186" fmla="*/ 2727 h 10000"/>
                    <a:gd name="connsiteX57-1187" fmla="*/ 5708 w 10000"/>
                    <a:gd name="connsiteY57-1188" fmla="*/ 3195 h 10000"/>
                    <a:gd name="connsiteX58-1189" fmla="*/ 6060 w 10000"/>
                    <a:gd name="connsiteY58-1190" fmla="*/ 3636 h 10000"/>
                    <a:gd name="connsiteX59-1191" fmla="*/ 6364 w 10000"/>
                    <a:gd name="connsiteY59-1192" fmla="*/ 3636 h 10000"/>
                    <a:gd name="connsiteX60-1193" fmla="*/ 6364 w 10000"/>
                    <a:gd name="connsiteY60-1194" fmla="*/ 4242 h 10000"/>
                    <a:gd name="connsiteX61-1195" fmla="*/ 7272 w 10000"/>
                    <a:gd name="connsiteY61-1196" fmla="*/ 4696 h 10000"/>
                    <a:gd name="connsiteX62-1197" fmla="*/ 7500 w 10000"/>
                    <a:gd name="connsiteY62-1198" fmla="*/ 5151 h 10000"/>
                    <a:gd name="connsiteX63-1199" fmla="*/ 7727 w 10000"/>
                    <a:gd name="connsiteY63-1200" fmla="*/ 5303 h 10000"/>
                    <a:gd name="connsiteX64-1201" fmla="*/ 8864 w 10000"/>
                    <a:gd name="connsiteY64-1202" fmla="*/ 4696 h 10000"/>
                    <a:gd name="connsiteX65-1203" fmla="*/ 9318 w 10000"/>
                    <a:gd name="connsiteY65-1204" fmla="*/ 3939 h 10000"/>
                    <a:gd name="connsiteX66-1205" fmla="*/ 10000 w 10000"/>
                    <a:gd name="connsiteY66-1206" fmla="*/ 3787 h 10000"/>
                    <a:gd name="connsiteX0-1207" fmla="*/ 10000 w 10000"/>
                    <a:gd name="connsiteY0-1208" fmla="*/ 3787 h 10000"/>
                    <a:gd name="connsiteX1-1209" fmla="*/ 9090 w 10000"/>
                    <a:gd name="connsiteY1-1210" fmla="*/ 2879 h 10000"/>
                    <a:gd name="connsiteX2-1211" fmla="*/ 8182 w 10000"/>
                    <a:gd name="connsiteY2-1212" fmla="*/ 2727 h 10000"/>
                    <a:gd name="connsiteX3-1213" fmla="*/ 8409 w 10000"/>
                    <a:gd name="connsiteY3-1214" fmla="*/ 1666 h 10000"/>
                    <a:gd name="connsiteX4-1215" fmla="*/ 7500 w 10000"/>
                    <a:gd name="connsiteY4-1216" fmla="*/ 1818 h 10000"/>
                    <a:gd name="connsiteX5-1217" fmla="*/ 7045 w 10000"/>
                    <a:gd name="connsiteY5-1218" fmla="*/ 1515 h 10000"/>
                    <a:gd name="connsiteX6-1219" fmla="*/ 7045 w 10000"/>
                    <a:gd name="connsiteY6-1220" fmla="*/ 757 h 10000"/>
                    <a:gd name="connsiteX7-1221" fmla="*/ 6381 w 10000"/>
                    <a:gd name="connsiteY7-1222" fmla="*/ 0 h 10000"/>
                    <a:gd name="connsiteX8-1223" fmla="*/ 5000 w 10000"/>
                    <a:gd name="connsiteY8-1224" fmla="*/ 303 h 10000"/>
                    <a:gd name="connsiteX9-1225" fmla="*/ 5000 w 10000"/>
                    <a:gd name="connsiteY9-1226" fmla="*/ 1060 h 10000"/>
                    <a:gd name="connsiteX10-1227" fmla="*/ 4090 w 10000"/>
                    <a:gd name="connsiteY10-1228" fmla="*/ 909 h 10000"/>
                    <a:gd name="connsiteX11-1229" fmla="*/ 3864 w 10000"/>
                    <a:gd name="connsiteY11-1230" fmla="*/ 1363 h 10000"/>
                    <a:gd name="connsiteX12-1231" fmla="*/ 3450 w 10000"/>
                    <a:gd name="connsiteY12-1232" fmla="*/ 1185 h 10000"/>
                    <a:gd name="connsiteX13-1233" fmla="*/ 2222 w 10000"/>
                    <a:gd name="connsiteY13-1234" fmla="*/ 1680 h 10000"/>
                    <a:gd name="connsiteX14-1235" fmla="*/ 1825 w 10000"/>
                    <a:gd name="connsiteY14-1236" fmla="*/ 909 h 10000"/>
                    <a:gd name="connsiteX15-1237" fmla="*/ 910 w 10000"/>
                    <a:gd name="connsiteY15-1238" fmla="*/ 1212 h 10000"/>
                    <a:gd name="connsiteX16-1239" fmla="*/ 916 w 10000"/>
                    <a:gd name="connsiteY16-1240" fmla="*/ 1790 h 10000"/>
                    <a:gd name="connsiteX17-1241" fmla="*/ 228 w 10000"/>
                    <a:gd name="connsiteY17-1242" fmla="*/ 1969 h 10000"/>
                    <a:gd name="connsiteX18-1243" fmla="*/ 910 w 10000"/>
                    <a:gd name="connsiteY18-1244" fmla="*/ 3333 h 10000"/>
                    <a:gd name="connsiteX19-1245" fmla="*/ 1640 w 10000"/>
                    <a:gd name="connsiteY19-1246" fmla="*/ 3816 h 10000"/>
                    <a:gd name="connsiteX20-1247" fmla="*/ 910 w 10000"/>
                    <a:gd name="connsiteY20-1248" fmla="*/ 3939 h 10000"/>
                    <a:gd name="connsiteX21-1249" fmla="*/ 682 w 10000"/>
                    <a:gd name="connsiteY21-1250" fmla="*/ 4242 h 10000"/>
                    <a:gd name="connsiteX22-1251" fmla="*/ 1590 w 10000"/>
                    <a:gd name="connsiteY22-1252" fmla="*/ 4242 h 10000"/>
                    <a:gd name="connsiteX23-1253" fmla="*/ 1818 w 10000"/>
                    <a:gd name="connsiteY23-1254" fmla="*/ 5000 h 10000"/>
                    <a:gd name="connsiteX24-1255" fmla="*/ 1364 w 10000"/>
                    <a:gd name="connsiteY24-1256" fmla="*/ 5606 h 10000"/>
                    <a:gd name="connsiteX25-1257" fmla="*/ 910 w 10000"/>
                    <a:gd name="connsiteY25-1258" fmla="*/ 5303 h 10000"/>
                    <a:gd name="connsiteX26-1259" fmla="*/ 236 w 10000"/>
                    <a:gd name="connsiteY26-1260" fmla="*/ 5592 h 10000"/>
                    <a:gd name="connsiteX27-1261" fmla="*/ 454 w 10000"/>
                    <a:gd name="connsiteY27-1262" fmla="*/ 6061 h 10000"/>
                    <a:gd name="connsiteX28-1263" fmla="*/ 0 w 10000"/>
                    <a:gd name="connsiteY28-1264" fmla="*/ 6363 h 10000"/>
                    <a:gd name="connsiteX29-1265" fmla="*/ 910 w 10000"/>
                    <a:gd name="connsiteY29-1266" fmla="*/ 7424 h 10000"/>
                    <a:gd name="connsiteX30-1267" fmla="*/ 228 w 10000"/>
                    <a:gd name="connsiteY30-1268" fmla="*/ 9091 h 10000"/>
                    <a:gd name="connsiteX31-1269" fmla="*/ 682 w 10000"/>
                    <a:gd name="connsiteY31-1270" fmla="*/ 9545 h 10000"/>
                    <a:gd name="connsiteX32-1271" fmla="*/ 2046 w 10000"/>
                    <a:gd name="connsiteY32-1272" fmla="*/ 9545 h 10000"/>
                    <a:gd name="connsiteX33-1273" fmla="*/ 2500 w 10000"/>
                    <a:gd name="connsiteY33-1274" fmla="*/ 9849 h 10000"/>
                    <a:gd name="connsiteX34-1275" fmla="*/ 3636 w 10000"/>
                    <a:gd name="connsiteY34-1276" fmla="*/ 10000 h 10000"/>
                    <a:gd name="connsiteX35-1277" fmla="*/ 3182 w 10000"/>
                    <a:gd name="connsiteY35-1278" fmla="*/ 9545 h 10000"/>
                    <a:gd name="connsiteX36-1279" fmla="*/ 3409 w 10000"/>
                    <a:gd name="connsiteY36-1280" fmla="*/ 8940 h 10000"/>
                    <a:gd name="connsiteX37-1281" fmla="*/ 4318 w 10000"/>
                    <a:gd name="connsiteY37-1282" fmla="*/ 7879 h 10000"/>
                    <a:gd name="connsiteX38-1283" fmla="*/ 5454 w 10000"/>
                    <a:gd name="connsiteY38-1284" fmla="*/ 7122 h 10000"/>
                    <a:gd name="connsiteX39-1285" fmla="*/ 6590 w 10000"/>
                    <a:gd name="connsiteY39-1286" fmla="*/ 6970 h 10000"/>
                    <a:gd name="connsiteX40-1287" fmla="*/ 7045 w 10000"/>
                    <a:gd name="connsiteY40-1288" fmla="*/ 6667 h 10000"/>
                    <a:gd name="connsiteX41-1289" fmla="*/ 6818 w 10000"/>
                    <a:gd name="connsiteY41-1290" fmla="*/ 6363 h 10000"/>
                    <a:gd name="connsiteX42-1291" fmla="*/ 6364 w 10000"/>
                    <a:gd name="connsiteY42-1292" fmla="*/ 5757 h 10000"/>
                    <a:gd name="connsiteX43-1293" fmla="*/ 5454 w 10000"/>
                    <a:gd name="connsiteY43-1294" fmla="*/ 5909 h 10000"/>
                    <a:gd name="connsiteX44-1295" fmla="*/ 5000 w 10000"/>
                    <a:gd name="connsiteY44-1296" fmla="*/ 5757 h 10000"/>
                    <a:gd name="connsiteX45-1297" fmla="*/ 5227 w 10000"/>
                    <a:gd name="connsiteY45-1298" fmla="*/ 5303 h 10000"/>
                    <a:gd name="connsiteX46-1299" fmla="*/ 5227 w 10000"/>
                    <a:gd name="connsiteY46-1300" fmla="*/ 4545 h 10000"/>
                    <a:gd name="connsiteX47-1301" fmla="*/ 4546 w 10000"/>
                    <a:gd name="connsiteY47-1302" fmla="*/ 4848 h 10000"/>
                    <a:gd name="connsiteX48-1303" fmla="*/ 3636 w 10000"/>
                    <a:gd name="connsiteY48-1304" fmla="*/ 4696 h 10000"/>
                    <a:gd name="connsiteX49-1305" fmla="*/ 2954 w 10000"/>
                    <a:gd name="connsiteY49-1306" fmla="*/ 4696 h 10000"/>
                    <a:gd name="connsiteX50-1307" fmla="*/ 2954 w 10000"/>
                    <a:gd name="connsiteY50-1308" fmla="*/ 4090 h 10000"/>
                    <a:gd name="connsiteX51-1309" fmla="*/ 3864 w 10000"/>
                    <a:gd name="connsiteY51-1310" fmla="*/ 3029 h 10000"/>
                    <a:gd name="connsiteX52-1311" fmla="*/ 4318 w 10000"/>
                    <a:gd name="connsiteY52-1312" fmla="*/ 3029 h 10000"/>
                    <a:gd name="connsiteX53-1313" fmla="*/ 4546 w 10000"/>
                    <a:gd name="connsiteY53-1314" fmla="*/ 2424 h 10000"/>
                    <a:gd name="connsiteX54-1315" fmla="*/ 5000 w 10000"/>
                    <a:gd name="connsiteY54-1316" fmla="*/ 2424 h 10000"/>
                    <a:gd name="connsiteX55-1317" fmla="*/ 5220 w 10000"/>
                    <a:gd name="connsiteY55-1318" fmla="*/ 2768 h 10000"/>
                    <a:gd name="connsiteX56-1319" fmla="*/ 6136 w 10000"/>
                    <a:gd name="connsiteY56-1320" fmla="*/ 2727 h 10000"/>
                    <a:gd name="connsiteX57-1321" fmla="*/ 5708 w 10000"/>
                    <a:gd name="connsiteY57-1322" fmla="*/ 3195 h 10000"/>
                    <a:gd name="connsiteX58-1323" fmla="*/ 6060 w 10000"/>
                    <a:gd name="connsiteY58-1324" fmla="*/ 3636 h 10000"/>
                    <a:gd name="connsiteX59-1325" fmla="*/ 6364 w 10000"/>
                    <a:gd name="connsiteY59-1326" fmla="*/ 3636 h 10000"/>
                    <a:gd name="connsiteX60-1327" fmla="*/ 6364 w 10000"/>
                    <a:gd name="connsiteY60-1328" fmla="*/ 4242 h 10000"/>
                    <a:gd name="connsiteX61-1329" fmla="*/ 7272 w 10000"/>
                    <a:gd name="connsiteY61-1330" fmla="*/ 4696 h 10000"/>
                    <a:gd name="connsiteX62-1331" fmla="*/ 7500 w 10000"/>
                    <a:gd name="connsiteY62-1332" fmla="*/ 5151 h 10000"/>
                    <a:gd name="connsiteX63-1333" fmla="*/ 7727 w 10000"/>
                    <a:gd name="connsiteY63-1334" fmla="*/ 5303 h 10000"/>
                    <a:gd name="connsiteX64-1335" fmla="*/ 8864 w 10000"/>
                    <a:gd name="connsiteY64-1336" fmla="*/ 4696 h 10000"/>
                    <a:gd name="connsiteX65-1337" fmla="*/ 9318 w 10000"/>
                    <a:gd name="connsiteY65-1338" fmla="*/ 3939 h 10000"/>
                    <a:gd name="connsiteX66-1339" fmla="*/ 10000 w 10000"/>
                    <a:gd name="connsiteY66-1340" fmla="*/ 3787 h 10000"/>
                    <a:gd name="connsiteX0-1341" fmla="*/ 10000 w 10000"/>
                    <a:gd name="connsiteY0-1342" fmla="*/ 3787 h 10000"/>
                    <a:gd name="connsiteX1-1343" fmla="*/ 9090 w 10000"/>
                    <a:gd name="connsiteY1-1344" fmla="*/ 2879 h 10000"/>
                    <a:gd name="connsiteX2-1345" fmla="*/ 8182 w 10000"/>
                    <a:gd name="connsiteY2-1346" fmla="*/ 2727 h 10000"/>
                    <a:gd name="connsiteX3-1347" fmla="*/ 8409 w 10000"/>
                    <a:gd name="connsiteY3-1348" fmla="*/ 1666 h 10000"/>
                    <a:gd name="connsiteX4-1349" fmla="*/ 7500 w 10000"/>
                    <a:gd name="connsiteY4-1350" fmla="*/ 1818 h 10000"/>
                    <a:gd name="connsiteX5-1351" fmla="*/ 7045 w 10000"/>
                    <a:gd name="connsiteY5-1352" fmla="*/ 1515 h 10000"/>
                    <a:gd name="connsiteX6-1353" fmla="*/ 7045 w 10000"/>
                    <a:gd name="connsiteY6-1354" fmla="*/ 757 h 10000"/>
                    <a:gd name="connsiteX7-1355" fmla="*/ 6381 w 10000"/>
                    <a:gd name="connsiteY7-1356" fmla="*/ 0 h 10000"/>
                    <a:gd name="connsiteX8-1357" fmla="*/ 5000 w 10000"/>
                    <a:gd name="connsiteY8-1358" fmla="*/ 303 h 10000"/>
                    <a:gd name="connsiteX9-1359" fmla="*/ 5000 w 10000"/>
                    <a:gd name="connsiteY9-1360" fmla="*/ 1060 h 10000"/>
                    <a:gd name="connsiteX10-1361" fmla="*/ 4090 w 10000"/>
                    <a:gd name="connsiteY10-1362" fmla="*/ 909 h 10000"/>
                    <a:gd name="connsiteX11-1363" fmla="*/ 3864 w 10000"/>
                    <a:gd name="connsiteY11-1364" fmla="*/ 1363 h 10000"/>
                    <a:gd name="connsiteX12-1365" fmla="*/ 3450 w 10000"/>
                    <a:gd name="connsiteY12-1366" fmla="*/ 1185 h 10000"/>
                    <a:gd name="connsiteX13-1367" fmla="*/ 2222 w 10000"/>
                    <a:gd name="connsiteY13-1368" fmla="*/ 1680 h 10000"/>
                    <a:gd name="connsiteX14-1369" fmla="*/ 1825 w 10000"/>
                    <a:gd name="connsiteY14-1370" fmla="*/ 909 h 10000"/>
                    <a:gd name="connsiteX15-1371" fmla="*/ 910 w 10000"/>
                    <a:gd name="connsiteY15-1372" fmla="*/ 1212 h 10000"/>
                    <a:gd name="connsiteX16-1373" fmla="*/ 916 w 10000"/>
                    <a:gd name="connsiteY16-1374" fmla="*/ 1790 h 10000"/>
                    <a:gd name="connsiteX17-1375" fmla="*/ 228 w 10000"/>
                    <a:gd name="connsiteY17-1376" fmla="*/ 1969 h 10000"/>
                    <a:gd name="connsiteX18-1377" fmla="*/ 910 w 10000"/>
                    <a:gd name="connsiteY18-1378" fmla="*/ 3333 h 10000"/>
                    <a:gd name="connsiteX19-1379" fmla="*/ 1640 w 10000"/>
                    <a:gd name="connsiteY19-1380" fmla="*/ 3816 h 10000"/>
                    <a:gd name="connsiteX20-1381" fmla="*/ 910 w 10000"/>
                    <a:gd name="connsiteY20-1382" fmla="*/ 3939 h 10000"/>
                    <a:gd name="connsiteX21-1383" fmla="*/ 682 w 10000"/>
                    <a:gd name="connsiteY21-1384" fmla="*/ 4242 h 10000"/>
                    <a:gd name="connsiteX22-1385" fmla="*/ 1590 w 10000"/>
                    <a:gd name="connsiteY22-1386" fmla="*/ 4242 h 10000"/>
                    <a:gd name="connsiteX23-1387" fmla="*/ 1818 w 10000"/>
                    <a:gd name="connsiteY23-1388" fmla="*/ 5000 h 10000"/>
                    <a:gd name="connsiteX24-1389" fmla="*/ 1364 w 10000"/>
                    <a:gd name="connsiteY24-1390" fmla="*/ 5606 h 10000"/>
                    <a:gd name="connsiteX25-1391" fmla="*/ 910 w 10000"/>
                    <a:gd name="connsiteY25-1392" fmla="*/ 5303 h 10000"/>
                    <a:gd name="connsiteX26-1393" fmla="*/ 236 w 10000"/>
                    <a:gd name="connsiteY26-1394" fmla="*/ 5592 h 10000"/>
                    <a:gd name="connsiteX27-1395" fmla="*/ 471 w 10000"/>
                    <a:gd name="connsiteY27-1396" fmla="*/ 5881 h 10000"/>
                    <a:gd name="connsiteX28-1397" fmla="*/ 0 w 10000"/>
                    <a:gd name="connsiteY28-1398" fmla="*/ 6363 h 10000"/>
                    <a:gd name="connsiteX29-1399" fmla="*/ 910 w 10000"/>
                    <a:gd name="connsiteY29-1400" fmla="*/ 7424 h 10000"/>
                    <a:gd name="connsiteX30-1401" fmla="*/ 228 w 10000"/>
                    <a:gd name="connsiteY30-1402" fmla="*/ 9091 h 10000"/>
                    <a:gd name="connsiteX31-1403" fmla="*/ 682 w 10000"/>
                    <a:gd name="connsiteY31-1404" fmla="*/ 9545 h 10000"/>
                    <a:gd name="connsiteX32-1405" fmla="*/ 2046 w 10000"/>
                    <a:gd name="connsiteY32-1406" fmla="*/ 9545 h 10000"/>
                    <a:gd name="connsiteX33-1407" fmla="*/ 2500 w 10000"/>
                    <a:gd name="connsiteY33-1408" fmla="*/ 9849 h 10000"/>
                    <a:gd name="connsiteX34-1409" fmla="*/ 3636 w 10000"/>
                    <a:gd name="connsiteY34-1410" fmla="*/ 10000 h 10000"/>
                    <a:gd name="connsiteX35-1411" fmla="*/ 3182 w 10000"/>
                    <a:gd name="connsiteY35-1412" fmla="*/ 9545 h 10000"/>
                    <a:gd name="connsiteX36-1413" fmla="*/ 3409 w 10000"/>
                    <a:gd name="connsiteY36-1414" fmla="*/ 8940 h 10000"/>
                    <a:gd name="connsiteX37-1415" fmla="*/ 4318 w 10000"/>
                    <a:gd name="connsiteY37-1416" fmla="*/ 7879 h 10000"/>
                    <a:gd name="connsiteX38-1417" fmla="*/ 5454 w 10000"/>
                    <a:gd name="connsiteY38-1418" fmla="*/ 7122 h 10000"/>
                    <a:gd name="connsiteX39-1419" fmla="*/ 6590 w 10000"/>
                    <a:gd name="connsiteY39-1420" fmla="*/ 6970 h 10000"/>
                    <a:gd name="connsiteX40-1421" fmla="*/ 7045 w 10000"/>
                    <a:gd name="connsiteY40-1422" fmla="*/ 6667 h 10000"/>
                    <a:gd name="connsiteX41-1423" fmla="*/ 6818 w 10000"/>
                    <a:gd name="connsiteY41-1424" fmla="*/ 6363 h 10000"/>
                    <a:gd name="connsiteX42-1425" fmla="*/ 6364 w 10000"/>
                    <a:gd name="connsiteY42-1426" fmla="*/ 5757 h 10000"/>
                    <a:gd name="connsiteX43-1427" fmla="*/ 5454 w 10000"/>
                    <a:gd name="connsiteY43-1428" fmla="*/ 5909 h 10000"/>
                    <a:gd name="connsiteX44-1429" fmla="*/ 5000 w 10000"/>
                    <a:gd name="connsiteY44-1430" fmla="*/ 5757 h 10000"/>
                    <a:gd name="connsiteX45-1431" fmla="*/ 5227 w 10000"/>
                    <a:gd name="connsiteY45-1432" fmla="*/ 5303 h 10000"/>
                    <a:gd name="connsiteX46-1433" fmla="*/ 5227 w 10000"/>
                    <a:gd name="connsiteY46-1434" fmla="*/ 4545 h 10000"/>
                    <a:gd name="connsiteX47-1435" fmla="*/ 4546 w 10000"/>
                    <a:gd name="connsiteY47-1436" fmla="*/ 4848 h 10000"/>
                    <a:gd name="connsiteX48-1437" fmla="*/ 3636 w 10000"/>
                    <a:gd name="connsiteY48-1438" fmla="*/ 4696 h 10000"/>
                    <a:gd name="connsiteX49-1439" fmla="*/ 2954 w 10000"/>
                    <a:gd name="connsiteY49-1440" fmla="*/ 4696 h 10000"/>
                    <a:gd name="connsiteX50-1441" fmla="*/ 2954 w 10000"/>
                    <a:gd name="connsiteY50-1442" fmla="*/ 4090 h 10000"/>
                    <a:gd name="connsiteX51-1443" fmla="*/ 3864 w 10000"/>
                    <a:gd name="connsiteY51-1444" fmla="*/ 3029 h 10000"/>
                    <a:gd name="connsiteX52-1445" fmla="*/ 4318 w 10000"/>
                    <a:gd name="connsiteY52-1446" fmla="*/ 3029 h 10000"/>
                    <a:gd name="connsiteX53-1447" fmla="*/ 4546 w 10000"/>
                    <a:gd name="connsiteY53-1448" fmla="*/ 2424 h 10000"/>
                    <a:gd name="connsiteX54-1449" fmla="*/ 5000 w 10000"/>
                    <a:gd name="connsiteY54-1450" fmla="*/ 2424 h 10000"/>
                    <a:gd name="connsiteX55-1451" fmla="*/ 5220 w 10000"/>
                    <a:gd name="connsiteY55-1452" fmla="*/ 2768 h 10000"/>
                    <a:gd name="connsiteX56-1453" fmla="*/ 6136 w 10000"/>
                    <a:gd name="connsiteY56-1454" fmla="*/ 2727 h 10000"/>
                    <a:gd name="connsiteX57-1455" fmla="*/ 5708 w 10000"/>
                    <a:gd name="connsiteY57-1456" fmla="*/ 3195 h 10000"/>
                    <a:gd name="connsiteX58-1457" fmla="*/ 6060 w 10000"/>
                    <a:gd name="connsiteY58-1458" fmla="*/ 3636 h 10000"/>
                    <a:gd name="connsiteX59-1459" fmla="*/ 6364 w 10000"/>
                    <a:gd name="connsiteY59-1460" fmla="*/ 3636 h 10000"/>
                    <a:gd name="connsiteX60-1461" fmla="*/ 6364 w 10000"/>
                    <a:gd name="connsiteY60-1462" fmla="*/ 4242 h 10000"/>
                    <a:gd name="connsiteX61-1463" fmla="*/ 7272 w 10000"/>
                    <a:gd name="connsiteY61-1464" fmla="*/ 4696 h 10000"/>
                    <a:gd name="connsiteX62-1465" fmla="*/ 7500 w 10000"/>
                    <a:gd name="connsiteY62-1466" fmla="*/ 5151 h 10000"/>
                    <a:gd name="connsiteX63-1467" fmla="*/ 7727 w 10000"/>
                    <a:gd name="connsiteY63-1468" fmla="*/ 5303 h 10000"/>
                    <a:gd name="connsiteX64-1469" fmla="*/ 8864 w 10000"/>
                    <a:gd name="connsiteY64-1470" fmla="*/ 4696 h 10000"/>
                    <a:gd name="connsiteX65-1471" fmla="*/ 9318 w 10000"/>
                    <a:gd name="connsiteY65-1472" fmla="*/ 3939 h 10000"/>
                    <a:gd name="connsiteX66-1473" fmla="*/ 10000 w 10000"/>
                    <a:gd name="connsiteY66-1474" fmla="*/ 3787 h 10000"/>
                    <a:gd name="connsiteX0-1475" fmla="*/ 10000 w 10000"/>
                    <a:gd name="connsiteY0-1476" fmla="*/ 3787 h 10000"/>
                    <a:gd name="connsiteX1-1477" fmla="*/ 9090 w 10000"/>
                    <a:gd name="connsiteY1-1478" fmla="*/ 2879 h 10000"/>
                    <a:gd name="connsiteX2-1479" fmla="*/ 8182 w 10000"/>
                    <a:gd name="connsiteY2-1480" fmla="*/ 2727 h 10000"/>
                    <a:gd name="connsiteX3-1481" fmla="*/ 8409 w 10000"/>
                    <a:gd name="connsiteY3-1482" fmla="*/ 1666 h 10000"/>
                    <a:gd name="connsiteX4-1483" fmla="*/ 7500 w 10000"/>
                    <a:gd name="connsiteY4-1484" fmla="*/ 1818 h 10000"/>
                    <a:gd name="connsiteX5-1485" fmla="*/ 7045 w 10000"/>
                    <a:gd name="connsiteY5-1486" fmla="*/ 1515 h 10000"/>
                    <a:gd name="connsiteX6-1487" fmla="*/ 7045 w 10000"/>
                    <a:gd name="connsiteY6-1488" fmla="*/ 757 h 10000"/>
                    <a:gd name="connsiteX7-1489" fmla="*/ 6381 w 10000"/>
                    <a:gd name="connsiteY7-1490" fmla="*/ 0 h 10000"/>
                    <a:gd name="connsiteX8-1491" fmla="*/ 5000 w 10000"/>
                    <a:gd name="connsiteY8-1492" fmla="*/ 303 h 10000"/>
                    <a:gd name="connsiteX9-1493" fmla="*/ 5000 w 10000"/>
                    <a:gd name="connsiteY9-1494" fmla="*/ 1060 h 10000"/>
                    <a:gd name="connsiteX10-1495" fmla="*/ 4090 w 10000"/>
                    <a:gd name="connsiteY10-1496" fmla="*/ 909 h 10000"/>
                    <a:gd name="connsiteX11-1497" fmla="*/ 3864 w 10000"/>
                    <a:gd name="connsiteY11-1498" fmla="*/ 1363 h 10000"/>
                    <a:gd name="connsiteX12-1499" fmla="*/ 3450 w 10000"/>
                    <a:gd name="connsiteY12-1500" fmla="*/ 1185 h 10000"/>
                    <a:gd name="connsiteX13-1501" fmla="*/ 2222 w 10000"/>
                    <a:gd name="connsiteY13-1502" fmla="*/ 1680 h 10000"/>
                    <a:gd name="connsiteX14-1503" fmla="*/ 1825 w 10000"/>
                    <a:gd name="connsiteY14-1504" fmla="*/ 909 h 10000"/>
                    <a:gd name="connsiteX15-1505" fmla="*/ 910 w 10000"/>
                    <a:gd name="connsiteY15-1506" fmla="*/ 1212 h 10000"/>
                    <a:gd name="connsiteX16-1507" fmla="*/ 916 w 10000"/>
                    <a:gd name="connsiteY16-1508" fmla="*/ 1790 h 10000"/>
                    <a:gd name="connsiteX17-1509" fmla="*/ 228 w 10000"/>
                    <a:gd name="connsiteY17-1510" fmla="*/ 1969 h 10000"/>
                    <a:gd name="connsiteX18-1511" fmla="*/ 910 w 10000"/>
                    <a:gd name="connsiteY18-1512" fmla="*/ 3333 h 10000"/>
                    <a:gd name="connsiteX19-1513" fmla="*/ 1640 w 10000"/>
                    <a:gd name="connsiteY19-1514" fmla="*/ 3816 h 10000"/>
                    <a:gd name="connsiteX20-1515" fmla="*/ 910 w 10000"/>
                    <a:gd name="connsiteY20-1516" fmla="*/ 3939 h 10000"/>
                    <a:gd name="connsiteX21-1517" fmla="*/ 682 w 10000"/>
                    <a:gd name="connsiteY21-1518" fmla="*/ 4242 h 10000"/>
                    <a:gd name="connsiteX22-1519" fmla="*/ 1590 w 10000"/>
                    <a:gd name="connsiteY22-1520" fmla="*/ 4242 h 10000"/>
                    <a:gd name="connsiteX23-1521" fmla="*/ 1818 w 10000"/>
                    <a:gd name="connsiteY23-1522" fmla="*/ 5000 h 10000"/>
                    <a:gd name="connsiteX24-1523" fmla="*/ 1364 w 10000"/>
                    <a:gd name="connsiteY24-1524" fmla="*/ 5606 h 10000"/>
                    <a:gd name="connsiteX25-1525" fmla="*/ 910 w 10000"/>
                    <a:gd name="connsiteY25-1526" fmla="*/ 5303 h 10000"/>
                    <a:gd name="connsiteX26-1527" fmla="*/ 236 w 10000"/>
                    <a:gd name="connsiteY26-1528" fmla="*/ 5592 h 10000"/>
                    <a:gd name="connsiteX27-1529" fmla="*/ 471 w 10000"/>
                    <a:gd name="connsiteY27-1530" fmla="*/ 5881 h 10000"/>
                    <a:gd name="connsiteX28-1531" fmla="*/ 0 w 10000"/>
                    <a:gd name="connsiteY28-1532" fmla="*/ 6363 h 10000"/>
                    <a:gd name="connsiteX29-1533" fmla="*/ 1144 w 10000"/>
                    <a:gd name="connsiteY29-1534" fmla="*/ 7424 h 10000"/>
                    <a:gd name="connsiteX30-1535" fmla="*/ 228 w 10000"/>
                    <a:gd name="connsiteY30-1536" fmla="*/ 9091 h 10000"/>
                    <a:gd name="connsiteX31-1537" fmla="*/ 682 w 10000"/>
                    <a:gd name="connsiteY31-1538" fmla="*/ 9545 h 10000"/>
                    <a:gd name="connsiteX32-1539" fmla="*/ 2046 w 10000"/>
                    <a:gd name="connsiteY32-1540" fmla="*/ 9545 h 10000"/>
                    <a:gd name="connsiteX33-1541" fmla="*/ 2500 w 10000"/>
                    <a:gd name="connsiteY33-1542" fmla="*/ 9849 h 10000"/>
                    <a:gd name="connsiteX34-1543" fmla="*/ 3636 w 10000"/>
                    <a:gd name="connsiteY34-1544" fmla="*/ 10000 h 10000"/>
                    <a:gd name="connsiteX35-1545" fmla="*/ 3182 w 10000"/>
                    <a:gd name="connsiteY35-1546" fmla="*/ 9545 h 10000"/>
                    <a:gd name="connsiteX36-1547" fmla="*/ 3409 w 10000"/>
                    <a:gd name="connsiteY36-1548" fmla="*/ 8940 h 10000"/>
                    <a:gd name="connsiteX37-1549" fmla="*/ 4318 w 10000"/>
                    <a:gd name="connsiteY37-1550" fmla="*/ 7879 h 10000"/>
                    <a:gd name="connsiteX38-1551" fmla="*/ 5454 w 10000"/>
                    <a:gd name="connsiteY38-1552" fmla="*/ 7122 h 10000"/>
                    <a:gd name="connsiteX39-1553" fmla="*/ 6590 w 10000"/>
                    <a:gd name="connsiteY39-1554" fmla="*/ 6970 h 10000"/>
                    <a:gd name="connsiteX40-1555" fmla="*/ 7045 w 10000"/>
                    <a:gd name="connsiteY40-1556" fmla="*/ 6667 h 10000"/>
                    <a:gd name="connsiteX41-1557" fmla="*/ 6818 w 10000"/>
                    <a:gd name="connsiteY41-1558" fmla="*/ 6363 h 10000"/>
                    <a:gd name="connsiteX42-1559" fmla="*/ 6364 w 10000"/>
                    <a:gd name="connsiteY42-1560" fmla="*/ 5757 h 10000"/>
                    <a:gd name="connsiteX43-1561" fmla="*/ 5454 w 10000"/>
                    <a:gd name="connsiteY43-1562" fmla="*/ 5909 h 10000"/>
                    <a:gd name="connsiteX44-1563" fmla="*/ 5000 w 10000"/>
                    <a:gd name="connsiteY44-1564" fmla="*/ 5757 h 10000"/>
                    <a:gd name="connsiteX45-1565" fmla="*/ 5227 w 10000"/>
                    <a:gd name="connsiteY45-1566" fmla="*/ 5303 h 10000"/>
                    <a:gd name="connsiteX46-1567" fmla="*/ 5227 w 10000"/>
                    <a:gd name="connsiteY46-1568" fmla="*/ 4545 h 10000"/>
                    <a:gd name="connsiteX47-1569" fmla="*/ 4546 w 10000"/>
                    <a:gd name="connsiteY47-1570" fmla="*/ 4848 h 10000"/>
                    <a:gd name="connsiteX48-1571" fmla="*/ 3636 w 10000"/>
                    <a:gd name="connsiteY48-1572" fmla="*/ 4696 h 10000"/>
                    <a:gd name="connsiteX49-1573" fmla="*/ 2954 w 10000"/>
                    <a:gd name="connsiteY49-1574" fmla="*/ 4696 h 10000"/>
                    <a:gd name="connsiteX50-1575" fmla="*/ 2954 w 10000"/>
                    <a:gd name="connsiteY50-1576" fmla="*/ 4090 h 10000"/>
                    <a:gd name="connsiteX51-1577" fmla="*/ 3864 w 10000"/>
                    <a:gd name="connsiteY51-1578" fmla="*/ 3029 h 10000"/>
                    <a:gd name="connsiteX52-1579" fmla="*/ 4318 w 10000"/>
                    <a:gd name="connsiteY52-1580" fmla="*/ 3029 h 10000"/>
                    <a:gd name="connsiteX53-1581" fmla="*/ 4546 w 10000"/>
                    <a:gd name="connsiteY53-1582" fmla="*/ 2424 h 10000"/>
                    <a:gd name="connsiteX54-1583" fmla="*/ 5000 w 10000"/>
                    <a:gd name="connsiteY54-1584" fmla="*/ 2424 h 10000"/>
                    <a:gd name="connsiteX55-1585" fmla="*/ 5220 w 10000"/>
                    <a:gd name="connsiteY55-1586" fmla="*/ 2768 h 10000"/>
                    <a:gd name="connsiteX56-1587" fmla="*/ 6136 w 10000"/>
                    <a:gd name="connsiteY56-1588" fmla="*/ 2727 h 10000"/>
                    <a:gd name="connsiteX57-1589" fmla="*/ 5708 w 10000"/>
                    <a:gd name="connsiteY57-1590" fmla="*/ 3195 h 10000"/>
                    <a:gd name="connsiteX58-1591" fmla="*/ 6060 w 10000"/>
                    <a:gd name="connsiteY58-1592" fmla="*/ 3636 h 10000"/>
                    <a:gd name="connsiteX59-1593" fmla="*/ 6364 w 10000"/>
                    <a:gd name="connsiteY59-1594" fmla="*/ 3636 h 10000"/>
                    <a:gd name="connsiteX60-1595" fmla="*/ 6364 w 10000"/>
                    <a:gd name="connsiteY60-1596" fmla="*/ 4242 h 10000"/>
                    <a:gd name="connsiteX61-1597" fmla="*/ 7272 w 10000"/>
                    <a:gd name="connsiteY61-1598" fmla="*/ 4696 h 10000"/>
                    <a:gd name="connsiteX62-1599" fmla="*/ 7500 w 10000"/>
                    <a:gd name="connsiteY62-1600" fmla="*/ 5151 h 10000"/>
                    <a:gd name="connsiteX63-1601" fmla="*/ 7727 w 10000"/>
                    <a:gd name="connsiteY63-1602" fmla="*/ 5303 h 10000"/>
                    <a:gd name="connsiteX64-1603" fmla="*/ 8864 w 10000"/>
                    <a:gd name="connsiteY64-1604" fmla="*/ 4696 h 10000"/>
                    <a:gd name="connsiteX65-1605" fmla="*/ 9318 w 10000"/>
                    <a:gd name="connsiteY65-1606" fmla="*/ 3939 h 10000"/>
                    <a:gd name="connsiteX66-1607" fmla="*/ 10000 w 10000"/>
                    <a:gd name="connsiteY66-1608" fmla="*/ 3787 h 10000"/>
                    <a:gd name="connsiteX0-1609" fmla="*/ 10000 w 10000"/>
                    <a:gd name="connsiteY0-1610" fmla="*/ 3787 h 10000"/>
                    <a:gd name="connsiteX1-1611" fmla="*/ 9090 w 10000"/>
                    <a:gd name="connsiteY1-1612" fmla="*/ 2879 h 10000"/>
                    <a:gd name="connsiteX2-1613" fmla="*/ 8182 w 10000"/>
                    <a:gd name="connsiteY2-1614" fmla="*/ 2727 h 10000"/>
                    <a:gd name="connsiteX3-1615" fmla="*/ 8409 w 10000"/>
                    <a:gd name="connsiteY3-1616" fmla="*/ 1666 h 10000"/>
                    <a:gd name="connsiteX4-1617" fmla="*/ 7500 w 10000"/>
                    <a:gd name="connsiteY4-1618" fmla="*/ 1818 h 10000"/>
                    <a:gd name="connsiteX5-1619" fmla="*/ 7045 w 10000"/>
                    <a:gd name="connsiteY5-1620" fmla="*/ 1515 h 10000"/>
                    <a:gd name="connsiteX6-1621" fmla="*/ 7045 w 10000"/>
                    <a:gd name="connsiteY6-1622" fmla="*/ 757 h 10000"/>
                    <a:gd name="connsiteX7-1623" fmla="*/ 6381 w 10000"/>
                    <a:gd name="connsiteY7-1624" fmla="*/ 0 h 10000"/>
                    <a:gd name="connsiteX8-1625" fmla="*/ 5000 w 10000"/>
                    <a:gd name="connsiteY8-1626" fmla="*/ 303 h 10000"/>
                    <a:gd name="connsiteX9-1627" fmla="*/ 5000 w 10000"/>
                    <a:gd name="connsiteY9-1628" fmla="*/ 1060 h 10000"/>
                    <a:gd name="connsiteX10-1629" fmla="*/ 4090 w 10000"/>
                    <a:gd name="connsiteY10-1630" fmla="*/ 909 h 10000"/>
                    <a:gd name="connsiteX11-1631" fmla="*/ 3864 w 10000"/>
                    <a:gd name="connsiteY11-1632" fmla="*/ 1363 h 10000"/>
                    <a:gd name="connsiteX12-1633" fmla="*/ 3450 w 10000"/>
                    <a:gd name="connsiteY12-1634" fmla="*/ 1185 h 10000"/>
                    <a:gd name="connsiteX13-1635" fmla="*/ 2222 w 10000"/>
                    <a:gd name="connsiteY13-1636" fmla="*/ 1680 h 10000"/>
                    <a:gd name="connsiteX14-1637" fmla="*/ 1825 w 10000"/>
                    <a:gd name="connsiteY14-1638" fmla="*/ 909 h 10000"/>
                    <a:gd name="connsiteX15-1639" fmla="*/ 910 w 10000"/>
                    <a:gd name="connsiteY15-1640" fmla="*/ 1212 h 10000"/>
                    <a:gd name="connsiteX16-1641" fmla="*/ 916 w 10000"/>
                    <a:gd name="connsiteY16-1642" fmla="*/ 1790 h 10000"/>
                    <a:gd name="connsiteX17-1643" fmla="*/ 228 w 10000"/>
                    <a:gd name="connsiteY17-1644" fmla="*/ 1969 h 10000"/>
                    <a:gd name="connsiteX18-1645" fmla="*/ 910 w 10000"/>
                    <a:gd name="connsiteY18-1646" fmla="*/ 3333 h 10000"/>
                    <a:gd name="connsiteX19-1647" fmla="*/ 1640 w 10000"/>
                    <a:gd name="connsiteY19-1648" fmla="*/ 3816 h 10000"/>
                    <a:gd name="connsiteX20-1649" fmla="*/ 910 w 10000"/>
                    <a:gd name="connsiteY20-1650" fmla="*/ 3939 h 10000"/>
                    <a:gd name="connsiteX21-1651" fmla="*/ 682 w 10000"/>
                    <a:gd name="connsiteY21-1652" fmla="*/ 4242 h 10000"/>
                    <a:gd name="connsiteX22-1653" fmla="*/ 1590 w 10000"/>
                    <a:gd name="connsiteY22-1654" fmla="*/ 4242 h 10000"/>
                    <a:gd name="connsiteX23-1655" fmla="*/ 1818 w 10000"/>
                    <a:gd name="connsiteY23-1656" fmla="*/ 5000 h 10000"/>
                    <a:gd name="connsiteX24-1657" fmla="*/ 1364 w 10000"/>
                    <a:gd name="connsiteY24-1658" fmla="*/ 5606 h 10000"/>
                    <a:gd name="connsiteX25-1659" fmla="*/ 910 w 10000"/>
                    <a:gd name="connsiteY25-1660" fmla="*/ 5303 h 10000"/>
                    <a:gd name="connsiteX26-1661" fmla="*/ 236 w 10000"/>
                    <a:gd name="connsiteY26-1662" fmla="*/ 5592 h 10000"/>
                    <a:gd name="connsiteX27-1663" fmla="*/ 471 w 10000"/>
                    <a:gd name="connsiteY27-1664" fmla="*/ 5881 h 10000"/>
                    <a:gd name="connsiteX28-1665" fmla="*/ 0 w 10000"/>
                    <a:gd name="connsiteY28-1666" fmla="*/ 6363 h 10000"/>
                    <a:gd name="connsiteX29-1667" fmla="*/ 1144 w 10000"/>
                    <a:gd name="connsiteY29-1668" fmla="*/ 7424 h 10000"/>
                    <a:gd name="connsiteX30-1669" fmla="*/ 228 w 10000"/>
                    <a:gd name="connsiteY30-1670" fmla="*/ 9091 h 10000"/>
                    <a:gd name="connsiteX31-1671" fmla="*/ 749 w 10000"/>
                    <a:gd name="connsiteY31-1672" fmla="*/ 9697 h 10000"/>
                    <a:gd name="connsiteX32-1673" fmla="*/ 2046 w 10000"/>
                    <a:gd name="connsiteY32-1674" fmla="*/ 9545 h 10000"/>
                    <a:gd name="connsiteX33-1675" fmla="*/ 2500 w 10000"/>
                    <a:gd name="connsiteY33-1676" fmla="*/ 9849 h 10000"/>
                    <a:gd name="connsiteX34-1677" fmla="*/ 3636 w 10000"/>
                    <a:gd name="connsiteY34-1678" fmla="*/ 10000 h 10000"/>
                    <a:gd name="connsiteX35-1679" fmla="*/ 3182 w 10000"/>
                    <a:gd name="connsiteY35-1680" fmla="*/ 9545 h 10000"/>
                    <a:gd name="connsiteX36-1681" fmla="*/ 3409 w 10000"/>
                    <a:gd name="connsiteY36-1682" fmla="*/ 8940 h 10000"/>
                    <a:gd name="connsiteX37-1683" fmla="*/ 4318 w 10000"/>
                    <a:gd name="connsiteY37-1684" fmla="*/ 7879 h 10000"/>
                    <a:gd name="connsiteX38-1685" fmla="*/ 5454 w 10000"/>
                    <a:gd name="connsiteY38-1686" fmla="*/ 7122 h 10000"/>
                    <a:gd name="connsiteX39-1687" fmla="*/ 6590 w 10000"/>
                    <a:gd name="connsiteY39-1688" fmla="*/ 6970 h 10000"/>
                    <a:gd name="connsiteX40-1689" fmla="*/ 7045 w 10000"/>
                    <a:gd name="connsiteY40-1690" fmla="*/ 6667 h 10000"/>
                    <a:gd name="connsiteX41-1691" fmla="*/ 6818 w 10000"/>
                    <a:gd name="connsiteY41-1692" fmla="*/ 6363 h 10000"/>
                    <a:gd name="connsiteX42-1693" fmla="*/ 6364 w 10000"/>
                    <a:gd name="connsiteY42-1694" fmla="*/ 5757 h 10000"/>
                    <a:gd name="connsiteX43-1695" fmla="*/ 5454 w 10000"/>
                    <a:gd name="connsiteY43-1696" fmla="*/ 5909 h 10000"/>
                    <a:gd name="connsiteX44-1697" fmla="*/ 5000 w 10000"/>
                    <a:gd name="connsiteY44-1698" fmla="*/ 5757 h 10000"/>
                    <a:gd name="connsiteX45-1699" fmla="*/ 5227 w 10000"/>
                    <a:gd name="connsiteY45-1700" fmla="*/ 5303 h 10000"/>
                    <a:gd name="connsiteX46-1701" fmla="*/ 5227 w 10000"/>
                    <a:gd name="connsiteY46-1702" fmla="*/ 4545 h 10000"/>
                    <a:gd name="connsiteX47-1703" fmla="*/ 4546 w 10000"/>
                    <a:gd name="connsiteY47-1704" fmla="*/ 4848 h 10000"/>
                    <a:gd name="connsiteX48-1705" fmla="*/ 3636 w 10000"/>
                    <a:gd name="connsiteY48-1706" fmla="*/ 4696 h 10000"/>
                    <a:gd name="connsiteX49-1707" fmla="*/ 2954 w 10000"/>
                    <a:gd name="connsiteY49-1708" fmla="*/ 4696 h 10000"/>
                    <a:gd name="connsiteX50-1709" fmla="*/ 2954 w 10000"/>
                    <a:gd name="connsiteY50-1710" fmla="*/ 4090 h 10000"/>
                    <a:gd name="connsiteX51-1711" fmla="*/ 3864 w 10000"/>
                    <a:gd name="connsiteY51-1712" fmla="*/ 3029 h 10000"/>
                    <a:gd name="connsiteX52-1713" fmla="*/ 4318 w 10000"/>
                    <a:gd name="connsiteY52-1714" fmla="*/ 3029 h 10000"/>
                    <a:gd name="connsiteX53-1715" fmla="*/ 4546 w 10000"/>
                    <a:gd name="connsiteY53-1716" fmla="*/ 2424 h 10000"/>
                    <a:gd name="connsiteX54-1717" fmla="*/ 5000 w 10000"/>
                    <a:gd name="connsiteY54-1718" fmla="*/ 2424 h 10000"/>
                    <a:gd name="connsiteX55-1719" fmla="*/ 5220 w 10000"/>
                    <a:gd name="connsiteY55-1720" fmla="*/ 2768 h 10000"/>
                    <a:gd name="connsiteX56-1721" fmla="*/ 6136 w 10000"/>
                    <a:gd name="connsiteY56-1722" fmla="*/ 2727 h 10000"/>
                    <a:gd name="connsiteX57-1723" fmla="*/ 5708 w 10000"/>
                    <a:gd name="connsiteY57-1724" fmla="*/ 3195 h 10000"/>
                    <a:gd name="connsiteX58-1725" fmla="*/ 6060 w 10000"/>
                    <a:gd name="connsiteY58-1726" fmla="*/ 3636 h 10000"/>
                    <a:gd name="connsiteX59-1727" fmla="*/ 6364 w 10000"/>
                    <a:gd name="connsiteY59-1728" fmla="*/ 3636 h 10000"/>
                    <a:gd name="connsiteX60-1729" fmla="*/ 6364 w 10000"/>
                    <a:gd name="connsiteY60-1730" fmla="*/ 4242 h 10000"/>
                    <a:gd name="connsiteX61-1731" fmla="*/ 7272 w 10000"/>
                    <a:gd name="connsiteY61-1732" fmla="*/ 4696 h 10000"/>
                    <a:gd name="connsiteX62-1733" fmla="*/ 7500 w 10000"/>
                    <a:gd name="connsiteY62-1734" fmla="*/ 5151 h 10000"/>
                    <a:gd name="connsiteX63-1735" fmla="*/ 7727 w 10000"/>
                    <a:gd name="connsiteY63-1736" fmla="*/ 5303 h 10000"/>
                    <a:gd name="connsiteX64-1737" fmla="*/ 8864 w 10000"/>
                    <a:gd name="connsiteY64-1738" fmla="*/ 4696 h 10000"/>
                    <a:gd name="connsiteX65-1739" fmla="*/ 9318 w 10000"/>
                    <a:gd name="connsiteY65-1740" fmla="*/ 3939 h 10000"/>
                    <a:gd name="connsiteX66-1741" fmla="*/ 10000 w 10000"/>
                    <a:gd name="connsiteY66-1742" fmla="*/ 3787 h 10000"/>
                    <a:gd name="connsiteX0-1743" fmla="*/ 10000 w 10000"/>
                    <a:gd name="connsiteY0-1744" fmla="*/ 3787 h 10000"/>
                    <a:gd name="connsiteX1-1745" fmla="*/ 9090 w 10000"/>
                    <a:gd name="connsiteY1-1746" fmla="*/ 2879 h 10000"/>
                    <a:gd name="connsiteX2-1747" fmla="*/ 8182 w 10000"/>
                    <a:gd name="connsiteY2-1748" fmla="*/ 2727 h 10000"/>
                    <a:gd name="connsiteX3-1749" fmla="*/ 8409 w 10000"/>
                    <a:gd name="connsiteY3-1750" fmla="*/ 1666 h 10000"/>
                    <a:gd name="connsiteX4-1751" fmla="*/ 7500 w 10000"/>
                    <a:gd name="connsiteY4-1752" fmla="*/ 1818 h 10000"/>
                    <a:gd name="connsiteX5-1753" fmla="*/ 7045 w 10000"/>
                    <a:gd name="connsiteY5-1754" fmla="*/ 1515 h 10000"/>
                    <a:gd name="connsiteX6-1755" fmla="*/ 7045 w 10000"/>
                    <a:gd name="connsiteY6-1756" fmla="*/ 757 h 10000"/>
                    <a:gd name="connsiteX7-1757" fmla="*/ 6381 w 10000"/>
                    <a:gd name="connsiteY7-1758" fmla="*/ 0 h 10000"/>
                    <a:gd name="connsiteX8-1759" fmla="*/ 5000 w 10000"/>
                    <a:gd name="connsiteY8-1760" fmla="*/ 303 h 10000"/>
                    <a:gd name="connsiteX9-1761" fmla="*/ 5000 w 10000"/>
                    <a:gd name="connsiteY9-1762" fmla="*/ 1060 h 10000"/>
                    <a:gd name="connsiteX10-1763" fmla="*/ 4090 w 10000"/>
                    <a:gd name="connsiteY10-1764" fmla="*/ 909 h 10000"/>
                    <a:gd name="connsiteX11-1765" fmla="*/ 3864 w 10000"/>
                    <a:gd name="connsiteY11-1766" fmla="*/ 1363 h 10000"/>
                    <a:gd name="connsiteX12-1767" fmla="*/ 3450 w 10000"/>
                    <a:gd name="connsiteY12-1768" fmla="*/ 1185 h 10000"/>
                    <a:gd name="connsiteX13-1769" fmla="*/ 2222 w 10000"/>
                    <a:gd name="connsiteY13-1770" fmla="*/ 1680 h 10000"/>
                    <a:gd name="connsiteX14-1771" fmla="*/ 1825 w 10000"/>
                    <a:gd name="connsiteY14-1772" fmla="*/ 909 h 10000"/>
                    <a:gd name="connsiteX15-1773" fmla="*/ 910 w 10000"/>
                    <a:gd name="connsiteY15-1774" fmla="*/ 1212 h 10000"/>
                    <a:gd name="connsiteX16-1775" fmla="*/ 916 w 10000"/>
                    <a:gd name="connsiteY16-1776" fmla="*/ 1790 h 10000"/>
                    <a:gd name="connsiteX17-1777" fmla="*/ 228 w 10000"/>
                    <a:gd name="connsiteY17-1778" fmla="*/ 1969 h 10000"/>
                    <a:gd name="connsiteX18-1779" fmla="*/ 910 w 10000"/>
                    <a:gd name="connsiteY18-1780" fmla="*/ 3333 h 10000"/>
                    <a:gd name="connsiteX19-1781" fmla="*/ 1640 w 10000"/>
                    <a:gd name="connsiteY19-1782" fmla="*/ 3816 h 10000"/>
                    <a:gd name="connsiteX20-1783" fmla="*/ 910 w 10000"/>
                    <a:gd name="connsiteY20-1784" fmla="*/ 3939 h 10000"/>
                    <a:gd name="connsiteX21-1785" fmla="*/ 682 w 10000"/>
                    <a:gd name="connsiteY21-1786" fmla="*/ 4242 h 10000"/>
                    <a:gd name="connsiteX22-1787" fmla="*/ 1590 w 10000"/>
                    <a:gd name="connsiteY22-1788" fmla="*/ 4242 h 10000"/>
                    <a:gd name="connsiteX23-1789" fmla="*/ 1818 w 10000"/>
                    <a:gd name="connsiteY23-1790" fmla="*/ 5000 h 10000"/>
                    <a:gd name="connsiteX24-1791" fmla="*/ 1364 w 10000"/>
                    <a:gd name="connsiteY24-1792" fmla="*/ 5606 h 10000"/>
                    <a:gd name="connsiteX25-1793" fmla="*/ 910 w 10000"/>
                    <a:gd name="connsiteY25-1794" fmla="*/ 5303 h 10000"/>
                    <a:gd name="connsiteX26-1795" fmla="*/ 236 w 10000"/>
                    <a:gd name="connsiteY26-1796" fmla="*/ 5592 h 10000"/>
                    <a:gd name="connsiteX27-1797" fmla="*/ 471 w 10000"/>
                    <a:gd name="connsiteY27-1798" fmla="*/ 5881 h 10000"/>
                    <a:gd name="connsiteX28-1799" fmla="*/ 0 w 10000"/>
                    <a:gd name="connsiteY28-1800" fmla="*/ 6363 h 10000"/>
                    <a:gd name="connsiteX29-1801" fmla="*/ 1144 w 10000"/>
                    <a:gd name="connsiteY29-1802" fmla="*/ 7424 h 10000"/>
                    <a:gd name="connsiteX30-1803" fmla="*/ 228 w 10000"/>
                    <a:gd name="connsiteY30-1804" fmla="*/ 9091 h 10000"/>
                    <a:gd name="connsiteX31-1805" fmla="*/ 749 w 10000"/>
                    <a:gd name="connsiteY31-1806" fmla="*/ 9697 h 10000"/>
                    <a:gd name="connsiteX32-1807" fmla="*/ 2046 w 10000"/>
                    <a:gd name="connsiteY32-1808" fmla="*/ 9545 h 10000"/>
                    <a:gd name="connsiteX33-1809" fmla="*/ 2500 w 10000"/>
                    <a:gd name="connsiteY33-1810" fmla="*/ 9849 h 10000"/>
                    <a:gd name="connsiteX34-1811" fmla="*/ 3636 w 10000"/>
                    <a:gd name="connsiteY34-1812" fmla="*/ 10000 h 10000"/>
                    <a:gd name="connsiteX35-1813" fmla="*/ 3182 w 10000"/>
                    <a:gd name="connsiteY35-1814" fmla="*/ 9545 h 10000"/>
                    <a:gd name="connsiteX36-1815" fmla="*/ 3175 w 10000"/>
                    <a:gd name="connsiteY36-1816" fmla="*/ 8940 h 10000"/>
                    <a:gd name="connsiteX37-1817" fmla="*/ 4318 w 10000"/>
                    <a:gd name="connsiteY37-1818" fmla="*/ 7879 h 10000"/>
                    <a:gd name="connsiteX38-1819" fmla="*/ 5454 w 10000"/>
                    <a:gd name="connsiteY38-1820" fmla="*/ 7122 h 10000"/>
                    <a:gd name="connsiteX39-1821" fmla="*/ 6590 w 10000"/>
                    <a:gd name="connsiteY39-1822" fmla="*/ 6970 h 10000"/>
                    <a:gd name="connsiteX40-1823" fmla="*/ 7045 w 10000"/>
                    <a:gd name="connsiteY40-1824" fmla="*/ 6667 h 10000"/>
                    <a:gd name="connsiteX41-1825" fmla="*/ 6818 w 10000"/>
                    <a:gd name="connsiteY41-1826" fmla="*/ 6363 h 10000"/>
                    <a:gd name="connsiteX42-1827" fmla="*/ 6364 w 10000"/>
                    <a:gd name="connsiteY42-1828" fmla="*/ 5757 h 10000"/>
                    <a:gd name="connsiteX43-1829" fmla="*/ 5454 w 10000"/>
                    <a:gd name="connsiteY43-1830" fmla="*/ 5909 h 10000"/>
                    <a:gd name="connsiteX44-1831" fmla="*/ 5000 w 10000"/>
                    <a:gd name="connsiteY44-1832" fmla="*/ 5757 h 10000"/>
                    <a:gd name="connsiteX45-1833" fmla="*/ 5227 w 10000"/>
                    <a:gd name="connsiteY45-1834" fmla="*/ 5303 h 10000"/>
                    <a:gd name="connsiteX46-1835" fmla="*/ 5227 w 10000"/>
                    <a:gd name="connsiteY46-1836" fmla="*/ 4545 h 10000"/>
                    <a:gd name="connsiteX47-1837" fmla="*/ 4546 w 10000"/>
                    <a:gd name="connsiteY47-1838" fmla="*/ 4848 h 10000"/>
                    <a:gd name="connsiteX48-1839" fmla="*/ 3636 w 10000"/>
                    <a:gd name="connsiteY48-1840" fmla="*/ 4696 h 10000"/>
                    <a:gd name="connsiteX49-1841" fmla="*/ 2954 w 10000"/>
                    <a:gd name="connsiteY49-1842" fmla="*/ 4696 h 10000"/>
                    <a:gd name="connsiteX50-1843" fmla="*/ 2954 w 10000"/>
                    <a:gd name="connsiteY50-1844" fmla="*/ 4090 h 10000"/>
                    <a:gd name="connsiteX51-1845" fmla="*/ 3864 w 10000"/>
                    <a:gd name="connsiteY51-1846" fmla="*/ 3029 h 10000"/>
                    <a:gd name="connsiteX52-1847" fmla="*/ 4318 w 10000"/>
                    <a:gd name="connsiteY52-1848" fmla="*/ 3029 h 10000"/>
                    <a:gd name="connsiteX53-1849" fmla="*/ 4546 w 10000"/>
                    <a:gd name="connsiteY53-1850" fmla="*/ 2424 h 10000"/>
                    <a:gd name="connsiteX54-1851" fmla="*/ 5000 w 10000"/>
                    <a:gd name="connsiteY54-1852" fmla="*/ 2424 h 10000"/>
                    <a:gd name="connsiteX55-1853" fmla="*/ 5220 w 10000"/>
                    <a:gd name="connsiteY55-1854" fmla="*/ 2768 h 10000"/>
                    <a:gd name="connsiteX56-1855" fmla="*/ 6136 w 10000"/>
                    <a:gd name="connsiteY56-1856" fmla="*/ 2727 h 10000"/>
                    <a:gd name="connsiteX57-1857" fmla="*/ 5708 w 10000"/>
                    <a:gd name="connsiteY57-1858" fmla="*/ 3195 h 10000"/>
                    <a:gd name="connsiteX58-1859" fmla="*/ 6060 w 10000"/>
                    <a:gd name="connsiteY58-1860" fmla="*/ 3636 h 10000"/>
                    <a:gd name="connsiteX59-1861" fmla="*/ 6364 w 10000"/>
                    <a:gd name="connsiteY59-1862" fmla="*/ 3636 h 10000"/>
                    <a:gd name="connsiteX60-1863" fmla="*/ 6364 w 10000"/>
                    <a:gd name="connsiteY60-1864" fmla="*/ 4242 h 10000"/>
                    <a:gd name="connsiteX61-1865" fmla="*/ 7272 w 10000"/>
                    <a:gd name="connsiteY61-1866" fmla="*/ 4696 h 10000"/>
                    <a:gd name="connsiteX62-1867" fmla="*/ 7500 w 10000"/>
                    <a:gd name="connsiteY62-1868" fmla="*/ 5151 h 10000"/>
                    <a:gd name="connsiteX63-1869" fmla="*/ 7727 w 10000"/>
                    <a:gd name="connsiteY63-1870" fmla="*/ 5303 h 10000"/>
                    <a:gd name="connsiteX64-1871" fmla="*/ 8864 w 10000"/>
                    <a:gd name="connsiteY64-1872" fmla="*/ 4696 h 10000"/>
                    <a:gd name="connsiteX65-1873" fmla="*/ 9318 w 10000"/>
                    <a:gd name="connsiteY65-1874" fmla="*/ 3939 h 10000"/>
                    <a:gd name="connsiteX66-1875" fmla="*/ 10000 w 10000"/>
                    <a:gd name="connsiteY66-1876" fmla="*/ 3787 h 10000"/>
                    <a:gd name="connsiteX0-1877" fmla="*/ 10000 w 10000"/>
                    <a:gd name="connsiteY0-1878" fmla="*/ 3787 h 10000"/>
                    <a:gd name="connsiteX1-1879" fmla="*/ 9090 w 10000"/>
                    <a:gd name="connsiteY1-1880" fmla="*/ 2879 h 10000"/>
                    <a:gd name="connsiteX2-1881" fmla="*/ 8182 w 10000"/>
                    <a:gd name="connsiteY2-1882" fmla="*/ 2727 h 10000"/>
                    <a:gd name="connsiteX3-1883" fmla="*/ 8409 w 10000"/>
                    <a:gd name="connsiteY3-1884" fmla="*/ 1666 h 10000"/>
                    <a:gd name="connsiteX4-1885" fmla="*/ 7500 w 10000"/>
                    <a:gd name="connsiteY4-1886" fmla="*/ 1818 h 10000"/>
                    <a:gd name="connsiteX5-1887" fmla="*/ 7045 w 10000"/>
                    <a:gd name="connsiteY5-1888" fmla="*/ 1515 h 10000"/>
                    <a:gd name="connsiteX6-1889" fmla="*/ 7045 w 10000"/>
                    <a:gd name="connsiteY6-1890" fmla="*/ 757 h 10000"/>
                    <a:gd name="connsiteX7-1891" fmla="*/ 6381 w 10000"/>
                    <a:gd name="connsiteY7-1892" fmla="*/ 0 h 10000"/>
                    <a:gd name="connsiteX8-1893" fmla="*/ 5000 w 10000"/>
                    <a:gd name="connsiteY8-1894" fmla="*/ 303 h 10000"/>
                    <a:gd name="connsiteX9-1895" fmla="*/ 5000 w 10000"/>
                    <a:gd name="connsiteY9-1896" fmla="*/ 1060 h 10000"/>
                    <a:gd name="connsiteX10-1897" fmla="*/ 4090 w 10000"/>
                    <a:gd name="connsiteY10-1898" fmla="*/ 909 h 10000"/>
                    <a:gd name="connsiteX11-1899" fmla="*/ 3864 w 10000"/>
                    <a:gd name="connsiteY11-1900" fmla="*/ 1363 h 10000"/>
                    <a:gd name="connsiteX12-1901" fmla="*/ 3450 w 10000"/>
                    <a:gd name="connsiteY12-1902" fmla="*/ 1185 h 10000"/>
                    <a:gd name="connsiteX13-1903" fmla="*/ 2222 w 10000"/>
                    <a:gd name="connsiteY13-1904" fmla="*/ 1680 h 10000"/>
                    <a:gd name="connsiteX14-1905" fmla="*/ 1825 w 10000"/>
                    <a:gd name="connsiteY14-1906" fmla="*/ 909 h 10000"/>
                    <a:gd name="connsiteX15-1907" fmla="*/ 910 w 10000"/>
                    <a:gd name="connsiteY15-1908" fmla="*/ 1212 h 10000"/>
                    <a:gd name="connsiteX16-1909" fmla="*/ 916 w 10000"/>
                    <a:gd name="connsiteY16-1910" fmla="*/ 1790 h 10000"/>
                    <a:gd name="connsiteX17-1911" fmla="*/ 228 w 10000"/>
                    <a:gd name="connsiteY17-1912" fmla="*/ 1969 h 10000"/>
                    <a:gd name="connsiteX18-1913" fmla="*/ 910 w 10000"/>
                    <a:gd name="connsiteY18-1914" fmla="*/ 3333 h 10000"/>
                    <a:gd name="connsiteX19-1915" fmla="*/ 1640 w 10000"/>
                    <a:gd name="connsiteY19-1916" fmla="*/ 3816 h 10000"/>
                    <a:gd name="connsiteX20-1917" fmla="*/ 910 w 10000"/>
                    <a:gd name="connsiteY20-1918" fmla="*/ 3939 h 10000"/>
                    <a:gd name="connsiteX21-1919" fmla="*/ 682 w 10000"/>
                    <a:gd name="connsiteY21-1920" fmla="*/ 4242 h 10000"/>
                    <a:gd name="connsiteX22-1921" fmla="*/ 1590 w 10000"/>
                    <a:gd name="connsiteY22-1922" fmla="*/ 4242 h 10000"/>
                    <a:gd name="connsiteX23-1923" fmla="*/ 1818 w 10000"/>
                    <a:gd name="connsiteY23-1924" fmla="*/ 5000 h 10000"/>
                    <a:gd name="connsiteX24-1925" fmla="*/ 1364 w 10000"/>
                    <a:gd name="connsiteY24-1926" fmla="*/ 5606 h 10000"/>
                    <a:gd name="connsiteX25-1927" fmla="*/ 910 w 10000"/>
                    <a:gd name="connsiteY25-1928" fmla="*/ 5303 h 10000"/>
                    <a:gd name="connsiteX26-1929" fmla="*/ 236 w 10000"/>
                    <a:gd name="connsiteY26-1930" fmla="*/ 5592 h 10000"/>
                    <a:gd name="connsiteX27-1931" fmla="*/ 471 w 10000"/>
                    <a:gd name="connsiteY27-1932" fmla="*/ 5881 h 10000"/>
                    <a:gd name="connsiteX28-1933" fmla="*/ 0 w 10000"/>
                    <a:gd name="connsiteY28-1934" fmla="*/ 6363 h 10000"/>
                    <a:gd name="connsiteX29-1935" fmla="*/ 1144 w 10000"/>
                    <a:gd name="connsiteY29-1936" fmla="*/ 7424 h 10000"/>
                    <a:gd name="connsiteX30-1937" fmla="*/ 228 w 10000"/>
                    <a:gd name="connsiteY30-1938" fmla="*/ 9091 h 10000"/>
                    <a:gd name="connsiteX31-1939" fmla="*/ 749 w 10000"/>
                    <a:gd name="connsiteY31-1940" fmla="*/ 9697 h 10000"/>
                    <a:gd name="connsiteX32-1941" fmla="*/ 2046 w 10000"/>
                    <a:gd name="connsiteY32-1942" fmla="*/ 9545 h 10000"/>
                    <a:gd name="connsiteX33-1943" fmla="*/ 2500 w 10000"/>
                    <a:gd name="connsiteY33-1944" fmla="*/ 9849 h 10000"/>
                    <a:gd name="connsiteX34-1945" fmla="*/ 3636 w 10000"/>
                    <a:gd name="connsiteY34-1946" fmla="*/ 10000 h 10000"/>
                    <a:gd name="connsiteX35-1947" fmla="*/ 3182 w 10000"/>
                    <a:gd name="connsiteY35-1948" fmla="*/ 9545 h 10000"/>
                    <a:gd name="connsiteX36-1949" fmla="*/ 3175 w 10000"/>
                    <a:gd name="connsiteY36-1950" fmla="*/ 8940 h 10000"/>
                    <a:gd name="connsiteX37-1951" fmla="*/ 4318 w 10000"/>
                    <a:gd name="connsiteY37-1952" fmla="*/ 7879 h 10000"/>
                    <a:gd name="connsiteX38-1953" fmla="*/ 5454 w 10000"/>
                    <a:gd name="connsiteY38-1954" fmla="*/ 7122 h 10000"/>
                    <a:gd name="connsiteX39-1955" fmla="*/ 6590 w 10000"/>
                    <a:gd name="connsiteY39-1956" fmla="*/ 6970 h 10000"/>
                    <a:gd name="connsiteX40-1957" fmla="*/ 7045 w 10000"/>
                    <a:gd name="connsiteY40-1958" fmla="*/ 6667 h 10000"/>
                    <a:gd name="connsiteX41-1959" fmla="*/ 6818 w 10000"/>
                    <a:gd name="connsiteY41-1960" fmla="*/ 6363 h 10000"/>
                    <a:gd name="connsiteX42-1961" fmla="*/ 6364 w 10000"/>
                    <a:gd name="connsiteY42-1962" fmla="*/ 5757 h 10000"/>
                    <a:gd name="connsiteX43-1963" fmla="*/ 5454 w 10000"/>
                    <a:gd name="connsiteY43-1964" fmla="*/ 5909 h 10000"/>
                    <a:gd name="connsiteX44-1965" fmla="*/ 5000 w 10000"/>
                    <a:gd name="connsiteY44-1966" fmla="*/ 5757 h 10000"/>
                    <a:gd name="connsiteX45-1967" fmla="*/ 5227 w 10000"/>
                    <a:gd name="connsiteY45-1968" fmla="*/ 5303 h 10000"/>
                    <a:gd name="connsiteX46-1969" fmla="*/ 5227 w 10000"/>
                    <a:gd name="connsiteY46-1970" fmla="*/ 4545 h 10000"/>
                    <a:gd name="connsiteX47-1971" fmla="*/ 4345 w 10000"/>
                    <a:gd name="connsiteY47-1972" fmla="*/ 4807 h 10000"/>
                    <a:gd name="connsiteX48-1973" fmla="*/ 3636 w 10000"/>
                    <a:gd name="connsiteY48-1974" fmla="*/ 4696 h 10000"/>
                    <a:gd name="connsiteX49-1975" fmla="*/ 2954 w 10000"/>
                    <a:gd name="connsiteY49-1976" fmla="*/ 4696 h 10000"/>
                    <a:gd name="connsiteX50-1977" fmla="*/ 2954 w 10000"/>
                    <a:gd name="connsiteY50-1978" fmla="*/ 4090 h 10000"/>
                    <a:gd name="connsiteX51-1979" fmla="*/ 3864 w 10000"/>
                    <a:gd name="connsiteY51-1980" fmla="*/ 3029 h 10000"/>
                    <a:gd name="connsiteX52-1981" fmla="*/ 4318 w 10000"/>
                    <a:gd name="connsiteY52-1982" fmla="*/ 3029 h 10000"/>
                    <a:gd name="connsiteX53-1983" fmla="*/ 4546 w 10000"/>
                    <a:gd name="connsiteY53-1984" fmla="*/ 2424 h 10000"/>
                    <a:gd name="connsiteX54-1985" fmla="*/ 5000 w 10000"/>
                    <a:gd name="connsiteY54-1986" fmla="*/ 2424 h 10000"/>
                    <a:gd name="connsiteX55-1987" fmla="*/ 5220 w 10000"/>
                    <a:gd name="connsiteY55-1988" fmla="*/ 2768 h 10000"/>
                    <a:gd name="connsiteX56-1989" fmla="*/ 6136 w 10000"/>
                    <a:gd name="connsiteY56-1990" fmla="*/ 2727 h 10000"/>
                    <a:gd name="connsiteX57-1991" fmla="*/ 5708 w 10000"/>
                    <a:gd name="connsiteY57-1992" fmla="*/ 3195 h 10000"/>
                    <a:gd name="connsiteX58-1993" fmla="*/ 6060 w 10000"/>
                    <a:gd name="connsiteY58-1994" fmla="*/ 3636 h 10000"/>
                    <a:gd name="connsiteX59-1995" fmla="*/ 6364 w 10000"/>
                    <a:gd name="connsiteY59-1996" fmla="*/ 3636 h 10000"/>
                    <a:gd name="connsiteX60-1997" fmla="*/ 6364 w 10000"/>
                    <a:gd name="connsiteY60-1998" fmla="*/ 4242 h 10000"/>
                    <a:gd name="connsiteX61-1999" fmla="*/ 7272 w 10000"/>
                    <a:gd name="connsiteY61-2000" fmla="*/ 4696 h 10000"/>
                    <a:gd name="connsiteX62-2001" fmla="*/ 7500 w 10000"/>
                    <a:gd name="connsiteY62-2002" fmla="*/ 5151 h 10000"/>
                    <a:gd name="connsiteX63-2003" fmla="*/ 7727 w 10000"/>
                    <a:gd name="connsiteY63-2004" fmla="*/ 5303 h 10000"/>
                    <a:gd name="connsiteX64-2005" fmla="*/ 8864 w 10000"/>
                    <a:gd name="connsiteY64-2006" fmla="*/ 4696 h 10000"/>
                    <a:gd name="connsiteX65-2007" fmla="*/ 9318 w 10000"/>
                    <a:gd name="connsiteY65-2008" fmla="*/ 3939 h 10000"/>
                    <a:gd name="connsiteX66-2009" fmla="*/ 10000 w 10000"/>
                    <a:gd name="connsiteY66-2010" fmla="*/ 3787 h 10000"/>
                    <a:gd name="connsiteX0-2011" fmla="*/ 10000 w 10000"/>
                    <a:gd name="connsiteY0-2012" fmla="*/ 3787 h 10000"/>
                    <a:gd name="connsiteX1-2013" fmla="*/ 9090 w 10000"/>
                    <a:gd name="connsiteY1-2014" fmla="*/ 2879 h 10000"/>
                    <a:gd name="connsiteX2-2015" fmla="*/ 8182 w 10000"/>
                    <a:gd name="connsiteY2-2016" fmla="*/ 2727 h 10000"/>
                    <a:gd name="connsiteX3-2017" fmla="*/ 8409 w 10000"/>
                    <a:gd name="connsiteY3-2018" fmla="*/ 1666 h 10000"/>
                    <a:gd name="connsiteX4-2019" fmla="*/ 7500 w 10000"/>
                    <a:gd name="connsiteY4-2020" fmla="*/ 1818 h 10000"/>
                    <a:gd name="connsiteX5-2021" fmla="*/ 7045 w 10000"/>
                    <a:gd name="connsiteY5-2022" fmla="*/ 1515 h 10000"/>
                    <a:gd name="connsiteX6-2023" fmla="*/ 7045 w 10000"/>
                    <a:gd name="connsiteY6-2024" fmla="*/ 757 h 10000"/>
                    <a:gd name="connsiteX7-2025" fmla="*/ 6381 w 10000"/>
                    <a:gd name="connsiteY7-2026" fmla="*/ 0 h 10000"/>
                    <a:gd name="connsiteX8-2027" fmla="*/ 5000 w 10000"/>
                    <a:gd name="connsiteY8-2028" fmla="*/ 303 h 10000"/>
                    <a:gd name="connsiteX9-2029" fmla="*/ 5000 w 10000"/>
                    <a:gd name="connsiteY9-2030" fmla="*/ 1060 h 10000"/>
                    <a:gd name="connsiteX10-2031" fmla="*/ 4090 w 10000"/>
                    <a:gd name="connsiteY10-2032" fmla="*/ 909 h 10000"/>
                    <a:gd name="connsiteX11-2033" fmla="*/ 3864 w 10000"/>
                    <a:gd name="connsiteY11-2034" fmla="*/ 1363 h 10000"/>
                    <a:gd name="connsiteX12-2035" fmla="*/ 3450 w 10000"/>
                    <a:gd name="connsiteY12-2036" fmla="*/ 1185 h 10000"/>
                    <a:gd name="connsiteX13-2037" fmla="*/ 2222 w 10000"/>
                    <a:gd name="connsiteY13-2038" fmla="*/ 1680 h 10000"/>
                    <a:gd name="connsiteX14-2039" fmla="*/ 1825 w 10000"/>
                    <a:gd name="connsiteY14-2040" fmla="*/ 909 h 10000"/>
                    <a:gd name="connsiteX15-2041" fmla="*/ 910 w 10000"/>
                    <a:gd name="connsiteY15-2042" fmla="*/ 1212 h 10000"/>
                    <a:gd name="connsiteX16-2043" fmla="*/ 916 w 10000"/>
                    <a:gd name="connsiteY16-2044" fmla="*/ 1790 h 10000"/>
                    <a:gd name="connsiteX17-2045" fmla="*/ 228 w 10000"/>
                    <a:gd name="connsiteY17-2046" fmla="*/ 1969 h 10000"/>
                    <a:gd name="connsiteX18-2047" fmla="*/ 910 w 10000"/>
                    <a:gd name="connsiteY18-2048" fmla="*/ 3333 h 10000"/>
                    <a:gd name="connsiteX19-2049" fmla="*/ 1640 w 10000"/>
                    <a:gd name="connsiteY19-2050" fmla="*/ 3816 h 10000"/>
                    <a:gd name="connsiteX20-2051" fmla="*/ 910 w 10000"/>
                    <a:gd name="connsiteY20-2052" fmla="*/ 3939 h 10000"/>
                    <a:gd name="connsiteX21-2053" fmla="*/ 682 w 10000"/>
                    <a:gd name="connsiteY21-2054" fmla="*/ 4242 h 10000"/>
                    <a:gd name="connsiteX22-2055" fmla="*/ 1590 w 10000"/>
                    <a:gd name="connsiteY22-2056" fmla="*/ 4242 h 10000"/>
                    <a:gd name="connsiteX23-2057" fmla="*/ 1818 w 10000"/>
                    <a:gd name="connsiteY23-2058" fmla="*/ 5000 h 10000"/>
                    <a:gd name="connsiteX24-2059" fmla="*/ 1364 w 10000"/>
                    <a:gd name="connsiteY24-2060" fmla="*/ 5606 h 10000"/>
                    <a:gd name="connsiteX25-2061" fmla="*/ 910 w 10000"/>
                    <a:gd name="connsiteY25-2062" fmla="*/ 5303 h 10000"/>
                    <a:gd name="connsiteX26-2063" fmla="*/ 236 w 10000"/>
                    <a:gd name="connsiteY26-2064" fmla="*/ 5592 h 10000"/>
                    <a:gd name="connsiteX27-2065" fmla="*/ 471 w 10000"/>
                    <a:gd name="connsiteY27-2066" fmla="*/ 5881 h 10000"/>
                    <a:gd name="connsiteX28-2067" fmla="*/ 0 w 10000"/>
                    <a:gd name="connsiteY28-2068" fmla="*/ 6363 h 10000"/>
                    <a:gd name="connsiteX29-2069" fmla="*/ 1144 w 10000"/>
                    <a:gd name="connsiteY29-2070" fmla="*/ 7424 h 10000"/>
                    <a:gd name="connsiteX30-2071" fmla="*/ 228 w 10000"/>
                    <a:gd name="connsiteY30-2072" fmla="*/ 9091 h 10000"/>
                    <a:gd name="connsiteX31-2073" fmla="*/ 749 w 10000"/>
                    <a:gd name="connsiteY31-2074" fmla="*/ 9697 h 10000"/>
                    <a:gd name="connsiteX32-2075" fmla="*/ 2046 w 10000"/>
                    <a:gd name="connsiteY32-2076" fmla="*/ 9545 h 10000"/>
                    <a:gd name="connsiteX33-2077" fmla="*/ 2500 w 10000"/>
                    <a:gd name="connsiteY33-2078" fmla="*/ 9849 h 10000"/>
                    <a:gd name="connsiteX34-2079" fmla="*/ 3636 w 10000"/>
                    <a:gd name="connsiteY34-2080" fmla="*/ 10000 h 10000"/>
                    <a:gd name="connsiteX35-2081" fmla="*/ 3182 w 10000"/>
                    <a:gd name="connsiteY35-2082" fmla="*/ 9545 h 10000"/>
                    <a:gd name="connsiteX36-2083" fmla="*/ 3175 w 10000"/>
                    <a:gd name="connsiteY36-2084" fmla="*/ 8940 h 10000"/>
                    <a:gd name="connsiteX37-2085" fmla="*/ 4318 w 10000"/>
                    <a:gd name="connsiteY37-2086" fmla="*/ 7879 h 10000"/>
                    <a:gd name="connsiteX38-2087" fmla="*/ 5454 w 10000"/>
                    <a:gd name="connsiteY38-2088" fmla="*/ 7122 h 10000"/>
                    <a:gd name="connsiteX39-2089" fmla="*/ 6590 w 10000"/>
                    <a:gd name="connsiteY39-2090" fmla="*/ 6970 h 10000"/>
                    <a:gd name="connsiteX40-2091" fmla="*/ 7045 w 10000"/>
                    <a:gd name="connsiteY40-2092" fmla="*/ 6667 h 10000"/>
                    <a:gd name="connsiteX41-2093" fmla="*/ 6818 w 10000"/>
                    <a:gd name="connsiteY41-2094" fmla="*/ 6363 h 10000"/>
                    <a:gd name="connsiteX42-2095" fmla="*/ 6364 w 10000"/>
                    <a:gd name="connsiteY42-2096" fmla="*/ 5757 h 10000"/>
                    <a:gd name="connsiteX43-2097" fmla="*/ 5454 w 10000"/>
                    <a:gd name="connsiteY43-2098" fmla="*/ 5909 h 10000"/>
                    <a:gd name="connsiteX44-2099" fmla="*/ 5000 w 10000"/>
                    <a:gd name="connsiteY44-2100" fmla="*/ 5757 h 10000"/>
                    <a:gd name="connsiteX45-2101" fmla="*/ 5227 w 10000"/>
                    <a:gd name="connsiteY45-2102" fmla="*/ 5303 h 10000"/>
                    <a:gd name="connsiteX46-2103" fmla="*/ 5227 w 10000"/>
                    <a:gd name="connsiteY46-2104" fmla="*/ 4545 h 10000"/>
                    <a:gd name="connsiteX47-2105" fmla="*/ 4345 w 10000"/>
                    <a:gd name="connsiteY47-2106" fmla="*/ 4807 h 10000"/>
                    <a:gd name="connsiteX48-2107" fmla="*/ 3870 w 10000"/>
                    <a:gd name="connsiteY48-2108" fmla="*/ 4668 h 10000"/>
                    <a:gd name="connsiteX49-2109" fmla="*/ 2954 w 10000"/>
                    <a:gd name="connsiteY49-2110" fmla="*/ 4696 h 10000"/>
                    <a:gd name="connsiteX50-2111" fmla="*/ 2954 w 10000"/>
                    <a:gd name="connsiteY50-2112" fmla="*/ 4090 h 10000"/>
                    <a:gd name="connsiteX51-2113" fmla="*/ 3864 w 10000"/>
                    <a:gd name="connsiteY51-2114" fmla="*/ 3029 h 10000"/>
                    <a:gd name="connsiteX52-2115" fmla="*/ 4318 w 10000"/>
                    <a:gd name="connsiteY52-2116" fmla="*/ 3029 h 10000"/>
                    <a:gd name="connsiteX53-2117" fmla="*/ 4546 w 10000"/>
                    <a:gd name="connsiteY53-2118" fmla="*/ 2424 h 10000"/>
                    <a:gd name="connsiteX54-2119" fmla="*/ 5000 w 10000"/>
                    <a:gd name="connsiteY54-2120" fmla="*/ 2424 h 10000"/>
                    <a:gd name="connsiteX55-2121" fmla="*/ 5220 w 10000"/>
                    <a:gd name="connsiteY55-2122" fmla="*/ 2768 h 10000"/>
                    <a:gd name="connsiteX56-2123" fmla="*/ 6136 w 10000"/>
                    <a:gd name="connsiteY56-2124" fmla="*/ 2727 h 10000"/>
                    <a:gd name="connsiteX57-2125" fmla="*/ 5708 w 10000"/>
                    <a:gd name="connsiteY57-2126" fmla="*/ 3195 h 10000"/>
                    <a:gd name="connsiteX58-2127" fmla="*/ 6060 w 10000"/>
                    <a:gd name="connsiteY58-2128" fmla="*/ 3636 h 10000"/>
                    <a:gd name="connsiteX59-2129" fmla="*/ 6364 w 10000"/>
                    <a:gd name="connsiteY59-2130" fmla="*/ 3636 h 10000"/>
                    <a:gd name="connsiteX60-2131" fmla="*/ 6364 w 10000"/>
                    <a:gd name="connsiteY60-2132" fmla="*/ 4242 h 10000"/>
                    <a:gd name="connsiteX61-2133" fmla="*/ 7272 w 10000"/>
                    <a:gd name="connsiteY61-2134" fmla="*/ 4696 h 10000"/>
                    <a:gd name="connsiteX62-2135" fmla="*/ 7500 w 10000"/>
                    <a:gd name="connsiteY62-2136" fmla="*/ 5151 h 10000"/>
                    <a:gd name="connsiteX63-2137" fmla="*/ 7727 w 10000"/>
                    <a:gd name="connsiteY63-2138" fmla="*/ 5303 h 10000"/>
                    <a:gd name="connsiteX64-2139" fmla="*/ 8864 w 10000"/>
                    <a:gd name="connsiteY64-2140" fmla="*/ 4696 h 10000"/>
                    <a:gd name="connsiteX65-2141" fmla="*/ 9318 w 10000"/>
                    <a:gd name="connsiteY65-2142" fmla="*/ 3939 h 10000"/>
                    <a:gd name="connsiteX66-2143" fmla="*/ 10000 w 10000"/>
                    <a:gd name="connsiteY66-2144" fmla="*/ 3787 h 10000"/>
                    <a:gd name="connsiteX0-2145" fmla="*/ 10000 w 10000"/>
                    <a:gd name="connsiteY0-2146" fmla="*/ 3787 h 10000"/>
                    <a:gd name="connsiteX1-2147" fmla="*/ 9090 w 10000"/>
                    <a:gd name="connsiteY1-2148" fmla="*/ 2879 h 10000"/>
                    <a:gd name="connsiteX2-2149" fmla="*/ 8182 w 10000"/>
                    <a:gd name="connsiteY2-2150" fmla="*/ 2727 h 10000"/>
                    <a:gd name="connsiteX3-2151" fmla="*/ 8409 w 10000"/>
                    <a:gd name="connsiteY3-2152" fmla="*/ 1666 h 10000"/>
                    <a:gd name="connsiteX4-2153" fmla="*/ 7500 w 10000"/>
                    <a:gd name="connsiteY4-2154" fmla="*/ 1818 h 10000"/>
                    <a:gd name="connsiteX5-2155" fmla="*/ 7045 w 10000"/>
                    <a:gd name="connsiteY5-2156" fmla="*/ 1515 h 10000"/>
                    <a:gd name="connsiteX6-2157" fmla="*/ 7045 w 10000"/>
                    <a:gd name="connsiteY6-2158" fmla="*/ 757 h 10000"/>
                    <a:gd name="connsiteX7-2159" fmla="*/ 6381 w 10000"/>
                    <a:gd name="connsiteY7-2160" fmla="*/ 0 h 10000"/>
                    <a:gd name="connsiteX8-2161" fmla="*/ 5000 w 10000"/>
                    <a:gd name="connsiteY8-2162" fmla="*/ 303 h 10000"/>
                    <a:gd name="connsiteX9-2163" fmla="*/ 5000 w 10000"/>
                    <a:gd name="connsiteY9-2164" fmla="*/ 1060 h 10000"/>
                    <a:gd name="connsiteX10-2165" fmla="*/ 4090 w 10000"/>
                    <a:gd name="connsiteY10-2166" fmla="*/ 909 h 10000"/>
                    <a:gd name="connsiteX11-2167" fmla="*/ 3864 w 10000"/>
                    <a:gd name="connsiteY11-2168" fmla="*/ 1363 h 10000"/>
                    <a:gd name="connsiteX12-2169" fmla="*/ 3450 w 10000"/>
                    <a:gd name="connsiteY12-2170" fmla="*/ 1185 h 10000"/>
                    <a:gd name="connsiteX13-2171" fmla="*/ 2222 w 10000"/>
                    <a:gd name="connsiteY13-2172" fmla="*/ 1680 h 10000"/>
                    <a:gd name="connsiteX14-2173" fmla="*/ 1825 w 10000"/>
                    <a:gd name="connsiteY14-2174" fmla="*/ 909 h 10000"/>
                    <a:gd name="connsiteX15-2175" fmla="*/ 910 w 10000"/>
                    <a:gd name="connsiteY15-2176" fmla="*/ 1212 h 10000"/>
                    <a:gd name="connsiteX16-2177" fmla="*/ 916 w 10000"/>
                    <a:gd name="connsiteY16-2178" fmla="*/ 1790 h 10000"/>
                    <a:gd name="connsiteX17-2179" fmla="*/ 228 w 10000"/>
                    <a:gd name="connsiteY17-2180" fmla="*/ 1969 h 10000"/>
                    <a:gd name="connsiteX18-2181" fmla="*/ 910 w 10000"/>
                    <a:gd name="connsiteY18-2182" fmla="*/ 3333 h 10000"/>
                    <a:gd name="connsiteX19-2183" fmla="*/ 1640 w 10000"/>
                    <a:gd name="connsiteY19-2184" fmla="*/ 3816 h 10000"/>
                    <a:gd name="connsiteX20-2185" fmla="*/ 910 w 10000"/>
                    <a:gd name="connsiteY20-2186" fmla="*/ 3939 h 10000"/>
                    <a:gd name="connsiteX21-2187" fmla="*/ 682 w 10000"/>
                    <a:gd name="connsiteY21-2188" fmla="*/ 4242 h 10000"/>
                    <a:gd name="connsiteX22-2189" fmla="*/ 1590 w 10000"/>
                    <a:gd name="connsiteY22-2190" fmla="*/ 4242 h 10000"/>
                    <a:gd name="connsiteX23-2191" fmla="*/ 1818 w 10000"/>
                    <a:gd name="connsiteY23-2192" fmla="*/ 5000 h 10000"/>
                    <a:gd name="connsiteX24-2193" fmla="*/ 1364 w 10000"/>
                    <a:gd name="connsiteY24-2194" fmla="*/ 5606 h 10000"/>
                    <a:gd name="connsiteX25-2195" fmla="*/ 910 w 10000"/>
                    <a:gd name="connsiteY25-2196" fmla="*/ 5303 h 10000"/>
                    <a:gd name="connsiteX26-2197" fmla="*/ 236 w 10000"/>
                    <a:gd name="connsiteY26-2198" fmla="*/ 5592 h 10000"/>
                    <a:gd name="connsiteX27-2199" fmla="*/ 471 w 10000"/>
                    <a:gd name="connsiteY27-2200" fmla="*/ 5881 h 10000"/>
                    <a:gd name="connsiteX28-2201" fmla="*/ 0 w 10000"/>
                    <a:gd name="connsiteY28-2202" fmla="*/ 6363 h 10000"/>
                    <a:gd name="connsiteX29-2203" fmla="*/ 1144 w 10000"/>
                    <a:gd name="connsiteY29-2204" fmla="*/ 7424 h 10000"/>
                    <a:gd name="connsiteX30-2205" fmla="*/ 228 w 10000"/>
                    <a:gd name="connsiteY30-2206" fmla="*/ 9091 h 10000"/>
                    <a:gd name="connsiteX31-2207" fmla="*/ 749 w 10000"/>
                    <a:gd name="connsiteY31-2208" fmla="*/ 9697 h 10000"/>
                    <a:gd name="connsiteX32-2209" fmla="*/ 2046 w 10000"/>
                    <a:gd name="connsiteY32-2210" fmla="*/ 9545 h 10000"/>
                    <a:gd name="connsiteX33-2211" fmla="*/ 2500 w 10000"/>
                    <a:gd name="connsiteY33-2212" fmla="*/ 9849 h 10000"/>
                    <a:gd name="connsiteX34-2213" fmla="*/ 3636 w 10000"/>
                    <a:gd name="connsiteY34-2214" fmla="*/ 10000 h 10000"/>
                    <a:gd name="connsiteX35-2215" fmla="*/ 3182 w 10000"/>
                    <a:gd name="connsiteY35-2216" fmla="*/ 9545 h 10000"/>
                    <a:gd name="connsiteX36-2217" fmla="*/ 3175 w 10000"/>
                    <a:gd name="connsiteY36-2218" fmla="*/ 8940 h 10000"/>
                    <a:gd name="connsiteX37-2219" fmla="*/ 4318 w 10000"/>
                    <a:gd name="connsiteY37-2220" fmla="*/ 7879 h 10000"/>
                    <a:gd name="connsiteX38-2221" fmla="*/ 5454 w 10000"/>
                    <a:gd name="connsiteY38-2222" fmla="*/ 7122 h 10000"/>
                    <a:gd name="connsiteX39-2223" fmla="*/ 6590 w 10000"/>
                    <a:gd name="connsiteY39-2224" fmla="*/ 6970 h 10000"/>
                    <a:gd name="connsiteX40-2225" fmla="*/ 7045 w 10000"/>
                    <a:gd name="connsiteY40-2226" fmla="*/ 6667 h 10000"/>
                    <a:gd name="connsiteX41-2227" fmla="*/ 6818 w 10000"/>
                    <a:gd name="connsiteY41-2228" fmla="*/ 6363 h 10000"/>
                    <a:gd name="connsiteX42-2229" fmla="*/ 6364 w 10000"/>
                    <a:gd name="connsiteY42-2230" fmla="*/ 5757 h 10000"/>
                    <a:gd name="connsiteX43-2231" fmla="*/ 5454 w 10000"/>
                    <a:gd name="connsiteY43-2232" fmla="*/ 5909 h 10000"/>
                    <a:gd name="connsiteX44-2233" fmla="*/ 5000 w 10000"/>
                    <a:gd name="connsiteY44-2234" fmla="*/ 5757 h 10000"/>
                    <a:gd name="connsiteX45-2235" fmla="*/ 5227 w 10000"/>
                    <a:gd name="connsiteY45-2236" fmla="*/ 5303 h 10000"/>
                    <a:gd name="connsiteX46-2237" fmla="*/ 5227 w 10000"/>
                    <a:gd name="connsiteY46-2238" fmla="*/ 4545 h 10000"/>
                    <a:gd name="connsiteX47-2239" fmla="*/ 4295 w 10000"/>
                    <a:gd name="connsiteY47-2240" fmla="*/ 4848 h 10000"/>
                    <a:gd name="connsiteX48-2241" fmla="*/ 3870 w 10000"/>
                    <a:gd name="connsiteY48-2242" fmla="*/ 4668 h 10000"/>
                    <a:gd name="connsiteX49-2243" fmla="*/ 2954 w 10000"/>
                    <a:gd name="connsiteY49-2244" fmla="*/ 4696 h 10000"/>
                    <a:gd name="connsiteX50-2245" fmla="*/ 2954 w 10000"/>
                    <a:gd name="connsiteY50-2246" fmla="*/ 4090 h 10000"/>
                    <a:gd name="connsiteX51-2247" fmla="*/ 3864 w 10000"/>
                    <a:gd name="connsiteY51-2248" fmla="*/ 3029 h 10000"/>
                    <a:gd name="connsiteX52-2249" fmla="*/ 4318 w 10000"/>
                    <a:gd name="connsiteY52-2250" fmla="*/ 3029 h 10000"/>
                    <a:gd name="connsiteX53-2251" fmla="*/ 4546 w 10000"/>
                    <a:gd name="connsiteY53-2252" fmla="*/ 2424 h 10000"/>
                    <a:gd name="connsiteX54-2253" fmla="*/ 5000 w 10000"/>
                    <a:gd name="connsiteY54-2254" fmla="*/ 2424 h 10000"/>
                    <a:gd name="connsiteX55-2255" fmla="*/ 5220 w 10000"/>
                    <a:gd name="connsiteY55-2256" fmla="*/ 2768 h 10000"/>
                    <a:gd name="connsiteX56-2257" fmla="*/ 6136 w 10000"/>
                    <a:gd name="connsiteY56-2258" fmla="*/ 2727 h 10000"/>
                    <a:gd name="connsiteX57-2259" fmla="*/ 5708 w 10000"/>
                    <a:gd name="connsiteY57-2260" fmla="*/ 3195 h 10000"/>
                    <a:gd name="connsiteX58-2261" fmla="*/ 6060 w 10000"/>
                    <a:gd name="connsiteY58-2262" fmla="*/ 3636 h 10000"/>
                    <a:gd name="connsiteX59-2263" fmla="*/ 6364 w 10000"/>
                    <a:gd name="connsiteY59-2264" fmla="*/ 3636 h 10000"/>
                    <a:gd name="connsiteX60-2265" fmla="*/ 6364 w 10000"/>
                    <a:gd name="connsiteY60-2266" fmla="*/ 4242 h 10000"/>
                    <a:gd name="connsiteX61-2267" fmla="*/ 7272 w 10000"/>
                    <a:gd name="connsiteY61-2268" fmla="*/ 4696 h 10000"/>
                    <a:gd name="connsiteX62-2269" fmla="*/ 7500 w 10000"/>
                    <a:gd name="connsiteY62-2270" fmla="*/ 5151 h 10000"/>
                    <a:gd name="connsiteX63-2271" fmla="*/ 7727 w 10000"/>
                    <a:gd name="connsiteY63-2272" fmla="*/ 5303 h 10000"/>
                    <a:gd name="connsiteX64-2273" fmla="*/ 8864 w 10000"/>
                    <a:gd name="connsiteY64-2274" fmla="*/ 4696 h 10000"/>
                    <a:gd name="connsiteX65-2275" fmla="*/ 9318 w 10000"/>
                    <a:gd name="connsiteY65-2276" fmla="*/ 3939 h 10000"/>
                    <a:gd name="connsiteX66-2277" fmla="*/ 10000 w 10000"/>
                    <a:gd name="connsiteY66-2278" fmla="*/ 3787 h 10000"/>
                    <a:gd name="connsiteX0-2279" fmla="*/ 10000 w 10000"/>
                    <a:gd name="connsiteY0-2280" fmla="*/ 3787 h 10000"/>
                    <a:gd name="connsiteX1-2281" fmla="*/ 9090 w 10000"/>
                    <a:gd name="connsiteY1-2282" fmla="*/ 2879 h 10000"/>
                    <a:gd name="connsiteX2-2283" fmla="*/ 8182 w 10000"/>
                    <a:gd name="connsiteY2-2284" fmla="*/ 2727 h 10000"/>
                    <a:gd name="connsiteX3-2285" fmla="*/ 8409 w 10000"/>
                    <a:gd name="connsiteY3-2286" fmla="*/ 1666 h 10000"/>
                    <a:gd name="connsiteX4-2287" fmla="*/ 7500 w 10000"/>
                    <a:gd name="connsiteY4-2288" fmla="*/ 1818 h 10000"/>
                    <a:gd name="connsiteX5-2289" fmla="*/ 7045 w 10000"/>
                    <a:gd name="connsiteY5-2290" fmla="*/ 1515 h 10000"/>
                    <a:gd name="connsiteX6-2291" fmla="*/ 7045 w 10000"/>
                    <a:gd name="connsiteY6-2292" fmla="*/ 757 h 10000"/>
                    <a:gd name="connsiteX7-2293" fmla="*/ 6381 w 10000"/>
                    <a:gd name="connsiteY7-2294" fmla="*/ 0 h 10000"/>
                    <a:gd name="connsiteX8-2295" fmla="*/ 5000 w 10000"/>
                    <a:gd name="connsiteY8-2296" fmla="*/ 303 h 10000"/>
                    <a:gd name="connsiteX9-2297" fmla="*/ 5000 w 10000"/>
                    <a:gd name="connsiteY9-2298" fmla="*/ 1060 h 10000"/>
                    <a:gd name="connsiteX10-2299" fmla="*/ 4090 w 10000"/>
                    <a:gd name="connsiteY10-2300" fmla="*/ 909 h 10000"/>
                    <a:gd name="connsiteX11-2301" fmla="*/ 3864 w 10000"/>
                    <a:gd name="connsiteY11-2302" fmla="*/ 1363 h 10000"/>
                    <a:gd name="connsiteX12-2303" fmla="*/ 3450 w 10000"/>
                    <a:gd name="connsiteY12-2304" fmla="*/ 1185 h 10000"/>
                    <a:gd name="connsiteX13-2305" fmla="*/ 2222 w 10000"/>
                    <a:gd name="connsiteY13-2306" fmla="*/ 1680 h 10000"/>
                    <a:gd name="connsiteX14-2307" fmla="*/ 1825 w 10000"/>
                    <a:gd name="connsiteY14-2308" fmla="*/ 909 h 10000"/>
                    <a:gd name="connsiteX15-2309" fmla="*/ 910 w 10000"/>
                    <a:gd name="connsiteY15-2310" fmla="*/ 1212 h 10000"/>
                    <a:gd name="connsiteX16-2311" fmla="*/ 916 w 10000"/>
                    <a:gd name="connsiteY16-2312" fmla="*/ 1790 h 10000"/>
                    <a:gd name="connsiteX17-2313" fmla="*/ 228 w 10000"/>
                    <a:gd name="connsiteY17-2314" fmla="*/ 1969 h 10000"/>
                    <a:gd name="connsiteX18-2315" fmla="*/ 910 w 10000"/>
                    <a:gd name="connsiteY18-2316" fmla="*/ 3333 h 10000"/>
                    <a:gd name="connsiteX19-2317" fmla="*/ 1640 w 10000"/>
                    <a:gd name="connsiteY19-2318" fmla="*/ 3816 h 10000"/>
                    <a:gd name="connsiteX20-2319" fmla="*/ 910 w 10000"/>
                    <a:gd name="connsiteY20-2320" fmla="*/ 3939 h 10000"/>
                    <a:gd name="connsiteX21-2321" fmla="*/ 682 w 10000"/>
                    <a:gd name="connsiteY21-2322" fmla="*/ 4242 h 10000"/>
                    <a:gd name="connsiteX22-2323" fmla="*/ 1590 w 10000"/>
                    <a:gd name="connsiteY22-2324" fmla="*/ 4242 h 10000"/>
                    <a:gd name="connsiteX23-2325" fmla="*/ 1818 w 10000"/>
                    <a:gd name="connsiteY23-2326" fmla="*/ 5000 h 10000"/>
                    <a:gd name="connsiteX24-2327" fmla="*/ 1364 w 10000"/>
                    <a:gd name="connsiteY24-2328" fmla="*/ 5606 h 10000"/>
                    <a:gd name="connsiteX25-2329" fmla="*/ 910 w 10000"/>
                    <a:gd name="connsiteY25-2330" fmla="*/ 5303 h 10000"/>
                    <a:gd name="connsiteX26-2331" fmla="*/ 236 w 10000"/>
                    <a:gd name="connsiteY26-2332" fmla="*/ 5592 h 10000"/>
                    <a:gd name="connsiteX27-2333" fmla="*/ 471 w 10000"/>
                    <a:gd name="connsiteY27-2334" fmla="*/ 5881 h 10000"/>
                    <a:gd name="connsiteX28-2335" fmla="*/ 0 w 10000"/>
                    <a:gd name="connsiteY28-2336" fmla="*/ 6363 h 10000"/>
                    <a:gd name="connsiteX29-2337" fmla="*/ 1144 w 10000"/>
                    <a:gd name="connsiteY29-2338" fmla="*/ 7424 h 10000"/>
                    <a:gd name="connsiteX30-2339" fmla="*/ 228 w 10000"/>
                    <a:gd name="connsiteY30-2340" fmla="*/ 9091 h 10000"/>
                    <a:gd name="connsiteX31-2341" fmla="*/ 749 w 10000"/>
                    <a:gd name="connsiteY31-2342" fmla="*/ 9697 h 10000"/>
                    <a:gd name="connsiteX32-2343" fmla="*/ 2046 w 10000"/>
                    <a:gd name="connsiteY32-2344" fmla="*/ 9545 h 10000"/>
                    <a:gd name="connsiteX33-2345" fmla="*/ 2500 w 10000"/>
                    <a:gd name="connsiteY33-2346" fmla="*/ 9849 h 10000"/>
                    <a:gd name="connsiteX34-2347" fmla="*/ 3636 w 10000"/>
                    <a:gd name="connsiteY34-2348" fmla="*/ 10000 h 10000"/>
                    <a:gd name="connsiteX35-2349" fmla="*/ 3182 w 10000"/>
                    <a:gd name="connsiteY35-2350" fmla="*/ 9545 h 10000"/>
                    <a:gd name="connsiteX36-2351" fmla="*/ 3175 w 10000"/>
                    <a:gd name="connsiteY36-2352" fmla="*/ 8940 h 10000"/>
                    <a:gd name="connsiteX37-2353" fmla="*/ 4318 w 10000"/>
                    <a:gd name="connsiteY37-2354" fmla="*/ 7879 h 10000"/>
                    <a:gd name="connsiteX38-2355" fmla="*/ 5454 w 10000"/>
                    <a:gd name="connsiteY38-2356" fmla="*/ 7122 h 10000"/>
                    <a:gd name="connsiteX39-2357" fmla="*/ 6590 w 10000"/>
                    <a:gd name="connsiteY39-2358" fmla="*/ 6970 h 10000"/>
                    <a:gd name="connsiteX40-2359" fmla="*/ 7045 w 10000"/>
                    <a:gd name="connsiteY40-2360" fmla="*/ 6667 h 10000"/>
                    <a:gd name="connsiteX41-2361" fmla="*/ 6818 w 10000"/>
                    <a:gd name="connsiteY41-2362" fmla="*/ 6363 h 10000"/>
                    <a:gd name="connsiteX42-2363" fmla="*/ 6364 w 10000"/>
                    <a:gd name="connsiteY42-2364" fmla="*/ 5757 h 10000"/>
                    <a:gd name="connsiteX43-2365" fmla="*/ 5454 w 10000"/>
                    <a:gd name="connsiteY43-2366" fmla="*/ 5909 h 10000"/>
                    <a:gd name="connsiteX44-2367" fmla="*/ 5000 w 10000"/>
                    <a:gd name="connsiteY44-2368" fmla="*/ 5757 h 10000"/>
                    <a:gd name="connsiteX45-2369" fmla="*/ 5227 w 10000"/>
                    <a:gd name="connsiteY45-2370" fmla="*/ 5303 h 10000"/>
                    <a:gd name="connsiteX46-2371" fmla="*/ 5227 w 10000"/>
                    <a:gd name="connsiteY46-2372" fmla="*/ 4545 h 10000"/>
                    <a:gd name="connsiteX47-2373" fmla="*/ 4295 w 10000"/>
                    <a:gd name="connsiteY47-2374" fmla="*/ 4848 h 10000"/>
                    <a:gd name="connsiteX48-2375" fmla="*/ 3870 w 10000"/>
                    <a:gd name="connsiteY48-2376" fmla="*/ 4668 h 10000"/>
                    <a:gd name="connsiteX49-2377" fmla="*/ 2954 w 10000"/>
                    <a:gd name="connsiteY49-2378" fmla="*/ 4696 h 10000"/>
                    <a:gd name="connsiteX50-2379" fmla="*/ 2954 w 10000"/>
                    <a:gd name="connsiteY50-2380" fmla="*/ 4090 h 10000"/>
                    <a:gd name="connsiteX51-2381" fmla="*/ 3864 w 10000"/>
                    <a:gd name="connsiteY51-2382" fmla="*/ 3029 h 10000"/>
                    <a:gd name="connsiteX52-2383" fmla="*/ 4318 w 10000"/>
                    <a:gd name="connsiteY52-2384" fmla="*/ 3029 h 10000"/>
                    <a:gd name="connsiteX53-2385" fmla="*/ 4546 w 10000"/>
                    <a:gd name="connsiteY53-2386" fmla="*/ 2424 h 10000"/>
                    <a:gd name="connsiteX54-2387" fmla="*/ 5000 w 10000"/>
                    <a:gd name="connsiteY54-2388" fmla="*/ 2424 h 10000"/>
                    <a:gd name="connsiteX55-2389" fmla="*/ 5220 w 10000"/>
                    <a:gd name="connsiteY55-2390" fmla="*/ 2768 h 10000"/>
                    <a:gd name="connsiteX56-2391" fmla="*/ 6136 w 10000"/>
                    <a:gd name="connsiteY56-2392" fmla="*/ 2727 h 10000"/>
                    <a:gd name="connsiteX57-2393" fmla="*/ 5708 w 10000"/>
                    <a:gd name="connsiteY57-2394" fmla="*/ 3195 h 10000"/>
                    <a:gd name="connsiteX58-2395" fmla="*/ 6110 w 10000"/>
                    <a:gd name="connsiteY58-2396" fmla="*/ 3636 h 10000"/>
                    <a:gd name="connsiteX59-2397" fmla="*/ 6364 w 10000"/>
                    <a:gd name="connsiteY59-2398" fmla="*/ 3636 h 10000"/>
                    <a:gd name="connsiteX60-2399" fmla="*/ 6364 w 10000"/>
                    <a:gd name="connsiteY60-2400" fmla="*/ 4242 h 10000"/>
                    <a:gd name="connsiteX61-2401" fmla="*/ 7272 w 10000"/>
                    <a:gd name="connsiteY61-2402" fmla="*/ 4696 h 10000"/>
                    <a:gd name="connsiteX62-2403" fmla="*/ 7500 w 10000"/>
                    <a:gd name="connsiteY62-2404" fmla="*/ 5151 h 10000"/>
                    <a:gd name="connsiteX63-2405" fmla="*/ 7727 w 10000"/>
                    <a:gd name="connsiteY63-2406" fmla="*/ 5303 h 10000"/>
                    <a:gd name="connsiteX64-2407" fmla="*/ 8864 w 10000"/>
                    <a:gd name="connsiteY64-2408" fmla="*/ 4696 h 10000"/>
                    <a:gd name="connsiteX65-2409" fmla="*/ 9318 w 10000"/>
                    <a:gd name="connsiteY65-2410" fmla="*/ 3939 h 10000"/>
                    <a:gd name="connsiteX66-2411" fmla="*/ 10000 w 10000"/>
                    <a:gd name="connsiteY66-2412" fmla="*/ 378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Lst>
                  <a:rect l="l" t="t" r="r" b="b"/>
                  <a:pathLst>
                    <a:path w="10000" h="10000">
                      <a:moveTo>
                        <a:pt x="10000" y="3787"/>
                      </a:moveTo>
                      <a:lnTo>
                        <a:pt x="9090" y="2879"/>
                      </a:lnTo>
                      <a:lnTo>
                        <a:pt x="8182" y="2727"/>
                      </a:lnTo>
                      <a:cubicBezTo>
                        <a:pt x="8257" y="2374"/>
                        <a:pt x="8333" y="2020"/>
                        <a:pt x="8409" y="1666"/>
                      </a:cubicBezTo>
                      <a:lnTo>
                        <a:pt x="7500" y="1818"/>
                      </a:lnTo>
                      <a:lnTo>
                        <a:pt x="7045" y="1515"/>
                      </a:lnTo>
                      <a:lnTo>
                        <a:pt x="7045" y="757"/>
                      </a:lnTo>
                      <a:lnTo>
                        <a:pt x="6381" y="0"/>
                      </a:lnTo>
                      <a:lnTo>
                        <a:pt x="5000" y="303"/>
                      </a:lnTo>
                      <a:lnTo>
                        <a:pt x="5000" y="1060"/>
                      </a:lnTo>
                      <a:lnTo>
                        <a:pt x="4090" y="909"/>
                      </a:lnTo>
                      <a:lnTo>
                        <a:pt x="3864" y="1363"/>
                      </a:lnTo>
                      <a:lnTo>
                        <a:pt x="3450" y="1185"/>
                      </a:lnTo>
                      <a:lnTo>
                        <a:pt x="2222" y="1680"/>
                      </a:lnTo>
                      <a:lnTo>
                        <a:pt x="1825" y="909"/>
                      </a:lnTo>
                      <a:lnTo>
                        <a:pt x="910" y="1212"/>
                      </a:lnTo>
                      <a:cubicBezTo>
                        <a:pt x="833" y="1464"/>
                        <a:pt x="992" y="1537"/>
                        <a:pt x="916" y="1790"/>
                      </a:cubicBezTo>
                      <a:lnTo>
                        <a:pt x="228" y="1969"/>
                      </a:lnTo>
                      <a:lnTo>
                        <a:pt x="910" y="3333"/>
                      </a:lnTo>
                      <a:lnTo>
                        <a:pt x="1640" y="3816"/>
                      </a:lnTo>
                      <a:lnTo>
                        <a:pt x="910" y="3939"/>
                      </a:lnTo>
                      <a:cubicBezTo>
                        <a:pt x="833" y="4040"/>
                        <a:pt x="758" y="4141"/>
                        <a:pt x="682" y="4242"/>
                      </a:cubicBezTo>
                      <a:lnTo>
                        <a:pt x="1590" y="4242"/>
                      </a:lnTo>
                      <a:cubicBezTo>
                        <a:pt x="1667" y="4494"/>
                        <a:pt x="1742" y="4747"/>
                        <a:pt x="1818" y="5000"/>
                      </a:cubicBezTo>
                      <a:lnTo>
                        <a:pt x="1364" y="5606"/>
                      </a:lnTo>
                      <a:lnTo>
                        <a:pt x="910" y="5303"/>
                      </a:lnTo>
                      <a:lnTo>
                        <a:pt x="236" y="5592"/>
                      </a:lnTo>
                      <a:cubicBezTo>
                        <a:pt x="309" y="5748"/>
                        <a:pt x="398" y="5725"/>
                        <a:pt x="471" y="5881"/>
                      </a:cubicBezTo>
                      <a:lnTo>
                        <a:pt x="0" y="6363"/>
                      </a:lnTo>
                      <a:lnTo>
                        <a:pt x="1144" y="7424"/>
                      </a:lnTo>
                      <a:lnTo>
                        <a:pt x="228" y="9091"/>
                      </a:lnTo>
                      <a:lnTo>
                        <a:pt x="749" y="9697"/>
                      </a:lnTo>
                      <a:lnTo>
                        <a:pt x="2046" y="9545"/>
                      </a:lnTo>
                      <a:lnTo>
                        <a:pt x="2500" y="9849"/>
                      </a:lnTo>
                      <a:lnTo>
                        <a:pt x="3636" y="10000"/>
                      </a:lnTo>
                      <a:lnTo>
                        <a:pt x="3182" y="9545"/>
                      </a:lnTo>
                      <a:cubicBezTo>
                        <a:pt x="3180" y="9343"/>
                        <a:pt x="3177" y="9142"/>
                        <a:pt x="3175" y="8940"/>
                      </a:cubicBezTo>
                      <a:lnTo>
                        <a:pt x="4318" y="7879"/>
                      </a:lnTo>
                      <a:lnTo>
                        <a:pt x="5454" y="7122"/>
                      </a:lnTo>
                      <a:lnTo>
                        <a:pt x="6590" y="6970"/>
                      </a:lnTo>
                      <a:lnTo>
                        <a:pt x="7045" y="6667"/>
                      </a:lnTo>
                      <a:cubicBezTo>
                        <a:pt x="6969" y="6566"/>
                        <a:pt x="6894" y="6464"/>
                        <a:pt x="6818" y="6363"/>
                      </a:cubicBezTo>
                      <a:lnTo>
                        <a:pt x="6364" y="5757"/>
                      </a:lnTo>
                      <a:lnTo>
                        <a:pt x="5454" y="5909"/>
                      </a:lnTo>
                      <a:lnTo>
                        <a:pt x="5000" y="5757"/>
                      </a:lnTo>
                      <a:cubicBezTo>
                        <a:pt x="5076" y="5606"/>
                        <a:pt x="5151" y="5454"/>
                        <a:pt x="5227" y="5303"/>
                      </a:cubicBezTo>
                      <a:lnTo>
                        <a:pt x="5227" y="4545"/>
                      </a:lnTo>
                      <a:lnTo>
                        <a:pt x="4295" y="4848"/>
                      </a:lnTo>
                      <a:lnTo>
                        <a:pt x="3870" y="4668"/>
                      </a:lnTo>
                      <a:lnTo>
                        <a:pt x="2954" y="4696"/>
                      </a:lnTo>
                      <a:lnTo>
                        <a:pt x="2954" y="4090"/>
                      </a:lnTo>
                      <a:lnTo>
                        <a:pt x="3864" y="3029"/>
                      </a:lnTo>
                      <a:lnTo>
                        <a:pt x="4318" y="3029"/>
                      </a:lnTo>
                      <a:lnTo>
                        <a:pt x="4546" y="2424"/>
                      </a:lnTo>
                      <a:lnTo>
                        <a:pt x="5000" y="2424"/>
                      </a:lnTo>
                      <a:cubicBezTo>
                        <a:pt x="5073" y="2539"/>
                        <a:pt x="5147" y="2653"/>
                        <a:pt x="5220" y="2768"/>
                      </a:cubicBezTo>
                      <a:lnTo>
                        <a:pt x="6136" y="2727"/>
                      </a:lnTo>
                      <a:cubicBezTo>
                        <a:pt x="6060" y="2929"/>
                        <a:pt x="5784" y="2993"/>
                        <a:pt x="5708" y="3195"/>
                      </a:cubicBezTo>
                      <a:lnTo>
                        <a:pt x="6110" y="3636"/>
                      </a:lnTo>
                      <a:lnTo>
                        <a:pt x="6364" y="3636"/>
                      </a:lnTo>
                      <a:lnTo>
                        <a:pt x="6364" y="4242"/>
                      </a:lnTo>
                      <a:lnTo>
                        <a:pt x="7272" y="4696"/>
                      </a:lnTo>
                      <a:lnTo>
                        <a:pt x="7500" y="5151"/>
                      </a:lnTo>
                      <a:lnTo>
                        <a:pt x="7727" y="5303"/>
                      </a:lnTo>
                      <a:lnTo>
                        <a:pt x="8864" y="4696"/>
                      </a:lnTo>
                      <a:lnTo>
                        <a:pt x="9318" y="3939"/>
                      </a:lnTo>
                      <a:lnTo>
                        <a:pt x="10000" y="3787"/>
                      </a:lnTo>
                    </a:path>
                  </a:pathLst>
                </a:cu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r>
                    <a:rPr lang="en-US" altLang="zh-CN" sz="1200" dirty="0">
                      <a:solidFill>
                        <a:srgbClr val="002060"/>
                      </a:solidFill>
                      <a:latin typeface="微软雅黑" panose="020B0503020204020204" pitchFamily="34" charset="-122"/>
                      <a:ea typeface="微软雅黑" panose="020B0503020204020204" pitchFamily="34" charset="-122"/>
                    </a:rPr>
                    <a:t> </a:t>
                  </a:r>
                  <a:r>
                    <a:rPr lang="zh-CN" altLang="en-US" sz="1200" dirty="0">
                      <a:solidFill>
                        <a:srgbClr val="002060"/>
                      </a:solidFill>
                      <a:latin typeface="微软雅黑" panose="020B0503020204020204" pitchFamily="34" charset="-122"/>
                      <a:ea typeface="微软雅黑" panose="020B0503020204020204" pitchFamily="34" charset="-122"/>
                    </a:rPr>
                    <a:t>河北</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13" name="Freeform 10"/>
                <p:cNvSpPr/>
                <p:nvPr/>
              </p:nvSpPr>
              <p:spPr bwMode="gray">
                <a:xfrm>
                  <a:off x="6671124" y="3453084"/>
                  <a:ext cx="321670" cy="315770"/>
                </a:xfrm>
                <a:custGeom>
                  <a:avLst/>
                  <a:gdLst>
                    <a:gd name="T0" fmla="*/ 2147483647 w 113"/>
                    <a:gd name="T1" fmla="*/ 2147483647 h 129"/>
                    <a:gd name="T2" fmla="*/ 2147483647 w 113"/>
                    <a:gd name="T3" fmla="*/ 2147483647 h 129"/>
                    <a:gd name="T4" fmla="*/ 2147483647 w 113"/>
                    <a:gd name="T5" fmla="*/ 2147483647 h 129"/>
                    <a:gd name="T6" fmla="*/ 2147483647 w 113"/>
                    <a:gd name="T7" fmla="*/ 2147483647 h 129"/>
                    <a:gd name="T8" fmla="*/ 2147483647 w 113"/>
                    <a:gd name="T9" fmla="*/ 0 h 129"/>
                    <a:gd name="T10" fmla="*/ 2147483647 w 113"/>
                    <a:gd name="T11" fmla="*/ 0 h 129"/>
                    <a:gd name="T12" fmla="*/ 2147483647 w 113"/>
                    <a:gd name="T13" fmla="*/ 2147483647 h 129"/>
                    <a:gd name="T14" fmla="*/ 2147483647 w 113"/>
                    <a:gd name="T15" fmla="*/ 2147483647 h 129"/>
                    <a:gd name="T16" fmla="*/ 0 w 113"/>
                    <a:gd name="T17" fmla="*/ 2147483647 h 129"/>
                    <a:gd name="T18" fmla="*/ 0 w 113"/>
                    <a:gd name="T19" fmla="*/ 2147483647 h 129"/>
                    <a:gd name="T20" fmla="*/ 2147483647 w 113"/>
                    <a:gd name="T21" fmla="*/ 2147483647 h 129"/>
                    <a:gd name="T22" fmla="*/ 2147483647 w 113"/>
                    <a:gd name="T23" fmla="*/ 2147483647 h 129"/>
                    <a:gd name="T24" fmla="*/ 2147483647 w 113"/>
                    <a:gd name="T25" fmla="*/ 2147483647 h 129"/>
                    <a:gd name="T26" fmla="*/ 2147483647 w 113"/>
                    <a:gd name="T27" fmla="*/ 2147483647 h 129"/>
                    <a:gd name="T28" fmla="*/ 2147483647 w 113"/>
                    <a:gd name="T29" fmla="*/ 2147483647 h 129"/>
                    <a:gd name="T30" fmla="*/ 2147483647 w 113"/>
                    <a:gd name="T31" fmla="*/ 2147483647 h 129"/>
                    <a:gd name="T32" fmla="*/ 2147483647 w 113"/>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anchor="t"/>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solidFill>
                        <a:srgbClr val="002060"/>
                      </a:solidFill>
                      <a:latin typeface="微软雅黑" panose="020B0503020204020204" pitchFamily="34" charset="-122"/>
                      <a:ea typeface="微软雅黑" panose="020B0503020204020204" pitchFamily="34" charset="-122"/>
                    </a:rPr>
                    <a:t>京 津</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14" name="Freeform 12"/>
                <p:cNvSpPr/>
                <p:nvPr/>
              </p:nvSpPr>
              <p:spPr bwMode="gray">
                <a:xfrm>
                  <a:off x="6930456" y="3737886"/>
                  <a:ext cx="98645" cy="100067"/>
                </a:xfrm>
                <a:custGeom>
                  <a:avLst/>
                  <a:gdLst>
                    <a:gd name="T0" fmla="*/ 2147483647 w 33"/>
                    <a:gd name="T1" fmla="*/ 2147483647 h 41"/>
                    <a:gd name="T2" fmla="*/ 2147483647 w 33"/>
                    <a:gd name="T3" fmla="*/ 2147483647 h 41"/>
                    <a:gd name="T4" fmla="*/ 2147483647 w 33"/>
                    <a:gd name="T5" fmla="*/ 2147483647 h 41"/>
                    <a:gd name="T6" fmla="*/ 0 w 33"/>
                    <a:gd name="T7" fmla="*/ 0 h 41"/>
                    <a:gd name="T8" fmla="*/ 2147483647 w 33"/>
                    <a:gd name="T9" fmla="*/ 2147483647 h 41"/>
                    <a:gd name="T10" fmla="*/ 2147483647 w 33"/>
                    <a:gd name="T11" fmla="*/ 2147483647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solidFill>
                  <a:srgbClr val="D5F0FB"/>
                </a:solidFill>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15" name="Freeform 13"/>
                <p:cNvSpPr/>
                <p:nvPr/>
              </p:nvSpPr>
              <p:spPr bwMode="gray">
                <a:xfrm>
                  <a:off x="6703142" y="4093684"/>
                  <a:ext cx="1235212" cy="713818"/>
                </a:xfrm>
                <a:custGeom>
                  <a:avLst/>
                  <a:gdLst>
                    <a:gd name="T0" fmla="*/ 2147483647 w 433"/>
                    <a:gd name="T1" fmla="*/ 2147483647 h 289"/>
                    <a:gd name="T2" fmla="*/ 2147483647 w 433"/>
                    <a:gd name="T3" fmla="*/ 2147483647 h 289"/>
                    <a:gd name="T4" fmla="*/ 2147483647 w 433"/>
                    <a:gd name="T5" fmla="*/ 2147483647 h 289"/>
                    <a:gd name="T6" fmla="*/ 2147483647 w 433"/>
                    <a:gd name="T7" fmla="*/ 2147483647 h 289"/>
                    <a:gd name="T8" fmla="*/ 2147483647 w 433"/>
                    <a:gd name="T9" fmla="*/ 2147483647 h 289"/>
                    <a:gd name="T10" fmla="*/ 2147483647 w 433"/>
                    <a:gd name="T11" fmla="*/ 2147483647 h 289"/>
                    <a:gd name="T12" fmla="*/ 2147483647 w 433"/>
                    <a:gd name="T13" fmla="*/ 2147483647 h 289"/>
                    <a:gd name="T14" fmla="*/ 2147483647 w 433"/>
                    <a:gd name="T15" fmla="*/ 2147483647 h 289"/>
                    <a:gd name="T16" fmla="*/ 2147483647 w 433"/>
                    <a:gd name="T17" fmla="*/ 2147483647 h 289"/>
                    <a:gd name="T18" fmla="*/ 2147483647 w 433"/>
                    <a:gd name="T19" fmla="*/ 2147483647 h 289"/>
                    <a:gd name="T20" fmla="*/ 0 w 433"/>
                    <a:gd name="T21" fmla="*/ 2147483647 h 289"/>
                    <a:gd name="T22" fmla="*/ 2147483647 w 433"/>
                    <a:gd name="T23" fmla="*/ 2147483647 h 289"/>
                    <a:gd name="T24" fmla="*/ 2147483647 w 433"/>
                    <a:gd name="T25" fmla="*/ 2147483647 h 289"/>
                    <a:gd name="T26" fmla="*/ 2147483647 w 433"/>
                    <a:gd name="T27" fmla="*/ 2147483647 h 289"/>
                    <a:gd name="T28" fmla="*/ 2147483647 w 433"/>
                    <a:gd name="T29" fmla="*/ 2147483647 h 289"/>
                    <a:gd name="T30" fmla="*/ 2147483647 w 433"/>
                    <a:gd name="T31" fmla="*/ 2147483647 h 289"/>
                    <a:gd name="T32" fmla="*/ 2147483647 w 433"/>
                    <a:gd name="T33" fmla="*/ 2147483647 h 289"/>
                    <a:gd name="T34" fmla="*/ 2147483647 w 433"/>
                    <a:gd name="T35" fmla="*/ 2147483647 h 289"/>
                    <a:gd name="T36" fmla="*/ 2147483647 w 433"/>
                    <a:gd name="T37" fmla="*/ 2147483647 h 289"/>
                    <a:gd name="T38" fmla="*/ 2147483647 w 433"/>
                    <a:gd name="T39" fmla="*/ 2147483647 h 289"/>
                    <a:gd name="T40" fmla="*/ 2147483647 w 433"/>
                    <a:gd name="T41" fmla="*/ 2147483647 h 289"/>
                    <a:gd name="T42" fmla="*/ 2147483647 w 433"/>
                    <a:gd name="T43" fmla="*/ 2147483647 h 289"/>
                    <a:gd name="T44" fmla="*/ 2147483647 w 433"/>
                    <a:gd name="T45" fmla="*/ 2147483647 h 289"/>
                    <a:gd name="T46" fmla="*/ 2147483647 w 433"/>
                    <a:gd name="T47" fmla="*/ 2147483647 h 289"/>
                    <a:gd name="T48" fmla="*/ 2147483647 w 433"/>
                    <a:gd name="T49" fmla="*/ 2147483647 h 289"/>
                    <a:gd name="T50" fmla="*/ 2147483647 w 433"/>
                    <a:gd name="T51" fmla="*/ 2147483647 h 289"/>
                    <a:gd name="T52" fmla="*/ 2147483647 w 433"/>
                    <a:gd name="T53" fmla="*/ 2147483647 h 289"/>
                    <a:gd name="T54" fmla="*/ 2147483647 w 433"/>
                    <a:gd name="T55" fmla="*/ 2147483647 h 289"/>
                    <a:gd name="T56" fmla="*/ 2147483647 w 433"/>
                    <a:gd name="T57" fmla="*/ 2147483647 h 289"/>
                    <a:gd name="T58" fmla="*/ 2147483647 w 433"/>
                    <a:gd name="T59" fmla="*/ 2147483647 h 289"/>
                    <a:gd name="T60" fmla="*/ 2147483647 w 433"/>
                    <a:gd name="T61" fmla="*/ 2147483647 h 289"/>
                    <a:gd name="T62" fmla="*/ 2147483647 w 433"/>
                    <a:gd name="T63" fmla="*/ 2147483647 h 289"/>
                    <a:gd name="T64" fmla="*/ 2147483647 w 433"/>
                    <a:gd name="T65" fmla="*/ 2147483647 h 289"/>
                    <a:gd name="T66" fmla="*/ 2147483647 w 433"/>
                    <a:gd name="T67" fmla="*/ 2147483647 h 289"/>
                    <a:gd name="T68" fmla="*/ 2147483647 w 433"/>
                    <a:gd name="T69" fmla="*/ 2147483647 h 289"/>
                    <a:gd name="T70" fmla="*/ 2147483647 w 433"/>
                    <a:gd name="T71" fmla="*/ 2147483647 h 289"/>
                    <a:gd name="T72" fmla="*/ 2147483647 w 433"/>
                    <a:gd name="T73" fmla="*/ 2147483647 h 289"/>
                    <a:gd name="T74" fmla="*/ 2147483647 w 433"/>
                    <a:gd name="T75" fmla="*/ 2147483647 h 289"/>
                    <a:gd name="T76" fmla="*/ 2147483647 w 433"/>
                    <a:gd name="T77" fmla="*/ 2147483647 h 289"/>
                    <a:gd name="T78" fmla="*/ 2147483647 w 433"/>
                    <a:gd name="T79" fmla="*/ 0 h 289"/>
                    <a:gd name="T80" fmla="*/ 2147483647 w 433"/>
                    <a:gd name="T81" fmla="*/ 2147483647 h 289"/>
                    <a:gd name="T82" fmla="*/ 2147483647 w 433"/>
                    <a:gd name="T83" fmla="*/ 2147483647 h 289"/>
                    <a:gd name="T84" fmla="*/ 2147483647 w 433"/>
                    <a:gd name="T85" fmla="*/ 2147483647 h 289"/>
                    <a:gd name="T86" fmla="*/ 2147483647 w 433"/>
                    <a:gd name="T87" fmla="*/ 2147483647 h 289"/>
                    <a:gd name="T88" fmla="*/ 2147483647 w 433"/>
                    <a:gd name="T89" fmla="*/ 2147483647 h 289"/>
                    <a:gd name="T90" fmla="*/ 2147483647 w 433"/>
                    <a:gd name="T91" fmla="*/ 2147483647 h 289"/>
                    <a:gd name="T92" fmla="*/ 2147483647 w 433"/>
                    <a:gd name="T93" fmla="*/ 0 h 289"/>
                    <a:gd name="T94" fmla="*/ 2147483647 w 433"/>
                    <a:gd name="T95" fmla="*/ 0 h 289"/>
                    <a:gd name="T96" fmla="*/ 2147483647 w 433"/>
                    <a:gd name="T97" fmla="*/ 0 h 289"/>
                    <a:gd name="T98" fmla="*/ 2147483647 w 433"/>
                    <a:gd name="T99" fmla="*/ 2147483647 h 289"/>
                    <a:gd name="T100" fmla="*/ 2147483647 w 433"/>
                    <a:gd name="T101" fmla="*/ 2147483647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rgbClr val="D5F0FB"/>
                </a:solidFill>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山东</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16" name="Freeform 14"/>
                <p:cNvSpPr/>
                <p:nvPr/>
              </p:nvSpPr>
              <p:spPr bwMode="gray">
                <a:xfrm>
                  <a:off x="6958334" y="4665183"/>
                  <a:ext cx="1022184" cy="786980"/>
                </a:xfrm>
                <a:custGeom>
                  <a:avLst/>
                  <a:gdLst>
                    <a:gd name="T0" fmla="*/ 2147483647 w 361"/>
                    <a:gd name="T1" fmla="*/ 0 h 321"/>
                    <a:gd name="T2" fmla="*/ 2147483647 w 361"/>
                    <a:gd name="T3" fmla="*/ 0 h 321"/>
                    <a:gd name="T4" fmla="*/ 2147483647 w 361"/>
                    <a:gd name="T5" fmla="*/ 2147483647 h 321"/>
                    <a:gd name="T6" fmla="*/ 2147483647 w 361"/>
                    <a:gd name="T7" fmla="*/ 2147483647 h 321"/>
                    <a:gd name="T8" fmla="*/ 2147483647 w 361"/>
                    <a:gd name="T9" fmla="*/ 2147483647 h 321"/>
                    <a:gd name="T10" fmla="*/ 2147483647 w 361"/>
                    <a:gd name="T11" fmla="*/ 2147483647 h 321"/>
                    <a:gd name="T12" fmla="*/ 2147483647 w 361"/>
                    <a:gd name="T13" fmla="*/ 2147483647 h 321"/>
                    <a:gd name="T14" fmla="*/ 2147483647 w 361"/>
                    <a:gd name="T15" fmla="*/ 2147483647 h 321"/>
                    <a:gd name="T16" fmla="*/ 2147483647 w 361"/>
                    <a:gd name="T17" fmla="*/ 2147483647 h 321"/>
                    <a:gd name="T18" fmla="*/ 2147483647 w 361"/>
                    <a:gd name="T19" fmla="*/ 2147483647 h 321"/>
                    <a:gd name="T20" fmla="*/ 2147483647 w 361"/>
                    <a:gd name="T21" fmla="*/ 2147483647 h 321"/>
                    <a:gd name="T22" fmla="*/ 0 w 361"/>
                    <a:gd name="T23" fmla="*/ 2147483647 h 321"/>
                    <a:gd name="T24" fmla="*/ 2147483647 w 361"/>
                    <a:gd name="T25" fmla="*/ 2147483647 h 321"/>
                    <a:gd name="T26" fmla="*/ 2147483647 w 361"/>
                    <a:gd name="T27" fmla="*/ 2147483647 h 321"/>
                    <a:gd name="T28" fmla="*/ 2147483647 w 361"/>
                    <a:gd name="T29" fmla="*/ 2147483647 h 321"/>
                    <a:gd name="T30" fmla="*/ 2147483647 w 361"/>
                    <a:gd name="T31" fmla="*/ 2147483647 h 321"/>
                    <a:gd name="T32" fmla="*/ 2147483647 w 361"/>
                    <a:gd name="T33" fmla="*/ 2147483647 h 321"/>
                    <a:gd name="T34" fmla="*/ 2147483647 w 361"/>
                    <a:gd name="T35" fmla="*/ 2147483647 h 321"/>
                    <a:gd name="T36" fmla="*/ 2147483647 w 361"/>
                    <a:gd name="T37" fmla="*/ 2147483647 h 321"/>
                    <a:gd name="T38" fmla="*/ 2147483647 w 361"/>
                    <a:gd name="T39" fmla="*/ 2147483647 h 321"/>
                    <a:gd name="T40" fmla="*/ 2147483647 w 361"/>
                    <a:gd name="T41" fmla="*/ 2147483647 h 321"/>
                    <a:gd name="T42" fmla="*/ 2147483647 w 361"/>
                    <a:gd name="T43" fmla="*/ 2147483647 h 321"/>
                    <a:gd name="T44" fmla="*/ 2147483647 w 361"/>
                    <a:gd name="T45" fmla="*/ 2147483647 h 321"/>
                    <a:gd name="T46" fmla="*/ 2147483647 w 361"/>
                    <a:gd name="T47" fmla="*/ 2147483647 h 321"/>
                    <a:gd name="T48" fmla="*/ 2147483647 w 361"/>
                    <a:gd name="T49" fmla="*/ 2147483647 h 321"/>
                    <a:gd name="T50" fmla="*/ 2147483647 w 361"/>
                    <a:gd name="T51" fmla="*/ 2147483647 h 321"/>
                    <a:gd name="T52" fmla="*/ 2147483647 w 361"/>
                    <a:gd name="T53" fmla="*/ 2147483647 h 321"/>
                    <a:gd name="T54" fmla="*/ 2147483647 w 361"/>
                    <a:gd name="T55" fmla="*/ 2147483647 h 321"/>
                    <a:gd name="T56" fmla="*/ 2147483647 w 361"/>
                    <a:gd name="T57" fmla="*/ 2147483647 h 321"/>
                    <a:gd name="T58" fmla="*/ 2147483647 w 361"/>
                    <a:gd name="T59" fmla="*/ 2147483647 h 321"/>
                    <a:gd name="T60" fmla="*/ 2147483647 w 361"/>
                    <a:gd name="T61" fmla="*/ 2147483647 h 321"/>
                    <a:gd name="T62" fmla="*/ 2147483647 w 361"/>
                    <a:gd name="T63" fmla="*/ 2147483647 h 321"/>
                    <a:gd name="T64" fmla="*/ 2147483647 w 361"/>
                    <a:gd name="T65" fmla="*/ 2147483647 h 321"/>
                    <a:gd name="T66" fmla="*/ 2147483647 w 361"/>
                    <a:gd name="T67" fmla="*/ 2147483647 h 321"/>
                    <a:gd name="T68" fmla="*/ 2147483647 w 361"/>
                    <a:gd name="T69" fmla="*/ 2147483647 h 321"/>
                    <a:gd name="T70" fmla="*/ 2147483647 w 361"/>
                    <a:gd name="T71" fmla="*/ 2147483647 h 321"/>
                    <a:gd name="T72" fmla="*/ 2147483647 w 361"/>
                    <a:gd name="T73" fmla="*/ 2147483647 h 321"/>
                    <a:gd name="T74" fmla="*/ 2147483647 w 361"/>
                    <a:gd name="T75" fmla="*/ 2147483647 h 321"/>
                    <a:gd name="T76" fmla="*/ 2147483647 w 361"/>
                    <a:gd name="T77" fmla="*/ 2147483647 h 321"/>
                    <a:gd name="T78" fmla="*/ 2147483647 w 361"/>
                    <a:gd name="T79" fmla="*/ 2147483647 h 321"/>
                    <a:gd name="T80" fmla="*/ 2147483647 w 361"/>
                    <a:gd name="T81" fmla="*/ 2147483647 h 321"/>
                    <a:gd name="T82" fmla="*/ 2147483647 w 361"/>
                    <a:gd name="T83" fmla="*/ 2147483647 h 321"/>
                    <a:gd name="T84" fmla="*/ 2147483647 w 361"/>
                    <a:gd name="T85" fmla="*/ 2147483647 h 321"/>
                    <a:gd name="T86" fmla="*/ 2147483647 w 361"/>
                    <a:gd name="T87" fmla="*/ 2147483647 h 321"/>
                    <a:gd name="T88" fmla="*/ 2147483647 w 361"/>
                    <a:gd name="T89" fmla="*/ 2147483647 h 321"/>
                    <a:gd name="T90" fmla="*/ 2147483647 w 361"/>
                    <a:gd name="T91" fmla="*/ 2147483647 h 321"/>
                    <a:gd name="T92" fmla="*/ 2147483647 w 361"/>
                    <a:gd name="T93" fmla="*/ 2147483647 h 321"/>
                    <a:gd name="T94" fmla="*/ 2147483647 w 361"/>
                    <a:gd name="T95" fmla="*/ 2147483647 h 321"/>
                    <a:gd name="T96" fmla="*/ 2147483647 w 361"/>
                    <a:gd name="T97" fmla="*/ 2147483647 h 321"/>
                    <a:gd name="T98" fmla="*/ 2147483647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 name="connsiteX0" fmla="*/ 4654 w 9972"/>
                    <a:gd name="connsiteY0" fmla="*/ 0 h 9969"/>
                    <a:gd name="connsiteX1" fmla="*/ 4211 w 9972"/>
                    <a:gd name="connsiteY1" fmla="*/ 0 h 9969"/>
                    <a:gd name="connsiteX2" fmla="*/ 3324 w 9972"/>
                    <a:gd name="connsiteY2" fmla="*/ 1495 h 9969"/>
                    <a:gd name="connsiteX3" fmla="*/ 2855 w 9972"/>
                    <a:gd name="connsiteY3" fmla="*/ 1654 h 9969"/>
                    <a:gd name="connsiteX4" fmla="*/ 2659 w 9972"/>
                    <a:gd name="connsiteY4" fmla="*/ 1246 h 9969"/>
                    <a:gd name="connsiteX5" fmla="*/ 2216 w 9972"/>
                    <a:gd name="connsiteY5" fmla="*/ 1246 h 9969"/>
                    <a:gd name="connsiteX6" fmla="*/ 1773 w 9972"/>
                    <a:gd name="connsiteY6" fmla="*/ 1745 h 9969"/>
                    <a:gd name="connsiteX7" fmla="*/ 886 w 9972"/>
                    <a:gd name="connsiteY7" fmla="*/ 1246 h 9969"/>
                    <a:gd name="connsiteX8" fmla="*/ 665 w 9972"/>
                    <a:gd name="connsiteY8" fmla="*/ 997 h 9969"/>
                    <a:gd name="connsiteX9" fmla="*/ 222 w 9972"/>
                    <a:gd name="connsiteY9" fmla="*/ 748 h 9969"/>
                    <a:gd name="connsiteX10" fmla="*/ 222 w 9972"/>
                    <a:gd name="connsiteY10" fmla="*/ 1246 h 9969"/>
                    <a:gd name="connsiteX11" fmla="*/ 0 w 9972"/>
                    <a:gd name="connsiteY11" fmla="*/ 1495 h 9969"/>
                    <a:gd name="connsiteX12" fmla="*/ 886 w 9972"/>
                    <a:gd name="connsiteY12" fmla="*/ 1745 h 9969"/>
                    <a:gd name="connsiteX13" fmla="*/ 1108 w 9972"/>
                    <a:gd name="connsiteY13" fmla="*/ 2492 h 9969"/>
                    <a:gd name="connsiteX14" fmla="*/ 1551 w 9972"/>
                    <a:gd name="connsiteY14" fmla="*/ 2492 h 9969"/>
                    <a:gd name="connsiteX15" fmla="*/ 2216 w 9972"/>
                    <a:gd name="connsiteY15" fmla="*/ 3489 h 9969"/>
                    <a:gd name="connsiteX16" fmla="*/ 2881 w 9972"/>
                    <a:gd name="connsiteY16" fmla="*/ 3240 h 9969"/>
                    <a:gd name="connsiteX17" fmla="*/ 2881 w 9972"/>
                    <a:gd name="connsiteY17" fmla="*/ 4486 h 9969"/>
                    <a:gd name="connsiteX18" fmla="*/ 3767 w 9972"/>
                    <a:gd name="connsiteY18" fmla="*/ 5732 h 9969"/>
                    <a:gd name="connsiteX19" fmla="*/ 4211 w 9972"/>
                    <a:gd name="connsiteY19" fmla="*/ 5732 h 9969"/>
                    <a:gd name="connsiteX20" fmla="*/ 4432 w 9972"/>
                    <a:gd name="connsiteY20" fmla="*/ 5234 h 9969"/>
                    <a:gd name="connsiteX21" fmla="*/ 5097 w 9972"/>
                    <a:gd name="connsiteY21" fmla="*/ 5981 h 9969"/>
                    <a:gd name="connsiteX22" fmla="*/ 4654 w 9972"/>
                    <a:gd name="connsiteY22" fmla="*/ 6480 h 9969"/>
                    <a:gd name="connsiteX23" fmla="*/ 4432 w 9972"/>
                    <a:gd name="connsiteY23" fmla="*/ 6231 h 9969"/>
                    <a:gd name="connsiteX24" fmla="*/ 3989 w 9972"/>
                    <a:gd name="connsiteY24" fmla="*/ 5981 h 9969"/>
                    <a:gd name="connsiteX25" fmla="*/ 3989 w 9972"/>
                    <a:gd name="connsiteY25" fmla="*/ 6978 h 9969"/>
                    <a:gd name="connsiteX26" fmla="*/ 3767 w 9972"/>
                    <a:gd name="connsiteY26" fmla="*/ 7477 h 9969"/>
                    <a:gd name="connsiteX27" fmla="*/ 4432 w 9972"/>
                    <a:gd name="connsiteY27" fmla="*/ 8474 h 9969"/>
                    <a:gd name="connsiteX28" fmla="*/ 4432 w 9972"/>
                    <a:gd name="connsiteY28" fmla="*/ 9221 h 9969"/>
                    <a:gd name="connsiteX29" fmla="*/ 5540 w 9972"/>
                    <a:gd name="connsiteY29" fmla="*/ 9221 h 9969"/>
                    <a:gd name="connsiteX30" fmla="*/ 5983 w 9972"/>
                    <a:gd name="connsiteY30" fmla="*/ 9720 h 9969"/>
                    <a:gd name="connsiteX31" fmla="*/ 6648 w 9972"/>
                    <a:gd name="connsiteY31" fmla="*/ 9470 h 9969"/>
                    <a:gd name="connsiteX32" fmla="*/ 7535 w 9972"/>
                    <a:gd name="connsiteY32" fmla="*/ 9969 h 9969"/>
                    <a:gd name="connsiteX33" fmla="*/ 8199 w 9972"/>
                    <a:gd name="connsiteY33" fmla="*/ 9221 h 9969"/>
                    <a:gd name="connsiteX34" fmla="*/ 8864 w 9972"/>
                    <a:gd name="connsiteY34" fmla="*/ 7975 h 9969"/>
                    <a:gd name="connsiteX35" fmla="*/ 7978 w 9972"/>
                    <a:gd name="connsiteY35" fmla="*/ 7477 h 9969"/>
                    <a:gd name="connsiteX36" fmla="*/ 8864 w 9972"/>
                    <a:gd name="connsiteY36" fmla="*/ 7227 h 9969"/>
                    <a:gd name="connsiteX37" fmla="*/ 9086 w 9972"/>
                    <a:gd name="connsiteY37" fmla="*/ 7477 h 9969"/>
                    <a:gd name="connsiteX38" fmla="*/ 9972 w 9972"/>
                    <a:gd name="connsiteY38" fmla="*/ 7227 h 9969"/>
                    <a:gd name="connsiteX39" fmla="*/ 9972 w 9972"/>
                    <a:gd name="connsiteY39" fmla="*/ 6978 h 9969"/>
                    <a:gd name="connsiteX40" fmla="*/ 8864 w 9972"/>
                    <a:gd name="connsiteY40" fmla="*/ 6231 h 9969"/>
                    <a:gd name="connsiteX41" fmla="*/ 8864 w 9972"/>
                    <a:gd name="connsiteY41" fmla="*/ 5732 h 9969"/>
                    <a:gd name="connsiteX42" fmla="*/ 8421 w 9972"/>
                    <a:gd name="connsiteY42" fmla="*/ 5483 h 9969"/>
                    <a:gd name="connsiteX43" fmla="*/ 7978 w 9972"/>
                    <a:gd name="connsiteY43" fmla="*/ 5234 h 9969"/>
                    <a:gd name="connsiteX44" fmla="*/ 7535 w 9972"/>
                    <a:gd name="connsiteY44" fmla="*/ 3988 h 9969"/>
                    <a:gd name="connsiteX45" fmla="*/ 6427 w 9972"/>
                    <a:gd name="connsiteY45" fmla="*/ 1994 h 9969"/>
                    <a:gd name="connsiteX46" fmla="*/ 6427 w 9972"/>
                    <a:gd name="connsiteY46" fmla="*/ 1246 h 9969"/>
                    <a:gd name="connsiteX47" fmla="*/ 5319 w 9972"/>
                    <a:gd name="connsiteY47" fmla="*/ 997 h 9969"/>
                    <a:gd name="connsiteX48" fmla="*/ 4875 w 9972"/>
                    <a:gd name="connsiteY48" fmla="*/ 748 h 9969"/>
                    <a:gd name="connsiteX49" fmla="*/ 4654 w 9972"/>
                    <a:gd name="connsiteY49" fmla="*/ 0 h 9969"/>
                    <a:gd name="connsiteX0-1" fmla="*/ 4667 w 10000"/>
                    <a:gd name="connsiteY0-2" fmla="*/ 0 h 10000"/>
                    <a:gd name="connsiteX1-3" fmla="*/ 4223 w 10000"/>
                    <a:gd name="connsiteY1-4" fmla="*/ 0 h 10000"/>
                    <a:gd name="connsiteX2-5" fmla="*/ 3333 w 10000"/>
                    <a:gd name="connsiteY2-6" fmla="*/ 1500 h 10000"/>
                    <a:gd name="connsiteX3-7" fmla="*/ 2863 w 10000"/>
                    <a:gd name="connsiteY3-8" fmla="*/ 1659 h 10000"/>
                    <a:gd name="connsiteX4-9" fmla="*/ 2863 w 10000"/>
                    <a:gd name="connsiteY4-10" fmla="*/ 1296 h 10000"/>
                    <a:gd name="connsiteX5-11" fmla="*/ 2222 w 10000"/>
                    <a:gd name="connsiteY5-12" fmla="*/ 1250 h 10000"/>
                    <a:gd name="connsiteX6-13" fmla="*/ 1778 w 10000"/>
                    <a:gd name="connsiteY6-14" fmla="*/ 1750 h 10000"/>
                    <a:gd name="connsiteX7-15" fmla="*/ 888 w 10000"/>
                    <a:gd name="connsiteY7-16" fmla="*/ 1250 h 10000"/>
                    <a:gd name="connsiteX8-17" fmla="*/ 667 w 10000"/>
                    <a:gd name="connsiteY8-18" fmla="*/ 1000 h 10000"/>
                    <a:gd name="connsiteX9-19" fmla="*/ 223 w 10000"/>
                    <a:gd name="connsiteY9-20" fmla="*/ 750 h 10000"/>
                    <a:gd name="connsiteX10-21" fmla="*/ 223 w 10000"/>
                    <a:gd name="connsiteY10-22" fmla="*/ 1250 h 10000"/>
                    <a:gd name="connsiteX11-23" fmla="*/ 0 w 10000"/>
                    <a:gd name="connsiteY11-24" fmla="*/ 1500 h 10000"/>
                    <a:gd name="connsiteX12-25" fmla="*/ 888 w 10000"/>
                    <a:gd name="connsiteY12-26" fmla="*/ 1750 h 10000"/>
                    <a:gd name="connsiteX13-27" fmla="*/ 1111 w 10000"/>
                    <a:gd name="connsiteY13-28" fmla="*/ 2500 h 10000"/>
                    <a:gd name="connsiteX14-29" fmla="*/ 1555 w 10000"/>
                    <a:gd name="connsiteY14-30" fmla="*/ 2500 h 10000"/>
                    <a:gd name="connsiteX15-31" fmla="*/ 2222 w 10000"/>
                    <a:gd name="connsiteY15-32" fmla="*/ 3500 h 10000"/>
                    <a:gd name="connsiteX16-33" fmla="*/ 2889 w 10000"/>
                    <a:gd name="connsiteY16-34" fmla="*/ 3250 h 10000"/>
                    <a:gd name="connsiteX17-35" fmla="*/ 2889 w 10000"/>
                    <a:gd name="connsiteY17-36" fmla="*/ 4500 h 10000"/>
                    <a:gd name="connsiteX18-37" fmla="*/ 3778 w 10000"/>
                    <a:gd name="connsiteY18-38" fmla="*/ 5750 h 10000"/>
                    <a:gd name="connsiteX19-39" fmla="*/ 4223 w 10000"/>
                    <a:gd name="connsiteY19-40" fmla="*/ 5750 h 10000"/>
                    <a:gd name="connsiteX20-41" fmla="*/ 4444 w 10000"/>
                    <a:gd name="connsiteY20-42" fmla="*/ 5250 h 10000"/>
                    <a:gd name="connsiteX21-43" fmla="*/ 5111 w 10000"/>
                    <a:gd name="connsiteY21-44" fmla="*/ 6000 h 10000"/>
                    <a:gd name="connsiteX22-45" fmla="*/ 4667 w 10000"/>
                    <a:gd name="connsiteY22-46" fmla="*/ 6500 h 10000"/>
                    <a:gd name="connsiteX23-47" fmla="*/ 4444 w 10000"/>
                    <a:gd name="connsiteY23-48" fmla="*/ 6250 h 10000"/>
                    <a:gd name="connsiteX24-49" fmla="*/ 4000 w 10000"/>
                    <a:gd name="connsiteY24-50" fmla="*/ 6000 h 10000"/>
                    <a:gd name="connsiteX25-51" fmla="*/ 4000 w 10000"/>
                    <a:gd name="connsiteY25-52" fmla="*/ 7000 h 10000"/>
                    <a:gd name="connsiteX26-53" fmla="*/ 3778 w 10000"/>
                    <a:gd name="connsiteY26-54" fmla="*/ 7500 h 10000"/>
                    <a:gd name="connsiteX27-55" fmla="*/ 4444 w 10000"/>
                    <a:gd name="connsiteY27-56" fmla="*/ 8500 h 10000"/>
                    <a:gd name="connsiteX28-57" fmla="*/ 4444 w 10000"/>
                    <a:gd name="connsiteY28-58" fmla="*/ 9250 h 10000"/>
                    <a:gd name="connsiteX29-59" fmla="*/ 5556 w 10000"/>
                    <a:gd name="connsiteY29-60" fmla="*/ 9250 h 10000"/>
                    <a:gd name="connsiteX30-61" fmla="*/ 6000 w 10000"/>
                    <a:gd name="connsiteY30-62" fmla="*/ 9750 h 10000"/>
                    <a:gd name="connsiteX31-63" fmla="*/ 6667 w 10000"/>
                    <a:gd name="connsiteY31-64" fmla="*/ 9499 h 10000"/>
                    <a:gd name="connsiteX32-65" fmla="*/ 7556 w 10000"/>
                    <a:gd name="connsiteY32-66" fmla="*/ 10000 h 10000"/>
                    <a:gd name="connsiteX33-67" fmla="*/ 8222 w 10000"/>
                    <a:gd name="connsiteY33-68" fmla="*/ 9250 h 10000"/>
                    <a:gd name="connsiteX34-69" fmla="*/ 8889 w 10000"/>
                    <a:gd name="connsiteY34-70" fmla="*/ 8000 h 10000"/>
                    <a:gd name="connsiteX35-71" fmla="*/ 8000 w 10000"/>
                    <a:gd name="connsiteY35-72" fmla="*/ 7500 h 10000"/>
                    <a:gd name="connsiteX36-73" fmla="*/ 8889 w 10000"/>
                    <a:gd name="connsiteY36-74" fmla="*/ 7249 h 10000"/>
                    <a:gd name="connsiteX37-75" fmla="*/ 9112 w 10000"/>
                    <a:gd name="connsiteY37-76" fmla="*/ 7500 h 10000"/>
                    <a:gd name="connsiteX38-77" fmla="*/ 10000 w 10000"/>
                    <a:gd name="connsiteY38-78" fmla="*/ 7249 h 10000"/>
                    <a:gd name="connsiteX39-79" fmla="*/ 10000 w 10000"/>
                    <a:gd name="connsiteY39-80" fmla="*/ 7000 h 10000"/>
                    <a:gd name="connsiteX40-81" fmla="*/ 8889 w 10000"/>
                    <a:gd name="connsiteY40-82" fmla="*/ 6250 h 10000"/>
                    <a:gd name="connsiteX41-83" fmla="*/ 8889 w 10000"/>
                    <a:gd name="connsiteY41-84" fmla="*/ 5750 h 10000"/>
                    <a:gd name="connsiteX42-85" fmla="*/ 8445 w 10000"/>
                    <a:gd name="connsiteY42-86" fmla="*/ 5500 h 10000"/>
                    <a:gd name="connsiteX43-87" fmla="*/ 8000 w 10000"/>
                    <a:gd name="connsiteY43-88" fmla="*/ 5250 h 10000"/>
                    <a:gd name="connsiteX44-89" fmla="*/ 7556 w 10000"/>
                    <a:gd name="connsiteY44-90" fmla="*/ 4000 h 10000"/>
                    <a:gd name="connsiteX45-91" fmla="*/ 6445 w 10000"/>
                    <a:gd name="connsiteY45-92" fmla="*/ 2000 h 10000"/>
                    <a:gd name="connsiteX46-93" fmla="*/ 6445 w 10000"/>
                    <a:gd name="connsiteY46-94" fmla="*/ 1250 h 10000"/>
                    <a:gd name="connsiteX47-95" fmla="*/ 5334 w 10000"/>
                    <a:gd name="connsiteY47-96" fmla="*/ 1000 h 10000"/>
                    <a:gd name="connsiteX48-97" fmla="*/ 4889 w 10000"/>
                    <a:gd name="connsiteY48-98" fmla="*/ 750 h 10000"/>
                    <a:gd name="connsiteX49-99" fmla="*/ 4667 w 10000"/>
                    <a:gd name="connsiteY49-100" fmla="*/ 0 h 10000"/>
                    <a:gd name="connsiteX0-101" fmla="*/ 4667 w 10000"/>
                    <a:gd name="connsiteY0-102" fmla="*/ 0 h 10000"/>
                    <a:gd name="connsiteX1-103" fmla="*/ 4223 w 10000"/>
                    <a:gd name="connsiteY1-104" fmla="*/ 0 h 10000"/>
                    <a:gd name="connsiteX2-105" fmla="*/ 3333 w 10000"/>
                    <a:gd name="connsiteY2-106" fmla="*/ 1500 h 10000"/>
                    <a:gd name="connsiteX3-107" fmla="*/ 2863 w 10000"/>
                    <a:gd name="connsiteY3-108" fmla="*/ 1659 h 10000"/>
                    <a:gd name="connsiteX4-109" fmla="*/ 2863 w 10000"/>
                    <a:gd name="connsiteY4-110" fmla="*/ 1296 h 10000"/>
                    <a:gd name="connsiteX5-111" fmla="*/ 2222 w 10000"/>
                    <a:gd name="connsiteY5-112" fmla="*/ 1250 h 10000"/>
                    <a:gd name="connsiteX6-113" fmla="*/ 1778 w 10000"/>
                    <a:gd name="connsiteY6-114" fmla="*/ 1750 h 10000"/>
                    <a:gd name="connsiteX7-115" fmla="*/ 888 w 10000"/>
                    <a:gd name="connsiteY7-116" fmla="*/ 1250 h 10000"/>
                    <a:gd name="connsiteX8-117" fmla="*/ 667 w 10000"/>
                    <a:gd name="connsiteY8-118" fmla="*/ 1000 h 10000"/>
                    <a:gd name="connsiteX9-119" fmla="*/ 223 w 10000"/>
                    <a:gd name="connsiteY9-120" fmla="*/ 750 h 10000"/>
                    <a:gd name="connsiteX10-121" fmla="*/ 223 w 10000"/>
                    <a:gd name="connsiteY10-122" fmla="*/ 1250 h 10000"/>
                    <a:gd name="connsiteX11-123" fmla="*/ 0 w 10000"/>
                    <a:gd name="connsiteY11-124" fmla="*/ 1500 h 10000"/>
                    <a:gd name="connsiteX12-125" fmla="*/ 888 w 10000"/>
                    <a:gd name="connsiteY12-126" fmla="*/ 1750 h 10000"/>
                    <a:gd name="connsiteX13-127" fmla="*/ 1111 w 10000"/>
                    <a:gd name="connsiteY13-128" fmla="*/ 2500 h 10000"/>
                    <a:gd name="connsiteX14-129" fmla="*/ 1555 w 10000"/>
                    <a:gd name="connsiteY14-130" fmla="*/ 2500 h 10000"/>
                    <a:gd name="connsiteX15-131" fmla="*/ 2222 w 10000"/>
                    <a:gd name="connsiteY15-132" fmla="*/ 3500 h 10000"/>
                    <a:gd name="connsiteX16-133" fmla="*/ 2643 w 10000"/>
                    <a:gd name="connsiteY16-134" fmla="*/ 3296 h 10000"/>
                    <a:gd name="connsiteX17-135" fmla="*/ 2889 w 10000"/>
                    <a:gd name="connsiteY17-136" fmla="*/ 4500 h 10000"/>
                    <a:gd name="connsiteX18-137" fmla="*/ 3778 w 10000"/>
                    <a:gd name="connsiteY18-138" fmla="*/ 5750 h 10000"/>
                    <a:gd name="connsiteX19-139" fmla="*/ 4223 w 10000"/>
                    <a:gd name="connsiteY19-140" fmla="*/ 5750 h 10000"/>
                    <a:gd name="connsiteX20-141" fmla="*/ 4444 w 10000"/>
                    <a:gd name="connsiteY20-142" fmla="*/ 5250 h 10000"/>
                    <a:gd name="connsiteX21-143" fmla="*/ 5111 w 10000"/>
                    <a:gd name="connsiteY21-144" fmla="*/ 6000 h 10000"/>
                    <a:gd name="connsiteX22-145" fmla="*/ 4667 w 10000"/>
                    <a:gd name="connsiteY22-146" fmla="*/ 6500 h 10000"/>
                    <a:gd name="connsiteX23-147" fmla="*/ 4444 w 10000"/>
                    <a:gd name="connsiteY23-148" fmla="*/ 6250 h 10000"/>
                    <a:gd name="connsiteX24-149" fmla="*/ 4000 w 10000"/>
                    <a:gd name="connsiteY24-150" fmla="*/ 6000 h 10000"/>
                    <a:gd name="connsiteX25-151" fmla="*/ 4000 w 10000"/>
                    <a:gd name="connsiteY25-152" fmla="*/ 7000 h 10000"/>
                    <a:gd name="connsiteX26-153" fmla="*/ 3778 w 10000"/>
                    <a:gd name="connsiteY26-154" fmla="*/ 7500 h 10000"/>
                    <a:gd name="connsiteX27-155" fmla="*/ 4444 w 10000"/>
                    <a:gd name="connsiteY27-156" fmla="*/ 8500 h 10000"/>
                    <a:gd name="connsiteX28-157" fmla="*/ 4444 w 10000"/>
                    <a:gd name="connsiteY28-158" fmla="*/ 9250 h 10000"/>
                    <a:gd name="connsiteX29-159" fmla="*/ 5556 w 10000"/>
                    <a:gd name="connsiteY29-160" fmla="*/ 9250 h 10000"/>
                    <a:gd name="connsiteX30-161" fmla="*/ 6000 w 10000"/>
                    <a:gd name="connsiteY30-162" fmla="*/ 9750 h 10000"/>
                    <a:gd name="connsiteX31-163" fmla="*/ 6667 w 10000"/>
                    <a:gd name="connsiteY31-164" fmla="*/ 9499 h 10000"/>
                    <a:gd name="connsiteX32-165" fmla="*/ 7556 w 10000"/>
                    <a:gd name="connsiteY32-166" fmla="*/ 10000 h 10000"/>
                    <a:gd name="connsiteX33-167" fmla="*/ 8222 w 10000"/>
                    <a:gd name="connsiteY33-168" fmla="*/ 9250 h 10000"/>
                    <a:gd name="connsiteX34-169" fmla="*/ 8889 w 10000"/>
                    <a:gd name="connsiteY34-170" fmla="*/ 8000 h 10000"/>
                    <a:gd name="connsiteX35-171" fmla="*/ 8000 w 10000"/>
                    <a:gd name="connsiteY35-172" fmla="*/ 7500 h 10000"/>
                    <a:gd name="connsiteX36-173" fmla="*/ 8889 w 10000"/>
                    <a:gd name="connsiteY36-174" fmla="*/ 7249 h 10000"/>
                    <a:gd name="connsiteX37-175" fmla="*/ 9112 w 10000"/>
                    <a:gd name="connsiteY37-176" fmla="*/ 7500 h 10000"/>
                    <a:gd name="connsiteX38-177" fmla="*/ 10000 w 10000"/>
                    <a:gd name="connsiteY38-178" fmla="*/ 7249 h 10000"/>
                    <a:gd name="connsiteX39-179" fmla="*/ 10000 w 10000"/>
                    <a:gd name="connsiteY39-180" fmla="*/ 7000 h 10000"/>
                    <a:gd name="connsiteX40-181" fmla="*/ 8889 w 10000"/>
                    <a:gd name="connsiteY40-182" fmla="*/ 6250 h 10000"/>
                    <a:gd name="connsiteX41-183" fmla="*/ 8889 w 10000"/>
                    <a:gd name="connsiteY41-184" fmla="*/ 5750 h 10000"/>
                    <a:gd name="connsiteX42-185" fmla="*/ 8445 w 10000"/>
                    <a:gd name="connsiteY42-186" fmla="*/ 5500 h 10000"/>
                    <a:gd name="connsiteX43-187" fmla="*/ 8000 w 10000"/>
                    <a:gd name="connsiteY43-188" fmla="*/ 5250 h 10000"/>
                    <a:gd name="connsiteX44-189" fmla="*/ 7556 w 10000"/>
                    <a:gd name="connsiteY44-190" fmla="*/ 4000 h 10000"/>
                    <a:gd name="connsiteX45-191" fmla="*/ 6445 w 10000"/>
                    <a:gd name="connsiteY45-192" fmla="*/ 2000 h 10000"/>
                    <a:gd name="connsiteX46-193" fmla="*/ 6445 w 10000"/>
                    <a:gd name="connsiteY46-194" fmla="*/ 1250 h 10000"/>
                    <a:gd name="connsiteX47-195" fmla="*/ 5334 w 10000"/>
                    <a:gd name="connsiteY47-196" fmla="*/ 1000 h 10000"/>
                    <a:gd name="connsiteX48-197" fmla="*/ 4889 w 10000"/>
                    <a:gd name="connsiteY48-198" fmla="*/ 750 h 10000"/>
                    <a:gd name="connsiteX49-199" fmla="*/ 4667 w 10000"/>
                    <a:gd name="connsiteY49-200" fmla="*/ 0 h 10000"/>
                    <a:gd name="connsiteX0-201" fmla="*/ 4667 w 10000"/>
                    <a:gd name="connsiteY0-202" fmla="*/ 0 h 10000"/>
                    <a:gd name="connsiteX1-203" fmla="*/ 4223 w 10000"/>
                    <a:gd name="connsiteY1-204" fmla="*/ 0 h 10000"/>
                    <a:gd name="connsiteX2-205" fmla="*/ 3333 w 10000"/>
                    <a:gd name="connsiteY2-206" fmla="*/ 1500 h 10000"/>
                    <a:gd name="connsiteX3-207" fmla="*/ 2863 w 10000"/>
                    <a:gd name="connsiteY3-208" fmla="*/ 1659 h 10000"/>
                    <a:gd name="connsiteX4-209" fmla="*/ 2863 w 10000"/>
                    <a:gd name="connsiteY4-210" fmla="*/ 1296 h 10000"/>
                    <a:gd name="connsiteX5-211" fmla="*/ 2222 w 10000"/>
                    <a:gd name="connsiteY5-212" fmla="*/ 1250 h 10000"/>
                    <a:gd name="connsiteX6-213" fmla="*/ 1778 w 10000"/>
                    <a:gd name="connsiteY6-214" fmla="*/ 1750 h 10000"/>
                    <a:gd name="connsiteX7-215" fmla="*/ 888 w 10000"/>
                    <a:gd name="connsiteY7-216" fmla="*/ 1250 h 10000"/>
                    <a:gd name="connsiteX8-217" fmla="*/ 667 w 10000"/>
                    <a:gd name="connsiteY8-218" fmla="*/ 1000 h 10000"/>
                    <a:gd name="connsiteX9-219" fmla="*/ 223 w 10000"/>
                    <a:gd name="connsiteY9-220" fmla="*/ 750 h 10000"/>
                    <a:gd name="connsiteX10-221" fmla="*/ 223 w 10000"/>
                    <a:gd name="connsiteY10-222" fmla="*/ 1250 h 10000"/>
                    <a:gd name="connsiteX11-223" fmla="*/ 0 w 10000"/>
                    <a:gd name="connsiteY11-224" fmla="*/ 1500 h 10000"/>
                    <a:gd name="connsiteX12-225" fmla="*/ 888 w 10000"/>
                    <a:gd name="connsiteY12-226" fmla="*/ 1750 h 10000"/>
                    <a:gd name="connsiteX13-227" fmla="*/ 1111 w 10000"/>
                    <a:gd name="connsiteY13-228" fmla="*/ 2500 h 10000"/>
                    <a:gd name="connsiteX14-229" fmla="*/ 1555 w 10000"/>
                    <a:gd name="connsiteY14-230" fmla="*/ 2500 h 10000"/>
                    <a:gd name="connsiteX15-231" fmla="*/ 2402 w 10000"/>
                    <a:gd name="connsiteY15-232" fmla="*/ 3546 h 10000"/>
                    <a:gd name="connsiteX16-233" fmla="*/ 2643 w 10000"/>
                    <a:gd name="connsiteY16-234" fmla="*/ 3296 h 10000"/>
                    <a:gd name="connsiteX17-235" fmla="*/ 2889 w 10000"/>
                    <a:gd name="connsiteY17-236" fmla="*/ 4500 h 10000"/>
                    <a:gd name="connsiteX18-237" fmla="*/ 3778 w 10000"/>
                    <a:gd name="connsiteY18-238" fmla="*/ 5750 h 10000"/>
                    <a:gd name="connsiteX19-239" fmla="*/ 4223 w 10000"/>
                    <a:gd name="connsiteY19-240" fmla="*/ 5750 h 10000"/>
                    <a:gd name="connsiteX20-241" fmla="*/ 4444 w 10000"/>
                    <a:gd name="connsiteY20-242" fmla="*/ 5250 h 10000"/>
                    <a:gd name="connsiteX21-243" fmla="*/ 5111 w 10000"/>
                    <a:gd name="connsiteY21-244" fmla="*/ 6000 h 10000"/>
                    <a:gd name="connsiteX22-245" fmla="*/ 4667 w 10000"/>
                    <a:gd name="connsiteY22-246" fmla="*/ 6500 h 10000"/>
                    <a:gd name="connsiteX23-247" fmla="*/ 4444 w 10000"/>
                    <a:gd name="connsiteY23-248" fmla="*/ 6250 h 10000"/>
                    <a:gd name="connsiteX24-249" fmla="*/ 4000 w 10000"/>
                    <a:gd name="connsiteY24-250" fmla="*/ 6000 h 10000"/>
                    <a:gd name="connsiteX25-251" fmla="*/ 4000 w 10000"/>
                    <a:gd name="connsiteY25-252" fmla="*/ 7000 h 10000"/>
                    <a:gd name="connsiteX26-253" fmla="*/ 3778 w 10000"/>
                    <a:gd name="connsiteY26-254" fmla="*/ 7500 h 10000"/>
                    <a:gd name="connsiteX27-255" fmla="*/ 4444 w 10000"/>
                    <a:gd name="connsiteY27-256" fmla="*/ 8500 h 10000"/>
                    <a:gd name="connsiteX28-257" fmla="*/ 4444 w 10000"/>
                    <a:gd name="connsiteY28-258" fmla="*/ 9250 h 10000"/>
                    <a:gd name="connsiteX29-259" fmla="*/ 5556 w 10000"/>
                    <a:gd name="connsiteY29-260" fmla="*/ 9250 h 10000"/>
                    <a:gd name="connsiteX30-261" fmla="*/ 6000 w 10000"/>
                    <a:gd name="connsiteY30-262" fmla="*/ 9750 h 10000"/>
                    <a:gd name="connsiteX31-263" fmla="*/ 6667 w 10000"/>
                    <a:gd name="connsiteY31-264" fmla="*/ 9499 h 10000"/>
                    <a:gd name="connsiteX32-265" fmla="*/ 7556 w 10000"/>
                    <a:gd name="connsiteY32-266" fmla="*/ 10000 h 10000"/>
                    <a:gd name="connsiteX33-267" fmla="*/ 8222 w 10000"/>
                    <a:gd name="connsiteY33-268" fmla="*/ 9250 h 10000"/>
                    <a:gd name="connsiteX34-269" fmla="*/ 8889 w 10000"/>
                    <a:gd name="connsiteY34-270" fmla="*/ 8000 h 10000"/>
                    <a:gd name="connsiteX35-271" fmla="*/ 8000 w 10000"/>
                    <a:gd name="connsiteY35-272" fmla="*/ 7500 h 10000"/>
                    <a:gd name="connsiteX36-273" fmla="*/ 8889 w 10000"/>
                    <a:gd name="connsiteY36-274" fmla="*/ 7249 h 10000"/>
                    <a:gd name="connsiteX37-275" fmla="*/ 9112 w 10000"/>
                    <a:gd name="connsiteY37-276" fmla="*/ 7500 h 10000"/>
                    <a:gd name="connsiteX38-277" fmla="*/ 10000 w 10000"/>
                    <a:gd name="connsiteY38-278" fmla="*/ 7249 h 10000"/>
                    <a:gd name="connsiteX39-279" fmla="*/ 10000 w 10000"/>
                    <a:gd name="connsiteY39-280" fmla="*/ 7000 h 10000"/>
                    <a:gd name="connsiteX40-281" fmla="*/ 8889 w 10000"/>
                    <a:gd name="connsiteY40-282" fmla="*/ 6250 h 10000"/>
                    <a:gd name="connsiteX41-283" fmla="*/ 8889 w 10000"/>
                    <a:gd name="connsiteY41-284" fmla="*/ 5750 h 10000"/>
                    <a:gd name="connsiteX42-285" fmla="*/ 8445 w 10000"/>
                    <a:gd name="connsiteY42-286" fmla="*/ 5500 h 10000"/>
                    <a:gd name="connsiteX43-287" fmla="*/ 8000 w 10000"/>
                    <a:gd name="connsiteY43-288" fmla="*/ 5250 h 10000"/>
                    <a:gd name="connsiteX44-289" fmla="*/ 7556 w 10000"/>
                    <a:gd name="connsiteY44-290" fmla="*/ 4000 h 10000"/>
                    <a:gd name="connsiteX45-291" fmla="*/ 6445 w 10000"/>
                    <a:gd name="connsiteY45-292" fmla="*/ 2000 h 10000"/>
                    <a:gd name="connsiteX46-293" fmla="*/ 6445 w 10000"/>
                    <a:gd name="connsiteY46-294" fmla="*/ 1250 h 10000"/>
                    <a:gd name="connsiteX47-295" fmla="*/ 5334 w 10000"/>
                    <a:gd name="connsiteY47-296" fmla="*/ 1000 h 10000"/>
                    <a:gd name="connsiteX48-297" fmla="*/ 4889 w 10000"/>
                    <a:gd name="connsiteY48-298" fmla="*/ 750 h 10000"/>
                    <a:gd name="connsiteX49-299" fmla="*/ 4667 w 10000"/>
                    <a:gd name="connsiteY49-300" fmla="*/ 0 h 10000"/>
                    <a:gd name="connsiteX0-301" fmla="*/ 4667 w 10000"/>
                    <a:gd name="connsiteY0-302" fmla="*/ 0 h 10000"/>
                    <a:gd name="connsiteX1-303" fmla="*/ 4223 w 10000"/>
                    <a:gd name="connsiteY1-304" fmla="*/ 0 h 10000"/>
                    <a:gd name="connsiteX2-305" fmla="*/ 3333 w 10000"/>
                    <a:gd name="connsiteY2-306" fmla="*/ 1500 h 10000"/>
                    <a:gd name="connsiteX3-307" fmla="*/ 2863 w 10000"/>
                    <a:gd name="connsiteY3-308" fmla="*/ 1659 h 10000"/>
                    <a:gd name="connsiteX4-309" fmla="*/ 2863 w 10000"/>
                    <a:gd name="connsiteY4-310" fmla="*/ 1296 h 10000"/>
                    <a:gd name="connsiteX5-311" fmla="*/ 2222 w 10000"/>
                    <a:gd name="connsiteY5-312" fmla="*/ 1250 h 10000"/>
                    <a:gd name="connsiteX6-313" fmla="*/ 1778 w 10000"/>
                    <a:gd name="connsiteY6-314" fmla="*/ 1750 h 10000"/>
                    <a:gd name="connsiteX7-315" fmla="*/ 888 w 10000"/>
                    <a:gd name="connsiteY7-316" fmla="*/ 1250 h 10000"/>
                    <a:gd name="connsiteX8-317" fmla="*/ 667 w 10000"/>
                    <a:gd name="connsiteY8-318" fmla="*/ 1000 h 10000"/>
                    <a:gd name="connsiteX9-319" fmla="*/ 223 w 10000"/>
                    <a:gd name="connsiteY9-320" fmla="*/ 750 h 10000"/>
                    <a:gd name="connsiteX10-321" fmla="*/ 223 w 10000"/>
                    <a:gd name="connsiteY10-322" fmla="*/ 1250 h 10000"/>
                    <a:gd name="connsiteX11-323" fmla="*/ 0 w 10000"/>
                    <a:gd name="connsiteY11-324" fmla="*/ 1500 h 10000"/>
                    <a:gd name="connsiteX12-325" fmla="*/ 888 w 10000"/>
                    <a:gd name="connsiteY12-326" fmla="*/ 1750 h 10000"/>
                    <a:gd name="connsiteX13-327" fmla="*/ 1111 w 10000"/>
                    <a:gd name="connsiteY13-328" fmla="*/ 2500 h 10000"/>
                    <a:gd name="connsiteX14-329" fmla="*/ 1784 w 10000"/>
                    <a:gd name="connsiteY14-330" fmla="*/ 2546 h 10000"/>
                    <a:gd name="connsiteX15-331" fmla="*/ 2402 w 10000"/>
                    <a:gd name="connsiteY15-332" fmla="*/ 3546 h 10000"/>
                    <a:gd name="connsiteX16-333" fmla="*/ 2643 w 10000"/>
                    <a:gd name="connsiteY16-334" fmla="*/ 3296 h 10000"/>
                    <a:gd name="connsiteX17-335" fmla="*/ 2889 w 10000"/>
                    <a:gd name="connsiteY17-336" fmla="*/ 4500 h 10000"/>
                    <a:gd name="connsiteX18-337" fmla="*/ 3778 w 10000"/>
                    <a:gd name="connsiteY18-338" fmla="*/ 5750 h 10000"/>
                    <a:gd name="connsiteX19-339" fmla="*/ 4223 w 10000"/>
                    <a:gd name="connsiteY19-340" fmla="*/ 5750 h 10000"/>
                    <a:gd name="connsiteX20-341" fmla="*/ 4444 w 10000"/>
                    <a:gd name="connsiteY20-342" fmla="*/ 5250 h 10000"/>
                    <a:gd name="connsiteX21-343" fmla="*/ 5111 w 10000"/>
                    <a:gd name="connsiteY21-344" fmla="*/ 6000 h 10000"/>
                    <a:gd name="connsiteX22-345" fmla="*/ 4667 w 10000"/>
                    <a:gd name="connsiteY22-346" fmla="*/ 6500 h 10000"/>
                    <a:gd name="connsiteX23-347" fmla="*/ 4444 w 10000"/>
                    <a:gd name="connsiteY23-348" fmla="*/ 6250 h 10000"/>
                    <a:gd name="connsiteX24-349" fmla="*/ 4000 w 10000"/>
                    <a:gd name="connsiteY24-350" fmla="*/ 6000 h 10000"/>
                    <a:gd name="connsiteX25-351" fmla="*/ 4000 w 10000"/>
                    <a:gd name="connsiteY25-352" fmla="*/ 7000 h 10000"/>
                    <a:gd name="connsiteX26-353" fmla="*/ 3778 w 10000"/>
                    <a:gd name="connsiteY26-354" fmla="*/ 7500 h 10000"/>
                    <a:gd name="connsiteX27-355" fmla="*/ 4444 w 10000"/>
                    <a:gd name="connsiteY27-356" fmla="*/ 8500 h 10000"/>
                    <a:gd name="connsiteX28-357" fmla="*/ 4444 w 10000"/>
                    <a:gd name="connsiteY28-358" fmla="*/ 9250 h 10000"/>
                    <a:gd name="connsiteX29-359" fmla="*/ 5556 w 10000"/>
                    <a:gd name="connsiteY29-360" fmla="*/ 9250 h 10000"/>
                    <a:gd name="connsiteX30-361" fmla="*/ 6000 w 10000"/>
                    <a:gd name="connsiteY30-362" fmla="*/ 9750 h 10000"/>
                    <a:gd name="connsiteX31-363" fmla="*/ 6667 w 10000"/>
                    <a:gd name="connsiteY31-364" fmla="*/ 9499 h 10000"/>
                    <a:gd name="connsiteX32-365" fmla="*/ 7556 w 10000"/>
                    <a:gd name="connsiteY32-366" fmla="*/ 10000 h 10000"/>
                    <a:gd name="connsiteX33-367" fmla="*/ 8222 w 10000"/>
                    <a:gd name="connsiteY33-368" fmla="*/ 9250 h 10000"/>
                    <a:gd name="connsiteX34-369" fmla="*/ 8889 w 10000"/>
                    <a:gd name="connsiteY34-370" fmla="*/ 8000 h 10000"/>
                    <a:gd name="connsiteX35-371" fmla="*/ 8000 w 10000"/>
                    <a:gd name="connsiteY35-372" fmla="*/ 7500 h 10000"/>
                    <a:gd name="connsiteX36-373" fmla="*/ 8889 w 10000"/>
                    <a:gd name="connsiteY36-374" fmla="*/ 7249 h 10000"/>
                    <a:gd name="connsiteX37-375" fmla="*/ 9112 w 10000"/>
                    <a:gd name="connsiteY37-376" fmla="*/ 7500 h 10000"/>
                    <a:gd name="connsiteX38-377" fmla="*/ 10000 w 10000"/>
                    <a:gd name="connsiteY38-378" fmla="*/ 7249 h 10000"/>
                    <a:gd name="connsiteX39-379" fmla="*/ 10000 w 10000"/>
                    <a:gd name="connsiteY39-380" fmla="*/ 7000 h 10000"/>
                    <a:gd name="connsiteX40-381" fmla="*/ 8889 w 10000"/>
                    <a:gd name="connsiteY40-382" fmla="*/ 6250 h 10000"/>
                    <a:gd name="connsiteX41-383" fmla="*/ 8889 w 10000"/>
                    <a:gd name="connsiteY41-384" fmla="*/ 5750 h 10000"/>
                    <a:gd name="connsiteX42-385" fmla="*/ 8445 w 10000"/>
                    <a:gd name="connsiteY42-386" fmla="*/ 5500 h 10000"/>
                    <a:gd name="connsiteX43-387" fmla="*/ 8000 w 10000"/>
                    <a:gd name="connsiteY43-388" fmla="*/ 5250 h 10000"/>
                    <a:gd name="connsiteX44-389" fmla="*/ 7556 w 10000"/>
                    <a:gd name="connsiteY44-390" fmla="*/ 4000 h 10000"/>
                    <a:gd name="connsiteX45-391" fmla="*/ 6445 w 10000"/>
                    <a:gd name="connsiteY45-392" fmla="*/ 2000 h 10000"/>
                    <a:gd name="connsiteX46-393" fmla="*/ 6445 w 10000"/>
                    <a:gd name="connsiteY46-394" fmla="*/ 1250 h 10000"/>
                    <a:gd name="connsiteX47-395" fmla="*/ 5334 w 10000"/>
                    <a:gd name="connsiteY47-396" fmla="*/ 1000 h 10000"/>
                    <a:gd name="connsiteX48-397" fmla="*/ 4889 w 10000"/>
                    <a:gd name="connsiteY48-398" fmla="*/ 750 h 10000"/>
                    <a:gd name="connsiteX49-399" fmla="*/ 4667 w 10000"/>
                    <a:gd name="connsiteY49-400" fmla="*/ 0 h 10000"/>
                    <a:gd name="connsiteX0-401" fmla="*/ 4667 w 10000"/>
                    <a:gd name="connsiteY0-402" fmla="*/ 0 h 10000"/>
                    <a:gd name="connsiteX1-403" fmla="*/ 4223 w 10000"/>
                    <a:gd name="connsiteY1-404" fmla="*/ 0 h 10000"/>
                    <a:gd name="connsiteX2-405" fmla="*/ 3333 w 10000"/>
                    <a:gd name="connsiteY2-406" fmla="*/ 1500 h 10000"/>
                    <a:gd name="connsiteX3-407" fmla="*/ 2863 w 10000"/>
                    <a:gd name="connsiteY3-408" fmla="*/ 1659 h 10000"/>
                    <a:gd name="connsiteX4-409" fmla="*/ 2863 w 10000"/>
                    <a:gd name="connsiteY4-410" fmla="*/ 1296 h 10000"/>
                    <a:gd name="connsiteX5-411" fmla="*/ 2222 w 10000"/>
                    <a:gd name="connsiteY5-412" fmla="*/ 1250 h 10000"/>
                    <a:gd name="connsiteX6-413" fmla="*/ 1778 w 10000"/>
                    <a:gd name="connsiteY6-414" fmla="*/ 1750 h 10000"/>
                    <a:gd name="connsiteX7-415" fmla="*/ 888 w 10000"/>
                    <a:gd name="connsiteY7-416" fmla="*/ 1250 h 10000"/>
                    <a:gd name="connsiteX8-417" fmla="*/ 667 w 10000"/>
                    <a:gd name="connsiteY8-418" fmla="*/ 1000 h 10000"/>
                    <a:gd name="connsiteX9-419" fmla="*/ 223 w 10000"/>
                    <a:gd name="connsiteY9-420" fmla="*/ 750 h 10000"/>
                    <a:gd name="connsiteX10-421" fmla="*/ 223 w 10000"/>
                    <a:gd name="connsiteY10-422" fmla="*/ 1250 h 10000"/>
                    <a:gd name="connsiteX11-423" fmla="*/ 0 w 10000"/>
                    <a:gd name="connsiteY11-424" fmla="*/ 1500 h 10000"/>
                    <a:gd name="connsiteX12-425" fmla="*/ 888 w 10000"/>
                    <a:gd name="connsiteY12-426" fmla="*/ 1750 h 10000"/>
                    <a:gd name="connsiteX13-427" fmla="*/ 1111 w 10000"/>
                    <a:gd name="connsiteY13-428" fmla="*/ 2500 h 10000"/>
                    <a:gd name="connsiteX14-429" fmla="*/ 1784 w 10000"/>
                    <a:gd name="connsiteY14-430" fmla="*/ 2546 h 10000"/>
                    <a:gd name="connsiteX15-431" fmla="*/ 2402 w 10000"/>
                    <a:gd name="connsiteY15-432" fmla="*/ 3546 h 10000"/>
                    <a:gd name="connsiteX16-433" fmla="*/ 2643 w 10000"/>
                    <a:gd name="connsiteY16-434" fmla="*/ 3296 h 10000"/>
                    <a:gd name="connsiteX17-435" fmla="*/ 3069 w 10000"/>
                    <a:gd name="connsiteY17-436" fmla="*/ 4523 h 10000"/>
                    <a:gd name="connsiteX18-437" fmla="*/ 3778 w 10000"/>
                    <a:gd name="connsiteY18-438" fmla="*/ 5750 h 10000"/>
                    <a:gd name="connsiteX19-439" fmla="*/ 4223 w 10000"/>
                    <a:gd name="connsiteY19-440" fmla="*/ 5750 h 10000"/>
                    <a:gd name="connsiteX20-441" fmla="*/ 4444 w 10000"/>
                    <a:gd name="connsiteY20-442" fmla="*/ 5250 h 10000"/>
                    <a:gd name="connsiteX21-443" fmla="*/ 5111 w 10000"/>
                    <a:gd name="connsiteY21-444" fmla="*/ 6000 h 10000"/>
                    <a:gd name="connsiteX22-445" fmla="*/ 4667 w 10000"/>
                    <a:gd name="connsiteY22-446" fmla="*/ 6500 h 10000"/>
                    <a:gd name="connsiteX23-447" fmla="*/ 4444 w 10000"/>
                    <a:gd name="connsiteY23-448" fmla="*/ 6250 h 10000"/>
                    <a:gd name="connsiteX24-449" fmla="*/ 4000 w 10000"/>
                    <a:gd name="connsiteY24-450" fmla="*/ 6000 h 10000"/>
                    <a:gd name="connsiteX25-451" fmla="*/ 4000 w 10000"/>
                    <a:gd name="connsiteY25-452" fmla="*/ 7000 h 10000"/>
                    <a:gd name="connsiteX26-453" fmla="*/ 3778 w 10000"/>
                    <a:gd name="connsiteY26-454" fmla="*/ 7500 h 10000"/>
                    <a:gd name="connsiteX27-455" fmla="*/ 4444 w 10000"/>
                    <a:gd name="connsiteY27-456" fmla="*/ 8500 h 10000"/>
                    <a:gd name="connsiteX28-457" fmla="*/ 4444 w 10000"/>
                    <a:gd name="connsiteY28-458" fmla="*/ 9250 h 10000"/>
                    <a:gd name="connsiteX29-459" fmla="*/ 5556 w 10000"/>
                    <a:gd name="connsiteY29-460" fmla="*/ 9250 h 10000"/>
                    <a:gd name="connsiteX30-461" fmla="*/ 6000 w 10000"/>
                    <a:gd name="connsiteY30-462" fmla="*/ 9750 h 10000"/>
                    <a:gd name="connsiteX31-463" fmla="*/ 6667 w 10000"/>
                    <a:gd name="connsiteY31-464" fmla="*/ 9499 h 10000"/>
                    <a:gd name="connsiteX32-465" fmla="*/ 7556 w 10000"/>
                    <a:gd name="connsiteY32-466" fmla="*/ 10000 h 10000"/>
                    <a:gd name="connsiteX33-467" fmla="*/ 8222 w 10000"/>
                    <a:gd name="connsiteY33-468" fmla="*/ 9250 h 10000"/>
                    <a:gd name="connsiteX34-469" fmla="*/ 8889 w 10000"/>
                    <a:gd name="connsiteY34-470" fmla="*/ 8000 h 10000"/>
                    <a:gd name="connsiteX35-471" fmla="*/ 8000 w 10000"/>
                    <a:gd name="connsiteY35-472" fmla="*/ 7500 h 10000"/>
                    <a:gd name="connsiteX36-473" fmla="*/ 8889 w 10000"/>
                    <a:gd name="connsiteY36-474" fmla="*/ 7249 h 10000"/>
                    <a:gd name="connsiteX37-475" fmla="*/ 9112 w 10000"/>
                    <a:gd name="connsiteY37-476" fmla="*/ 7500 h 10000"/>
                    <a:gd name="connsiteX38-477" fmla="*/ 10000 w 10000"/>
                    <a:gd name="connsiteY38-478" fmla="*/ 7249 h 10000"/>
                    <a:gd name="connsiteX39-479" fmla="*/ 10000 w 10000"/>
                    <a:gd name="connsiteY39-480" fmla="*/ 7000 h 10000"/>
                    <a:gd name="connsiteX40-481" fmla="*/ 8889 w 10000"/>
                    <a:gd name="connsiteY40-482" fmla="*/ 6250 h 10000"/>
                    <a:gd name="connsiteX41-483" fmla="*/ 8889 w 10000"/>
                    <a:gd name="connsiteY41-484" fmla="*/ 5750 h 10000"/>
                    <a:gd name="connsiteX42-485" fmla="*/ 8445 w 10000"/>
                    <a:gd name="connsiteY42-486" fmla="*/ 5500 h 10000"/>
                    <a:gd name="connsiteX43-487" fmla="*/ 8000 w 10000"/>
                    <a:gd name="connsiteY43-488" fmla="*/ 5250 h 10000"/>
                    <a:gd name="connsiteX44-489" fmla="*/ 7556 w 10000"/>
                    <a:gd name="connsiteY44-490" fmla="*/ 4000 h 10000"/>
                    <a:gd name="connsiteX45-491" fmla="*/ 6445 w 10000"/>
                    <a:gd name="connsiteY45-492" fmla="*/ 2000 h 10000"/>
                    <a:gd name="connsiteX46-493" fmla="*/ 6445 w 10000"/>
                    <a:gd name="connsiteY46-494" fmla="*/ 1250 h 10000"/>
                    <a:gd name="connsiteX47-495" fmla="*/ 5334 w 10000"/>
                    <a:gd name="connsiteY47-496" fmla="*/ 1000 h 10000"/>
                    <a:gd name="connsiteX48-497" fmla="*/ 4889 w 10000"/>
                    <a:gd name="connsiteY48-498" fmla="*/ 750 h 10000"/>
                    <a:gd name="connsiteX49-499" fmla="*/ 4667 w 10000"/>
                    <a:gd name="connsiteY49-500" fmla="*/ 0 h 10000"/>
                    <a:gd name="connsiteX0-501" fmla="*/ 4667 w 10000"/>
                    <a:gd name="connsiteY0-502" fmla="*/ 0 h 10000"/>
                    <a:gd name="connsiteX1-503" fmla="*/ 4223 w 10000"/>
                    <a:gd name="connsiteY1-504" fmla="*/ 0 h 10000"/>
                    <a:gd name="connsiteX2-505" fmla="*/ 3333 w 10000"/>
                    <a:gd name="connsiteY2-506" fmla="*/ 1500 h 10000"/>
                    <a:gd name="connsiteX3-507" fmla="*/ 2863 w 10000"/>
                    <a:gd name="connsiteY3-508" fmla="*/ 1659 h 10000"/>
                    <a:gd name="connsiteX4-509" fmla="*/ 2863 w 10000"/>
                    <a:gd name="connsiteY4-510" fmla="*/ 1296 h 10000"/>
                    <a:gd name="connsiteX5-511" fmla="*/ 2222 w 10000"/>
                    <a:gd name="connsiteY5-512" fmla="*/ 1250 h 10000"/>
                    <a:gd name="connsiteX6-513" fmla="*/ 1778 w 10000"/>
                    <a:gd name="connsiteY6-514" fmla="*/ 1750 h 10000"/>
                    <a:gd name="connsiteX7-515" fmla="*/ 888 w 10000"/>
                    <a:gd name="connsiteY7-516" fmla="*/ 1250 h 10000"/>
                    <a:gd name="connsiteX8-517" fmla="*/ 667 w 10000"/>
                    <a:gd name="connsiteY8-518" fmla="*/ 1000 h 10000"/>
                    <a:gd name="connsiteX9-519" fmla="*/ 223 w 10000"/>
                    <a:gd name="connsiteY9-520" fmla="*/ 750 h 10000"/>
                    <a:gd name="connsiteX10-521" fmla="*/ 223 w 10000"/>
                    <a:gd name="connsiteY10-522" fmla="*/ 1250 h 10000"/>
                    <a:gd name="connsiteX11-523" fmla="*/ 0 w 10000"/>
                    <a:gd name="connsiteY11-524" fmla="*/ 1500 h 10000"/>
                    <a:gd name="connsiteX12-525" fmla="*/ 888 w 10000"/>
                    <a:gd name="connsiteY12-526" fmla="*/ 1750 h 10000"/>
                    <a:gd name="connsiteX13-527" fmla="*/ 1111 w 10000"/>
                    <a:gd name="connsiteY13-528" fmla="*/ 2500 h 10000"/>
                    <a:gd name="connsiteX14-529" fmla="*/ 1784 w 10000"/>
                    <a:gd name="connsiteY14-530" fmla="*/ 2546 h 10000"/>
                    <a:gd name="connsiteX15-531" fmla="*/ 2402 w 10000"/>
                    <a:gd name="connsiteY15-532" fmla="*/ 3546 h 10000"/>
                    <a:gd name="connsiteX16-533" fmla="*/ 2643 w 10000"/>
                    <a:gd name="connsiteY16-534" fmla="*/ 3296 h 10000"/>
                    <a:gd name="connsiteX17-535" fmla="*/ 3069 w 10000"/>
                    <a:gd name="connsiteY17-536" fmla="*/ 4523 h 10000"/>
                    <a:gd name="connsiteX18-537" fmla="*/ 3778 w 10000"/>
                    <a:gd name="connsiteY18-538" fmla="*/ 5750 h 10000"/>
                    <a:gd name="connsiteX19-539" fmla="*/ 4223 w 10000"/>
                    <a:gd name="connsiteY19-540" fmla="*/ 5750 h 10000"/>
                    <a:gd name="connsiteX20-541" fmla="*/ 4657 w 10000"/>
                    <a:gd name="connsiteY20-542" fmla="*/ 5296 h 10000"/>
                    <a:gd name="connsiteX21-543" fmla="*/ 5111 w 10000"/>
                    <a:gd name="connsiteY21-544" fmla="*/ 6000 h 10000"/>
                    <a:gd name="connsiteX22-545" fmla="*/ 4667 w 10000"/>
                    <a:gd name="connsiteY22-546" fmla="*/ 6500 h 10000"/>
                    <a:gd name="connsiteX23-547" fmla="*/ 4444 w 10000"/>
                    <a:gd name="connsiteY23-548" fmla="*/ 6250 h 10000"/>
                    <a:gd name="connsiteX24-549" fmla="*/ 4000 w 10000"/>
                    <a:gd name="connsiteY24-550" fmla="*/ 6000 h 10000"/>
                    <a:gd name="connsiteX25-551" fmla="*/ 4000 w 10000"/>
                    <a:gd name="connsiteY25-552" fmla="*/ 7000 h 10000"/>
                    <a:gd name="connsiteX26-553" fmla="*/ 3778 w 10000"/>
                    <a:gd name="connsiteY26-554" fmla="*/ 7500 h 10000"/>
                    <a:gd name="connsiteX27-555" fmla="*/ 4444 w 10000"/>
                    <a:gd name="connsiteY27-556" fmla="*/ 8500 h 10000"/>
                    <a:gd name="connsiteX28-557" fmla="*/ 4444 w 10000"/>
                    <a:gd name="connsiteY28-558" fmla="*/ 9250 h 10000"/>
                    <a:gd name="connsiteX29-559" fmla="*/ 5556 w 10000"/>
                    <a:gd name="connsiteY29-560" fmla="*/ 9250 h 10000"/>
                    <a:gd name="connsiteX30-561" fmla="*/ 6000 w 10000"/>
                    <a:gd name="connsiteY30-562" fmla="*/ 9750 h 10000"/>
                    <a:gd name="connsiteX31-563" fmla="*/ 6667 w 10000"/>
                    <a:gd name="connsiteY31-564" fmla="*/ 9499 h 10000"/>
                    <a:gd name="connsiteX32-565" fmla="*/ 7556 w 10000"/>
                    <a:gd name="connsiteY32-566" fmla="*/ 10000 h 10000"/>
                    <a:gd name="connsiteX33-567" fmla="*/ 8222 w 10000"/>
                    <a:gd name="connsiteY33-568" fmla="*/ 9250 h 10000"/>
                    <a:gd name="connsiteX34-569" fmla="*/ 8889 w 10000"/>
                    <a:gd name="connsiteY34-570" fmla="*/ 8000 h 10000"/>
                    <a:gd name="connsiteX35-571" fmla="*/ 8000 w 10000"/>
                    <a:gd name="connsiteY35-572" fmla="*/ 7500 h 10000"/>
                    <a:gd name="connsiteX36-573" fmla="*/ 8889 w 10000"/>
                    <a:gd name="connsiteY36-574" fmla="*/ 7249 h 10000"/>
                    <a:gd name="connsiteX37-575" fmla="*/ 9112 w 10000"/>
                    <a:gd name="connsiteY37-576" fmla="*/ 7500 h 10000"/>
                    <a:gd name="connsiteX38-577" fmla="*/ 10000 w 10000"/>
                    <a:gd name="connsiteY38-578" fmla="*/ 7249 h 10000"/>
                    <a:gd name="connsiteX39-579" fmla="*/ 10000 w 10000"/>
                    <a:gd name="connsiteY39-580" fmla="*/ 7000 h 10000"/>
                    <a:gd name="connsiteX40-581" fmla="*/ 8889 w 10000"/>
                    <a:gd name="connsiteY40-582" fmla="*/ 6250 h 10000"/>
                    <a:gd name="connsiteX41-583" fmla="*/ 8889 w 10000"/>
                    <a:gd name="connsiteY41-584" fmla="*/ 5750 h 10000"/>
                    <a:gd name="connsiteX42-585" fmla="*/ 8445 w 10000"/>
                    <a:gd name="connsiteY42-586" fmla="*/ 5500 h 10000"/>
                    <a:gd name="connsiteX43-587" fmla="*/ 8000 w 10000"/>
                    <a:gd name="connsiteY43-588" fmla="*/ 5250 h 10000"/>
                    <a:gd name="connsiteX44-589" fmla="*/ 7556 w 10000"/>
                    <a:gd name="connsiteY44-590" fmla="*/ 4000 h 10000"/>
                    <a:gd name="connsiteX45-591" fmla="*/ 6445 w 10000"/>
                    <a:gd name="connsiteY45-592" fmla="*/ 2000 h 10000"/>
                    <a:gd name="connsiteX46-593" fmla="*/ 6445 w 10000"/>
                    <a:gd name="connsiteY46-594" fmla="*/ 1250 h 10000"/>
                    <a:gd name="connsiteX47-595" fmla="*/ 5334 w 10000"/>
                    <a:gd name="connsiteY47-596" fmla="*/ 1000 h 10000"/>
                    <a:gd name="connsiteX48-597" fmla="*/ 4889 w 10000"/>
                    <a:gd name="connsiteY48-598" fmla="*/ 750 h 10000"/>
                    <a:gd name="connsiteX49-599" fmla="*/ 4667 w 10000"/>
                    <a:gd name="connsiteY49-600" fmla="*/ 0 h 10000"/>
                    <a:gd name="connsiteX0-601" fmla="*/ 4667 w 10000"/>
                    <a:gd name="connsiteY0-602" fmla="*/ 0 h 10000"/>
                    <a:gd name="connsiteX1-603" fmla="*/ 4223 w 10000"/>
                    <a:gd name="connsiteY1-604" fmla="*/ 0 h 10000"/>
                    <a:gd name="connsiteX2-605" fmla="*/ 3333 w 10000"/>
                    <a:gd name="connsiteY2-606" fmla="*/ 1500 h 10000"/>
                    <a:gd name="connsiteX3-607" fmla="*/ 2863 w 10000"/>
                    <a:gd name="connsiteY3-608" fmla="*/ 1659 h 10000"/>
                    <a:gd name="connsiteX4-609" fmla="*/ 2863 w 10000"/>
                    <a:gd name="connsiteY4-610" fmla="*/ 1296 h 10000"/>
                    <a:gd name="connsiteX5-611" fmla="*/ 2222 w 10000"/>
                    <a:gd name="connsiteY5-612" fmla="*/ 1250 h 10000"/>
                    <a:gd name="connsiteX6-613" fmla="*/ 1778 w 10000"/>
                    <a:gd name="connsiteY6-614" fmla="*/ 1750 h 10000"/>
                    <a:gd name="connsiteX7-615" fmla="*/ 888 w 10000"/>
                    <a:gd name="connsiteY7-616" fmla="*/ 1250 h 10000"/>
                    <a:gd name="connsiteX8-617" fmla="*/ 667 w 10000"/>
                    <a:gd name="connsiteY8-618" fmla="*/ 1000 h 10000"/>
                    <a:gd name="connsiteX9-619" fmla="*/ 223 w 10000"/>
                    <a:gd name="connsiteY9-620" fmla="*/ 750 h 10000"/>
                    <a:gd name="connsiteX10-621" fmla="*/ 223 w 10000"/>
                    <a:gd name="connsiteY10-622" fmla="*/ 1250 h 10000"/>
                    <a:gd name="connsiteX11-623" fmla="*/ 0 w 10000"/>
                    <a:gd name="connsiteY11-624" fmla="*/ 1500 h 10000"/>
                    <a:gd name="connsiteX12-625" fmla="*/ 888 w 10000"/>
                    <a:gd name="connsiteY12-626" fmla="*/ 1750 h 10000"/>
                    <a:gd name="connsiteX13-627" fmla="*/ 1111 w 10000"/>
                    <a:gd name="connsiteY13-628" fmla="*/ 2500 h 10000"/>
                    <a:gd name="connsiteX14-629" fmla="*/ 1784 w 10000"/>
                    <a:gd name="connsiteY14-630" fmla="*/ 2546 h 10000"/>
                    <a:gd name="connsiteX15-631" fmla="*/ 2402 w 10000"/>
                    <a:gd name="connsiteY15-632" fmla="*/ 3546 h 10000"/>
                    <a:gd name="connsiteX16-633" fmla="*/ 2643 w 10000"/>
                    <a:gd name="connsiteY16-634" fmla="*/ 3296 h 10000"/>
                    <a:gd name="connsiteX17-635" fmla="*/ 3069 w 10000"/>
                    <a:gd name="connsiteY17-636" fmla="*/ 4523 h 10000"/>
                    <a:gd name="connsiteX18-637" fmla="*/ 3778 w 10000"/>
                    <a:gd name="connsiteY18-638" fmla="*/ 5750 h 10000"/>
                    <a:gd name="connsiteX19-639" fmla="*/ 4223 w 10000"/>
                    <a:gd name="connsiteY19-640" fmla="*/ 5750 h 10000"/>
                    <a:gd name="connsiteX20-641" fmla="*/ 4657 w 10000"/>
                    <a:gd name="connsiteY20-642" fmla="*/ 5296 h 10000"/>
                    <a:gd name="connsiteX21-643" fmla="*/ 5111 w 10000"/>
                    <a:gd name="connsiteY21-644" fmla="*/ 6000 h 10000"/>
                    <a:gd name="connsiteX22-645" fmla="*/ 4667 w 10000"/>
                    <a:gd name="connsiteY22-646" fmla="*/ 6500 h 10000"/>
                    <a:gd name="connsiteX23-647" fmla="*/ 4378 w 10000"/>
                    <a:gd name="connsiteY23-648" fmla="*/ 6022 h 10000"/>
                    <a:gd name="connsiteX24-649" fmla="*/ 4000 w 10000"/>
                    <a:gd name="connsiteY24-650" fmla="*/ 6000 h 10000"/>
                    <a:gd name="connsiteX25-651" fmla="*/ 4000 w 10000"/>
                    <a:gd name="connsiteY25-652" fmla="*/ 7000 h 10000"/>
                    <a:gd name="connsiteX26-653" fmla="*/ 3778 w 10000"/>
                    <a:gd name="connsiteY26-654" fmla="*/ 7500 h 10000"/>
                    <a:gd name="connsiteX27-655" fmla="*/ 4444 w 10000"/>
                    <a:gd name="connsiteY27-656" fmla="*/ 8500 h 10000"/>
                    <a:gd name="connsiteX28-657" fmla="*/ 4444 w 10000"/>
                    <a:gd name="connsiteY28-658" fmla="*/ 9250 h 10000"/>
                    <a:gd name="connsiteX29-659" fmla="*/ 5556 w 10000"/>
                    <a:gd name="connsiteY29-660" fmla="*/ 9250 h 10000"/>
                    <a:gd name="connsiteX30-661" fmla="*/ 6000 w 10000"/>
                    <a:gd name="connsiteY30-662" fmla="*/ 9750 h 10000"/>
                    <a:gd name="connsiteX31-663" fmla="*/ 6667 w 10000"/>
                    <a:gd name="connsiteY31-664" fmla="*/ 9499 h 10000"/>
                    <a:gd name="connsiteX32-665" fmla="*/ 7556 w 10000"/>
                    <a:gd name="connsiteY32-666" fmla="*/ 10000 h 10000"/>
                    <a:gd name="connsiteX33-667" fmla="*/ 8222 w 10000"/>
                    <a:gd name="connsiteY33-668" fmla="*/ 9250 h 10000"/>
                    <a:gd name="connsiteX34-669" fmla="*/ 8889 w 10000"/>
                    <a:gd name="connsiteY34-670" fmla="*/ 8000 h 10000"/>
                    <a:gd name="connsiteX35-671" fmla="*/ 8000 w 10000"/>
                    <a:gd name="connsiteY35-672" fmla="*/ 7500 h 10000"/>
                    <a:gd name="connsiteX36-673" fmla="*/ 8889 w 10000"/>
                    <a:gd name="connsiteY36-674" fmla="*/ 7249 h 10000"/>
                    <a:gd name="connsiteX37-675" fmla="*/ 9112 w 10000"/>
                    <a:gd name="connsiteY37-676" fmla="*/ 7500 h 10000"/>
                    <a:gd name="connsiteX38-677" fmla="*/ 10000 w 10000"/>
                    <a:gd name="connsiteY38-678" fmla="*/ 7249 h 10000"/>
                    <a:gd name="connsiteX39-679" fmla="*/ 10000 w 10000"/>
                    <a:gd name="connsiteY39-680" fmla="*/ 7000 h 10000"/>
                    <a:gd name="connsiteX40-681" fmla="*/ 8889 w 10000"/>
                    <a:gd name="connsiteY40-682" fmla="*/ 6250 h 10000"/>
                    <a:gd name="connsiteX41-683" fmla="*/ 8889 w 10000"/>
                    <a:gd name="connsiteY41-684" fmla="*/ 5750 h 10000"/>
                    <a:gd name="connsiteX42-685" fmla="*/ 8445 w 10000"/>
                    <a:gd name="connsiteY42-686" fmla="*/ 5500 h 10000"/>
                    <a:gd name="connsiteX43-687" fmla="*/ 8000 w 10000"/>
                    <a:gd name="connsiteY43-688" fmla="*/ 5250 h 10000"/>
                    <a:gd name="connsiteX44-689" fmla="*/ 7556 w 10000"/>
                    <a:gd name="connsiteY44-690" fmla="*/ 4000 h 10000"/>
                    <a:gd name="connsiteX45-691" fmla="*/ 6445 w 10000"/>
                    <a:gd name="connsiteY45-692" fmla="*/ 2000 h 10000"/>
                    <a:gd name="connsiteX46-693" fmla="*/ 6445 w 10000"/>
                    <a:gd name="connsiteY46-694" fmla="*/ 1250 h 10000"/>
                    <a:gd name="connsiteX47-695" fmla="*/ 5334 w 10000"/>
                    <a:gd name="connsiteY47-696" fmla="*/ 1000 h 10000"/>
                    <a:gd name="connsiteX48-697" fmla="*/ 4889 w 10000"/>
                    <a:gd name="connsiteY48-698" fmla="*/ 750 h 10000"/>
                    <a:gd name="connsiteX49-699" fmla="*/ 4667 w 10000"/>
                    <a:gd name="connsiteY49-700" fmla="*/ 0 h 10000"/>
                    <a:gd name="connsiteX0-701" fmla="*/ 4667 w 10000"/>
                    <a:gd name="connsiteY0-702" fmla="*/ 0 h 10000"/>
                    <a:gd name="connsiteX1-703" fmla="*/ 4223 w 10000"/>
                    <a:gd name="connsiteY1-704" fmla="*/ 0 h 10000"/>
                    <a:gd name="connsiteX2-705" fmla="*/ 3333 w 10000"/>
                    <a:gd name="connsiteY2-706" fmla="*/ 1500 h 10000"/>
                    <a:gd name="connsiteX3-707" fmla="*/ 2863 w 10000"/>
                    <a:gd name="connsiteY3-708" fmla="*/ 1659 h 10000"/>
                    <a:gd name="connsiteX4-709" fmla="*/ 2863 w 10000"/>
                    <a:gd name="connsiteY4-710" fmla="*/ 1296 h 10000"/>
                    <a:gd name="connsiteX5-711" fmla="*/ 2222 w 10000"/>
                    <a:gd name="connsiteY5-712" fmla="*/ 1250 h 10000"/>
                    <a:gd name="connsiteX6-713" fmla="*/ 1778 w 10000"/>
                    <a:gd name="connsiteY6-714" fmla="*/ 1750 h 10000"/>
                    <a:gd name="connsiteX7-715" fmla="*/ 888 w 10000"/>
                    <a:gd name="connsiteY7-716" fmla="*/ 1250 h 10000"/>
                    <a:gd name="connsiteX8-717" fmla="*/ 667 w 10000"/>
                    <a:gd name="connsiteY8-718" fmla="*/ 1000 h 10000"/>
                    <a:gd name="connsiteX9-719" fmla="*/ 223 w 10000"/>
                    <a:gd name="connsiteY9-720" fmla="*/ 750 h 10000"/>
                    <a:gd name="connsiteX10-721" fmla="*/ 223 w 10000"/>
                    <a:gd name="connsiteY10-722" fmla="*/ 1250 h 10000"/>
                    <a:gd name="connsiteX11-723" fmla="*/ 0 w 10000"/>
                    <a:gd name="connsiteY11-724" fmla="*/ 1500 h 10000"/>
                    <a:gd name="connsiteX12-725" fmla="*/ 888 w 10000"/>
                    <a:gd name="connsiteY12-726" fmla="*/ 1750 h 10000"/>
                    <a:gd name="connsiteX13-727" fmla="*/ 1111 w 10000"/>
                    <a:gd name="connsiteY13-728" fmla="*/ 2500 h 10000"/>
                    <a:gd name="connsiteX14-729" fmla="*/ 1784 w 10000"/>
                    <a:gd name="connsiteY14-730" fmla="*/ 2546 h 10000"/>
                    <a:gd name="connsiteX15-731" fmla="*/ 2402 w 10000"/>
                    <a:gd name="connsiteY15-732" fmla="*/ 3546 h 10000"/>
                    <a:gd name="connsiteX16-733" fmla="*/ 2643 w 10000"/>
                    <a:gd name="connsiteY16-734" fmla="*/ 3296 h 10000"/>
                    <a:gd name="connsiteX17-735" fmla="*/ 3069 w 10000"/>
                    <a:gd name="connsiteY17-736" fmla="*/ 4523 h 10000"/>
                    <a:gd name="connsiteX18-737" fmla="*/ 3778 w 10000"/>
                    <a:gd name="connsiteY18-738" fmla="*/ 5750 h 10000"/>
                    <a:gd name="connsiteX19-739" fmla="*/ 4223 w 10000"/>
                    <a:gd name="connsiteY19-740" fmla="*/ 5750 h 10000"/>
                    <a:gd name="connsiteX20-741" fmla="*/ 4657 w 10000"/>
                    <a:gd name="connsiteY20-742" fmla="*/ 5296 h 10000"/>
                    <a:gd name="connsiteX21-743" fmla="*/ 5111 w 10000"/>
                    <a:gd name="connsiteY21-744" fmla="*/ 6000 h 10000"/>
                    <a:gd name="connsiteX22-745" fmla="*/ 4667 w 10000"/>
                    <a:gd name="connsiteY22-746" fmla="*/ 6500 h 10000"/>
                    <a:gd name="connsiteX23-747" fmla="*/ 4378 w 10000"/>
                    <a:gd name="connsiteY23-748" fmla="*/ 6022 h 10000"/>
                    <a:gd name="connsiteX24-749" fmla="*/ 4000 w 10000"/>
                    <a:gd name="connsiteY24-750" fmla="*/ 6000 h 10000"/>
                    <a:gd name="connsiteX25-751" fmla="*/ 4000 w 10000"/>
                    <a:gd name="connsiteY25-752" fmla="*/ 7000 h 10000"/>
                    <a:gd name="connsiteX26-753" fmla="*/ 3778 w 10000"/>
                    <a:gd name="connsiteY26-754" fmla="*/ 7500 h 10000"/>
                    <a:gd name="connsiteX27-755" fmla="*/ 4395 w 10000"/>
                    <a:gd name="connsiteY27-756" fmla="*/ 8500 h 10000"/>
                    <a:gd name="connsiteX28-757" fmla="*/ 4444 w 10000"/>
                    <a:gd name="connsiteY28-758" fmla="*/ 9250 h 10000"/>
                    <a:gd name="connsiteX29-759" fmla="*/ 5556 w 10000"/>
                    <a:gd name="connsiteY29-760" fmla="*/ 9250 h 10000"/>
                    <a:gd name="connsiteX30-761" fmla="*/ 6000 w 10000"/>
                    <a:gd name="connsiteY30-762" fmla="*/ 9750 h 10000"/>
                    <a:gd name="connsiteX31-763" fmla="*/ 6667 w 10000"/>
                    <a:gd name="connsiteY31-764" fmla="*/ 9499 h 10000"/>
                    <a:gd name="connsiteX32-765" fmla="*/ 7556 w 10000"/>
                    <a:gd name="connsiteY32-766" fmla="*/ 10000 h 10000"/>
                    <a:gd name="connsiteX33-767" fmla="*/ 8222 w 10000"/>
                    <a:gd name="connsiteY33-768" fmla="*/ 9250 h 10000"/>
                    <a:gd name="connsiteX34-769" fmla="*/ 8889 w 10000"/>
                    <a:gd name="connsiteY34-770" fmla="*/ 8000 h 10000"/>
                    <a:gd name="connsiteX35-771" fmla="*/ 8000 w 10000"/>
                    <a:gd name="connsiteY35-772" fmla="*/ 7500 h 10000"/>
                    <a:gd name="connsiteX36-773" fmla="*/ 8889 w 10000"/>
                    <a:gd name="connsiteY36-774" fmla="*/ 7249 h 10000"/>
                    <a:gd name="connsiteX37-775" fmla="*/ 9112 w 10000"/>
                    <a:gd name="connsiteY37-776" fmla="*/ 7500 h 10000"/>
                    <a:gd name="connsiteX38-777" fmla="*/ 10000 w 10000"/>
                    <a:gd name="connsiteY38-778" fmla="*/ 7249 h 10000"/>
                    <a:gd name="connsiteX39-779" fmla="*/ 10000 w 10000"/>
                    <a:gd name="connsiteY39-780" fmla="*/ 7000 h 10000"/>
                    <a:gd name="connsiteX40-781" fmla="*/ 8889 w 10000"/>
                    <a:gd name="connsiteY40-782" fmla="*/ 6250 h 10000"/>
                    <a:gd name="connsiteX41-783" fmla="*/ 8889 w 10000"/>
                    <a:gd name="connsiteY41-784" fmla="*/ 5750 h 10000"/>
                    <a:gd name="connsiteX42-785" fmla="*/ 8445 w 10000"/>
                    <a:gd name="connsiteY42-786" fmla="*/ 5500 h 10000"/>
                    <a:gd name="connsiteX43-787" fmla="*/ 8000 w 10000"/>
                    <a:gd name="connsiteY43-788" fmla="*/ 5250 h 10000"/>
                    <a:gd name="connsiteX44-789" fmla="*/ 7556 w 10000"/>
                    <a:gd name="connsiteY44-790" fmla="*/ 4000 h 10000"/>
                    <a:gd name="connsiteX45-791" fmla="*/ 6445 w 10000"/>
                    <a:gd name="connsiteY45-792" fmla="*/ 2000 h 10000"/>
                    <a:gd name="connsiteX46-793" fmla="*/ 6445 w 10000"/>
                    <a:gd name="connsiteY46-794" fmla="*/ 1250 h 10000"/>
                    <a:gd name="connsiteX47-795" fmla="*/ 5334 w 10000"/>
                    <a:gd name="connsiteY47-796" fmla="*/ 1000 h 10000"/>
                    <a:gd name="connsiteX48-797" fmla="*/ 4889 w 10000"/>
                    <a:gd name="connsiteY48-798" fmla="*/ 750 h 10000"/>
                    <a:gd name="connsiteX49-799" fmla="*/ 4667 w 10000"/>
                    <a:gd name="connsiteY49-80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Lst>
                  <a:rect l="l" t="t" r="r" b="b"/>
                  <a:pathLst>
                    <a:path w="10000" h="10000">
                      <a:moveTo>
                        <a:pt x="4667" y="0"/>
                      </a:moveTo>
                      <a:lnTo>
                        <a:pt x="4223" y="0"/>
                      </a:lnTo>
                      <a:lnTo>
                        <a:pt x="3333" y="1500"/>
                      </a:lnTo>
                      <a:lnTo>
                        <a:pt x="2863" y="1659"/>
                      </a:lnTo>
                      <a:cubicBezTo>
                        <a:pt x="2798" y="1523"/>
                        <a:pt x="2929" y="1432"/>
                        <a:pt x="2863" y="1296"/>
                      </a:cubicBezTo>
                      <a:lnTo>
                        <a:pt x="2222" y="1250"/>
                      </a:lnTo>
                      <a:lnTo>
                        <a:pt x="1778" y="1750"/>
                      </a:lnTo>
                      <a:lnTo>
                        <a:pt x="888" y="1250"/>
                      </a:lnTo>
                      <a:lnTo>
                        <a:pt x="667" y="1000"/>
                      </a:lnTo>
                      <a:lnTo>
                        <a:pt x="223" y="750"/>
                      </a:lnTo>
                      <a:lnTo>
                        <a:pt x="223" y="1250"/>
                      </a:lnTo>
                      <a:lnTo>
                        <a:pt x="0" y="1500"/>
                      </a:lnTo>
                      <a:lnTo>
                        <a:pt x="888" y="1750"/>
                      </a:lnTo>
                      <a:cubicBezTo>
                        <a:pt x="962" y="2000"/>
                        <a:pt x="1037" y="2250"/>
                        <a:pt x="1111" y="2500"/>
                      </a:cubicBezTo>
                      <a:lnTo>
                        <a:pt x="1784" y="2546"/>
                      </a:lnTo>
                      <a:lnTo>
                        <a:pt x="2402" y="3546"/>
                      </a:lnTo>
                      <a:lnTo>
                        <a:pt x="2643" y="3296"/>
                      </a:lnTo>
                      <a:lnTo>
                        <a:pt x="3069" y="4523"/>
                      </a:lnTo>
                      <a:lnTo>
                        <a:pt x="3778" y="5750"/>
                      </a:lnTo>
                      <a:lnTo>
                        <a:pt x="4223" y="5750"/>
                      </a:lnTo>
                      <a:lnTo>
                        <a:pt x="4657" y="5296"/>
                      </a:lnTo>
                      <a:lnTo>
                        <a:pt x="5111" y="6000"/>
                      </a:lnTo>
                      <a:lnTo>
                        <a:pt x="4667" y="6500"/>
                      </a:lnTo>
                      <a:lnTo>
                        <a:pt x="4378" y="6022"/>
                      </a:lnTo>
                      <a:lnTo>
                        <a:pt x="4000" y="6000"/>
                      </a:lnTo>
                      <a:lnTo>
                        <a:pt x="4000" y="7000"/>
                      </a:lnTo>
                      <a:lnTo>
                        <a:pt x="3778" y="7500"/>
                      </a:lnTo>
                      <a:lnTo>
                        <a:pt x="4395" y="8500"/>
                      </a:lnTo>
                      <a:cubicBezTo>
                        <a:pt x="4411" y="8750"/>
                        <a:pt x="4428" y="9000"/>
                        <a:pt x="4444" y="9250"/>
                      </a:cubicBezTo>
                      <a:lnTo>
                        <a:pt x="5556" y="9250"/>
                      </a:lnTo>
                      <a:lnTo>
                        <a:pt x="6000" y="9750"/>
                      </a:lnTo>
                      <a:lnTo>
                        <a:pt x="6667" y="9499"/>
                      </a:lnTo>
                      <a:lnTo>
                        <a:pt x="7556" y="10000"/>
                      </a:lnTo>
                      <a:lnTo>
                        <a:pt x="8222" y="9250"/>
                      </a:lnTo>
                      <a:lnTo>
                        <a:pt x="8889" y="8000"/>
                      </a:lnTo>
                      <a:lnTo>
                        <a:pt x="8000" y="7500"/>
                      </a:lnTo>
                      <a:lnTo>
                        <a:pt x="8889" y="7249"/>
                      </a:lnTo>
                      <a:lnTo>
                        <a:pt x="9112" y="7500"/>
                      </a:lnTo>
                      <a:lnTo>
                        <a:pt x="10000" y="7249"/>
                      </a:lnTo>
                      <a:lnTo>
                        <a:pt x="10000" y="7000"/>
                      </a:lnTo>
                      <a:lnTo>
                        <a:pt x="8889" y="6250"/>
                      </a:lnTo>
                      <a:lnTo>
                        <a:pt x="8889" y="5750"/>
                      </a:lnTo>
                      <a:lnTo>
                        <a:pt x="8445" y="5500"/>
                      </a:lnTo>
                      <a:lnTo>
                        <a:pt x="8000" y="5250"/>
                      </a:lnTo>
                      <a:lnTo>
                        <a:pt x="7556" y="4000"/>
                      </a:lnTo>
                      <a:lnTo>
                        <a:pt x="6445" y="2000"/>
                      </a:lnTo>
                      <a:lnTo>
                        <a:pt x="6445" y="1250"/>
                      </a:lnTo>
                      <a:lnTo>
                        <a:pt x="5334" y="1000"/>
                      </a:lnTo>
                      <a:lnTo>
                        <a:pt x="4889" y="750"/>
                      </a:lnTo>
                      <a:cubicBezTo>
                        <a:pt x="4814" y="501"/>
                        <a:pt x="4741" y="250"/>
                        <a:pt x="4667" y="0"/>
                      </a:cubicBezTo>
                    </a:path>
                  </a:pathLst>
                </a:cu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100000" t="100000"/>
                  </a:path>
                  <a:tileRect r="-100000" b="-100000"/>
                </a:gradFill>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anchor="t"/>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r>
                    <a:rPr lang="en-US" altLang="zh-CN" sz="1200" dirty="0">
                      <a:solidFill>
                        <a:srgbClr val="002060"/>
                      </a:solidFill>
                      <a:latin typeface="微软雅黑" panose="020B0503020204020204" pitchFamily="34" charset="-122"/>
                      <a:ea typeface="微软雅黑" panose="020B0503020204020204" pitchFamily="34" charset="-122"/>
                    </a:rPr>
                    <a:t>   </a:t>
                  </a:r>
                  <a:r>
                    <a:rPr lang="zh-CN" altLang="en-US" sz="1200" dirty="0">
                      <a:solidFill>
                        <a:srgbClr val="002060"/>
                      </a:solidFill>
                      <a:latin typeface="微软雅黑" panose="020B0503020204020204" pitchFamily="34" charset="-122"/>
                      <a:ea typeface="微软雅黑" panose="020B0503020204020204" pitchFamily="34" charset="-122"/>
                    </a:rPr>
                    <a:t>江苏</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17" name="Freeform 15"/>
                <p:cNvSpPr/>
                <p:nvPr/>
              </p:nvSpPr>
              <p:spPr bwMode="invGray">
                <a:xfrm>
                  <a:off x="7798965" y="5296724"/>
                  <a:ext cx="184424" cy="135649"/>
                </a:xfrm>
                <a:custGeom>
                  <a:avLst/>
                  <a:gdLst>
                    <a:gd name="T0" fmla="*/ 2147483647 w 65"/>
                    <a:gd name="T1" fmla="*/ 0 h 57"/>
                    <a:gd name="T2" fmla="*/ 0 w 65"/>
                    <a:gd name="T3" fmla="*/ 2147483647 h 57"/>
                    <a:gd name="T4" fmla="*/ 2147483647 w 65"/>
                    <a:gd name="T5" fmla="*/ 2147483647 h 57"/>
                    <a:gd name="T6" fmla="*/ 2147483647 w 65"/>
                    <a:gd name="T7" fmla="*/ 2147483647 h 57"/>
                    <a:gd name="T8" fmla="*/ 2147483647 w 65"/>
                    <a:gd name="T9" fmla="*/ 2147483647 h 57"/>
                    <a:gd name="T10" fmla="*/ 2147483647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w="3175" cap="rnd">
                  <a:solidFill>
                    <a:schemeClr val="bg2">
                      <a:lumMod val="50000"/>
                    </a:schemeClr>
                  </a:solidFill>
                  <a:round/>
                </a:ln>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18" name="Freeform 16"/>
                <p:cNvSpPr/>
                <p:nvPr/>
              </p:nvSpPr>
              <p:spPr bwMode="gray">
                <a:xfrm>
                  <a:off x="7344338" y="5392346"/>
                  <a:ext cx="681279" cy="729121"/>
                </a:xfrm>
                <a:custGeom>
                  <a:avLst/>
                  <a:gdLst>
                    <a:gd name="T0" fmla="*/ 2147483647 w 241"/>
                    <a:gd name="T1" fmla="*/ 2147483647 h 297"/>
                    <a:gd name="T2" fmla="*/ 2147483647 w 241"/>
                    <a:gd name="T3" fmla="*/ 0 h 297"/>
                    <a:gd name="T4" fmla="*/ 2147483647 w 241"/>
                    <a:gd name="T5" fmla="*/ 2147483647 h 297"/>
                    <a:gd name="T6" fmla="*/ 2147483647 w 241"/>
                    <a:gd name="T7" fmla="*/ 2147483647 h 297"/>
                    <a:gd name="T8" fmla="*/ 2147483647 w 241"/>
                    <a:gd name="T9" fmla="*/ 2147483647 h 297"/>
                    <a:gd name="T10" fmla="*/ 2147483647 w 241"/>
                    <a:gd name="T11" fmla="*/ 2147483647 h 297"/>
                    <a:gd name="T12" fmla="*/ 2147483647 w 241"/>
                    <a:gd name="T13" fmla="*/ 2147483647 h 297"/>
                    <a:gd name="T14" fmla="*/ 2147483647 w 241"/>
                    <a:gd name="T15" fmla="*/ 2147483647 h 297"/>
                    <a:gd name="T16" fmla="*/ 2147483647 w 241"/>
                    <a:gd name="T17" fmla="*/ 2147483647 h 297"/>
                    <a:gd name="T18" fmla="*/ 2147483647 w 241"/>
                    <a:gd name="T19" fmla="*/ 2147483647 h 297"/>
                    <a:gd name="T20" fmla="*/ 2147483647 w 241"/>
                    <a:gd name="T21" fmla="*/ 2147483647 h 297"/>
                    <a:gd name="T22" fmla="*/ 2147483647 w 241"/>
                    <a:gd name="T23" fmla="*/ 2147483647 h 297"/>
                    <a:gd name="T24" fmla="*/ 2147483647 w 241"/>
                    <a:gd name="T25" fmla="*/ 2147483647 h 297"/>
                    <a:gd name="T26" fmla="*/ 2147483647 w 241"/>
                    <a:gd name="T27" fmla="*/ 2147483647 h 297"/>
                    <a:gd name="T28" fmla="*/ 2147483647 w 241"/>
                    <a:gd name="T29" fmla="*/ 2147483647 h 297"/>
                    <a:gd name="T30" fmla="*/ 2147483647 w 241"/>
                    <a:gd name="T31" fmla="*/ 2147483647 h 297"/>
                    <a:gd name="T32" fmla="*/ 0 w 241"/>
                    <a:gd name="T33" fmla="*/ 2147483647 h 297"/>
                    <a:gd name="T34" fmla="*/ 0 w 241"/>
                    <a:gd name="T35" fmla="*/ 2147483647 h 297"/>
                    <a:gd name="T36" fmla="*/ 2147483647 w 241"/>
                    <a:gd name="T37" fmla="*/ 2147483647 h 297"/>
                    <a:gd name="T38" fmla="*/ 2147483647 w 241"/>
                    <a:gd name="T39" fmla="*/ 2147483647 h 297"/>
                    <a:gd name="T40" fmla="*/ 2147483647 w 241"/>
                    <a:gd name="T41" fmla="*/ 2147483647 h 297"/>
                    <a:gd name="T42" fmla="*/ 2147483647 w 241"/>
                    <a:gd name="T43" fmla="*/ 2147483647 h 297"/>
                    <a:gd name="T44" fmla="*/ 2147483647 w 241"/>
                    <a:gd name="T45" fmla="*/ 2147483647 h 297"/>
                    <a:gd name="T46" fmla="*/ 2147483647 w 241"/>
                    <a:gd name="T47" fmla="*/ 2147483647 h 297"/>
                    <a:gd name="T48" fmla="*/ 2147483647 w 241"/>
                    <a:gd name="T49" fmla="*/ 2147483647 h 297"/>
                    <a:gd name="T50" fmla="*/ 2147483647 w 241"/>
                    <a:gd name="T51" fmla="*/ 2147483647 h 297"/>
                    <a:gd name="T52" fmla="*/ 2147483647 w 241"/>
                    <a:gd name="T53" fmla="*/ 2147483647 h 297"/>
                    <a:gd name="T54" fmla="*/ 2147483647 w 241"/>
                    <a:gd name="T55" fmla="*/ 2147483647 h 297"/>
                    <a:gd name="T56" fmla="*/ 2147483647 w 241"/>
                    <a:gd name="T57" fmla="*/ 2147483647 h 297"/>
                    <a:gd name="T58" fmla="*/ 2147483647 w 241"/>
                    <a:gd name="T59" fmla="*/ 2147483647 h 297"/>
                    <a:gd name="T60" fmla="*/ 2147483647 w 241"/>
                    <a:gd name="T61" fmla="*/ 2147483647 h 297"/>
                    <a:gd name="T62" fmla="*/ 2147483647 w 241"/>
                    <a:gd name="T63" fmla="*/ 2147483647 h 297"/>
                    <a:gd name="T64" fmla="*/ 2147483647 w 241"/>
                    <a:gd name="T65" fmla="*/ 2147483647 h 297"/>
                    <a:gd name="T66" fmla="*/ 2147483647 w 241"/>
                    <a:gd name="T67" fmla="*/ 2147483647 h 297"/>
                    <a:gd name="T68" fmla="*/ 2147483647 w 241"/>
                    <a:gd name="T69" fmla="*/ 2147483647 h 297"/>
                    <a:gd name="T70" fmla="*/ 2147483647 w 241"/>
                    <a:gd name="T71" fmla="*/ 2147483647 h 297"/>
                    <a:gd name="T72" fmla="*/ 2147483647 w 241"/>
                    <a:gd name="T73" fmla="*/ 2147483647 h 297"/>
                    <a:gd name="T74" fmla="*/ 2147483647 w 241"/>
                    <a:gd name="T75" fmla="*/ 2147483647 h 297"/>
                    <a:gd name="T76" fmla="*/ 2147483647 w 241"/>
                    <a:gd name="T77" fmla="*/ 2147483647 h 297"/>
                    <a:gd name="T78" fmla="*/ 2147483647 w 241"/>
                    <a:gd name="T79" fmla="*/ 2147483647 h 297"/>
                    <a:gd name="T80" fmla="*/ 2147483647 w 241"/>
                    <a:gd name="T81" fmla="*/ 2147483647 h 297"/>
                    <a:gd name="T82" fmla="*/ 2147483647 w 241"/>
                    <a:gd name="T83" fmla="*/ 2147483647 h 297"/>
                    <a:gd name="T84" fmla="*/ 2147483647 w 241"/>
                    <a:gd name="T85" fmla="*/ 2147483647 h 297"/>
                    <a:gd name="T86" fmla="*/ 2147483647 w 241"/>
                    <a:gd name="T87" fmla="*/ 2147483647 h 297"/>
                    <a:gd name="T88" fmla="*/ 2147483647 w 241"/>
                    <a:gd name="T89" fmla="*/ 2147483647 h 297"/>
                    <a:gd name="T90" fmla="*/ 2147483647 w 241"/>
                    <a:gd name="T91" fmla="*/ 2147483647 h 297"/>
                    <a:gd name="T92" fmla="*/ 2147483647 w 241"/>
                    <a:gd name="T93" fmla="*/ 2147483647 h 297"/>
                    <a:gd name="T94" fmla="*/ 2147483647 w 241"/>
                    <a:gd name="T95" fmla="*/ 2147483647 h 297"/>
                    <a:gd name="T96" fmla="*/ 2147483647 w 241"/>
                    <a:gd name="T97" fmla="*/ 2147483647 h 297"/>
                    <a:gd name="T98" fmla="*/ 2147483647 w 241"/>
                    <a:gd name="T99" fmla="*/ 2147483647 h 297"/>
                    <a:gd name="T100" fmla="*/ 2147483647 w 241"/>
                    <a:gd name="T101" fmla="*/ 2147483647 h 297"/>
                    <a:gd name="T102" fmla="*/ 2147483647 w 241"/>
                    <a:gd name="T103" fmla="*/ 2147483647 h 297"/>
                    <a:gd name="T104" fmla="*/ 2147483647 w 241"/>
                    <a:gd name="T105" fmla="*/ 2147483647 h 297"/>
                    <a:gd name="T106" fmla="*/ 2147483647 w 241"/>
                    <a:gd name="T107" fmla="*/ 2147483647 h 297"/>
                    <a:gd name="T108" fmla="*/ 2147483647 w 241"/>
                    <a:gd name="T109" fmla="*/ 2147483647 h 297"/>
                    <a:gd name="T110" fmla="*/ 2147483647 w 241"/>
                    <a:gd name="T111" fmla="*/ 2147483647 h 297"/>
                    <a:gd name="T112" fmla="*/ 2147483647 w 241"/>
                    <a:gd name="T113" fmla="*/ 2147483647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 name="connsiteX0" fmla="*/ 7635 w 9959"/>
                    <a:gd name="connsiteY0" fmla="*/ 539 h 9966"/>
                    <a:gd name="connsiteX1" fmla="*/ 6639 w 9959"/>
                    <a:gd name="connsiteY1" fmla="*/ 0 h 9966"/>
                    <a:gd name="connsiteX2" fmla="*/ 5643 w 9959"/>
                    <a:gd name="connsiteY2" fmla="*/ 808 h 9966"/>
                    <a:gd name="connsiteX3" fmla="*/ 4315 w 9959"/>
                    <a:gd name="connsiteY3" fmla="*/ 269 h 9966"/>
                    <a:gd name="connsiteX4" fmla="*/ 3320 w 9959"/>
                    <a:gd name="connsiteY4" fmla="*/ 539 h 9966"/>
                    <a:gd name="connsiteX5" fmla="*/ 2988 w 9959"/>
                    <a:gd name="connsiteY5" fmla="*/ 1077 h 9966"/>
                    <a:gd name="connsiteX6" fmla="*/ 2656 w 9959"/>
                    <a:gd name="connsiteY6" fmla="*/ 1616 h 9966"/>
                    <a:gd name="connsiteX7" fmla="*/ 2988 w 9959"/>
                    <a:gd name="connsiteY7" fmla="*/ 2424 h 9966"/>
                    <a:gd name="connsiteX8" fmla="*/ 2324 w 9959"/>
                    <a:gd name="connsiteY8" fmla="*/ 2424 h 9966"/>
                    <a:gd name="connsiteX9" fmla="*/ 1992 w 9959"/>
                    <a:gd name="connsiteY9" fmla="*/ 2155 h 9966"/>
                    <a:gd name="connsiteX10" fmla="*/ 1660 w 9959"/>
                    <a:gd name="connsiteY10" fmla="*/ 2155 h 9966"/>
                    <a:gd name="connsiteX11" fmla="*/ 1660 w 9959"/>
                    <a:gd name="connsiteY11" fmla="*/ 2694 h 9966"/>
                    <a:gd name="connsiteX12" fmla="*/ 1660 w 9959"/>
                    <a:gd name="connsiteY12" fmla="*/ 3232 h 9966"/>
                    <a:gd name="connsiteX13" fmla="*/ 1660 w 9959"/>
                    <a:gd name="connsiteY13" fmla="*/ 3771 h 9966"/>
                    <a:gd name="connsiteX14" fmla="*/ 332 w 9959"/>
                    <a:gd name="connsiteY14" fmla="*/ 4579 h 9966"/>
                    <a:gd name="connsiteX15" fmla="*/ 0 w 9959"/>
                    <a:gd name="connsiteY15" fmla="*/ 4848 h 9966"/>
                    <a:gd name="connsiteX16" fmla="*/ 0 w 9959"/>
                    <a:gd name="connsiteY16" fmla="*/ 5926 h 9966"/>
                    <a:gd name="connsiteX17" fmla="*/ 996 w 9959"/>
                    <a:gd name="connsiteY17" fmla="*/ 6465 h 9966"/>
                    <a:gd name="connsiteX18" fmla="*/ 996 w 9959"/>
                    <a:gd name="connsiteY18" fmla="*/ 7811 h 9966"/>
                    <a:gd name="connsiteX19" fmla="*/ 1674 w 9959"/>
                    <a:gd name="connsiteY19" fmla="*/ 7860 h 9966"/>
                    <a:gd name="connsiteX20" fmla="*/ 1992 w 9959"/>
                    <a:gd name="connsiteY20" fmla="*/ 8350 h 9966"/>
                    <a:gd name="connsiteX21" fmla="*/ 2324 w 9959"/>
                    <a:gd name="connsiteY21" fmla="*/ 8889 h 9966"/>
                    <a:gd name="connsiteX22" fmla="*/ 2656 w 9959"/>
                    <a:gd name="connsiteY22" fmla="*/ 9697 h 9966"/>
                    <a:gd name="connsiteX23" fmla="*/ 3651 w 9959"/>
                    <a:gd name="connsiteY23" fmla="*/ 9697 h 9966"/>
                    <a:gd name="connsiteX24" fmla="*/ 4315 w 9959"/>
                    <a:gd name="connsiteY24" fmla="*/ 8889 h 9966"/>
                    <a:gd name="connsiteX25" fmla="*/ 4647 w 9959"/>
                    <a:gd name="connsiteY25" fmla="*/ 8889 h 9966"/>
                    <a:gd name="connsiteX26" fmla="*/ 4647 w 9959"/>
                    <a:gd name="connsiteY26" fmla="*/ 9428 h 9966"/>
                    <a:gd name="connsiteX27" fmla="*/ 4979 w 9959"/>
                    <a:gd name="connsiteY27" fmla="*/ 9697 h 9966"/>
                    <a:gd name="connsiteX28" fmla="*/ 5643 w 9959"/>
                    <a:gd name="connsiteY28" fmla="*/ 9697 h 9966"/>
                    <a:gd name="connsiteX29" fmla="*/ 5643 w 9959"/>
                    <a:gd name="connsiteY29" fmla="*/ 9428 h 9966"/>
                    <a:gd name="connsiteX30" fmla="*/ 6307 w 9959"/>
                    <a:gd name="connsiteY30" fmla="*/ 9428 h 9966"/>
                    <a:gd name="connsiteX31" fmla="*/ 6307 w 9959"/>
                    <a:gd name="connsiteY31" fmla="*/ 9697 h 9966"/>
                    <a:gd name="connsiteX32" fmla="*/ 6639 w 9959"/>
                    <a:gd name="connsiteY32" fmla="*/ 9966 h 9966"/>
                    <a:gd name="connsiteX33" fmla="*/ 7303 w 9959"/>
                    <a:gd name="connsiteY33" fmla="*/ 9697 h 9966"/>
                    <a:gd name="connsiteX34" fmla="*/ 7635 w 9959"/>
                    <a:gd name="connsiteY34" fmla="*/ 8620 h 9966"/>
                    <a:gd name="connsiteX35" fmla="*/ 7635 w 9959"/>
                    <a:gd name="connsiteY35" fmla="*/ 7542 h 9966"/>
                    <a:gd name="connsiteX36" fmla="*/ 8299 w 9959"/>
                    <a:gd name="connsiteY36" fmla="*/ 7542 h 9966"/>
                    <a:gd name="connsiteX37" fmla="*/ 8299 w 9959"/>
                    <a:gd name="connsiteY37" fmla="*/ 7273 h 9966"/>
                    <a:gd name="connsiteX38" fmla="*/ 8299 w 9959"/>
                    <a:gd name="connsiteY38" fmla="*/ 6734 h 9966"/>
                    <a:gd name="connsiteX39" fmla="*/ 8963 w 9959"/>
                    <a:gd name="connsiteY39" fmla="*/ 7273 h 9966"/>
                    <a:gd name="connsiteX40" fmla="*/ 9627 w 9959"/>
                    <a:gd name="connsiteY40" fmla="*/ 6465 h 9966"/>
                    <a:gd name="connsiteX41" fmla="*/ 8963 w 9959"/>
                    <a:gd name="connsiteY41" fmla="*/ 5926 h 9966"/>
                    <a:gd name="connsiteX42" fmla="*/ 8963 w 9959"/>
                    <a:gd name="connsiteY42" fmla="*/ 5657 h 9966"/>
                    <a:gd name="connsiteX43" fmla="*/ 9627 w 9959"/>
                    <a:gd name="connsiteY43" fmla="*/ 5387 h 9966"/>
                    <a:gd name="connsiteX44" fmla="*/ 9295 w 9959"/>
                    <a:gd name="connsiteY44" fmla="*/ 4579 h 9966"/>
                    <a:gd name="connsiteX45" fmla="*/ 8963 w 9959"/>
                    <a:gd name="connsiteY45" fmla="*/ 4310 h 9966"/>
                    <a:gd name="connsiteX46" fmla="*/ 9959 w 9959"/>
                    <a:gd name="connsiteY46" fmla="*/ 4579 h 9966"/>
                    <a:gd name="connsiteX47" fmla="*/ 9959 w 9959"/>
                    <a:gd name="connsiteY47" fmla="*/ 3502 h 9966"/>
                    <a:gd name="connsiteX48" fmla="*/ 8963 w 9959"/>
                    <a:gd name="connsiteY48" fmla="*/ 4040 h 9966"/>
                    <a:gd name="connsiteX49" fmla="*/ 9959 w 9959"/>
                    <a:gd name="connsiteY49" fmla="*/ 2694 h 9966"/>
                    <a:gd name="connsiteX50" fmla="*/ 8299 w 9959"/>
                    <a:gd name="connsiteY50" fmla="*/ 1886 h 9966"/>
                    <a:gd name="connsiteX51" fmla="*/ 7303 w 9959"/>
                    <a:gd name="connsiteY51" fmla="*/ 1886 h 9966"/>
                    <a:gd name="connsiteX52" fmla="*/ 6639 w 9959"/>
                    <a:gd name="connsiteY52" fmla="*/ 2424 h 9966"/>
                    <a:gd name="connsiteX53" fmla="*/ 6307 w 9959"/>
                    <a:gd name="connsiteY53" fmla="*/ 1616 h 9966"/>
                    <a:gd name="connsiteX54" fmla="*/ 6639 w 9959"/>
                    <a:gd name="connsiteY54" fmla="*/ 1347 h 9966"/>
                    <a:gd name="connsiteX55" fmla="*/ 7635 w 9959"/>
                    <a:gd name="connsiteY55" fmla="*/ 539 h 9966"/>
                    <a:gd name="connsiteX0-1" fmla="*/ 7666 w 10000"/>
                    <a:gd name="connsiteY0-2" fmla="*/ 541 h 10000"/>
                    <a:gd name="connsiteX1-3" fmla="*/ 6666 w 10000"/>
                    <a:gd name="connsiteY1-4" fmla="*/ 0 h 10000"/>
                    <a:gd name="connsiteX2-5" fmla="*/ 5666 w 10000"/>
                    <a:gd name="connsiteY2-6" fmla="*/ 811 h 10000"/>
                    <a:gd name="connsiteX3-7" fmla="*/ 4333 w 10000"/>
                    <a:gd name="connsiteY3-8" fmla="*/ 270 h 10000"/>
                    <a:gd name="connsiteX4-9" fmla="*/ 3334 w 10000"/>
                    <a:gd name="connsiteY4-10" fmla="*/ 541 h 10000"/>
                    <a:gd name="connsiteX5-11" fmla="*/ 3000 w 10000"/>
                    <a:gd name="connsiteY5-12" fmla="*/ 1081 h 10000"/>
                    <a:gd name="connsiteX6-13" fmla="*/ 2667 w 10000"/>
                    <a:gd name="connsiteY6-14" fmla="*/ 1622 h 10000"/>
                    <a:gd name="connsiteX7-15" fmla="*/ 3000 w 10000"/>
                    <a:gd name="connsiteY7-16" fmla="*/ 2432 h 10000"/>
                    <a:gd name="connsiteX8-17" fmla="*/ 2334 w 10000"/>
                    <a:gd name="connsiteY8-18" fmla="*/ 2432 h 10000"/>
                    <a:gd name="connsiteX9-19" fmla="*/ 2000 w 10000"/>
                    <a:gd name="connsiteY9-20" fmla="*/ 2162 h 10000"/>
                    <a:gd name="connsiteX10-21" fmla="*/ 1667 w 10000"/>
                    <a:gd name="connsiteY10-22" fmla="*/ 2162 h 10000"/>
                    <a:gd name="connsiteX11-23" fmla="*/ 1667 w 10000"/>
                    <a:gd name="connsiteY11-24" fmla="*/ 2703 h 10000"/>
                    <a:gd name="connsiteX12-25" fmla="*/ 1667 w 10000"/>
                    <a:gd name="connsiteY12-26" fmla="*/ 3243 h 10000"/>
                    <a:gd name="connsiteX13-27" fmla="*/ 1667 w 10000"/>
                    <a:gd name="connsiteY13-28" fmla="*/ 3784 h 10000"/>
                    <a:gd name="connsiteX14-29" fmla="*/ 333 w 10000"/>
                    <a:gd name="connsiteY14-30" fmla="*/ 4595 h 10000"/>
                    <a:gd name="connsiteX15-31" fmla="*/ 0 w 10000"/>
                    <a:gd name="connsiteY15-32" fmla="*/ 4865 h 10000"/>
                    <a:gd name="connsiteX16-33" fmla="*/ 0 w 10000"/>
                    <a:gd name="connsiteY16-34" fmla="*/ 5946 h 10000"/>
                    <a:gd name="connsiteX17-35" fmla="*/ 1000 w 10000"/>
                    <a:gd name="connsiteY17-36" fmla="*/ 6487 h 10000"/>
                    <a:gd name="connsiteX18-37" fmla="*/ 1000 w 10000"/>
                    <a:gd name="connsiteY18-38" fmla="*/ 7838 h 10000"/>
                    <a:gd name="connsiteX19-39" fmla="*/ 1681 w 10000"/>
                    <a:gd name="connsiteY19-40" fmla="*/ 7887 h 10000"/>
                    <a:gd name="connsiteX20-41" fmla="*/ 2000 w 10000"/>
                    <a:gd name="connsiteY20-42" fmla="*/ 8378 h 10000"/>
                    <a:gd name="connsiteX21-43" fmla="*/ 2334 w 10000"/>
                    <a:gd name="connsiteY21-44" fmla="*/ 8919 h 10000"/>
                    <a:gd name="connsiteX22-45" fmla="*/ 2667 w 10000"/>
                    <a:gd name="connsiteY22-46" fmla="*/ 9730 h 10000"/>
                    <a:gd name="connsiteX23-47" fmla="*/ 3666 w 10000"/>
                    <a:gd name="connsiteY23-48" fmla="*/ 9730 h 10000"/>
                    <a:gd name="connsiteX24-49" fmla="*/ 4333 w 10000"/>
                    <a:gd name="connsiteY24-50" fmla="*/ 8919 h 10000"/>
                    <a:gd name="connsiteX25-51" fmla="*/ 4666 w 10000"/>
                    <a:gd name="connsiteY25-52" fmla="*/ 8919 h 10000"/>
                    <a:gd name="connsiteX26-53" fmla="*/ 4666 w 10000"/>
                    <a:gd name="connsiteY26-54" fmla="*/ 9731 h 10000"/>
                    <a:gd name="connsiteX27-55" fmla="*/ 4999 w 10000"/>
                    <a:gd name="connsiteY27-56" fmla="*/ 9730 h 10000"/>
                    <a:gd name="connsiteX28-57" fmla="*/ 5666 w 10000"/>
                    <a:gd name="connsiteY28-58" fmla="*/ 9730 h 10000"/>
                    <a:gd name="connsiteX29-59" fmla="*/ 5666 w 10000"/>
                    <a:gd name="connsiteY29-60" fmla="*/ 9460 h 10000"/>
                    <a:gd name="connsiteX30-61" fmla="*/ 6333 w 10000"/>
                    <a:gd name="connsiteY30-62" fmla="*/ 9460 h 10000"/>
                    <a:gd name="connsiteX31-63" fmla="*/ 6333 w 10000"/>
                    <a:gd name="connsiteY31-64" fmla="*/ 9730 h 10000"/>
                    <a:gd name="connsiteX32-65" fmla="*/ 6666 w 10000"/>
                    <a:gd name="connsiteY32-66" fmla="*/ 10000 h 10000"/>
                    <a:gd name="connsiteX33-67" fmla="*/ 7333 w 10000"/>
                    <a:gd name="connsiteY33-68" fmla="*/ 9730 h 10000"/>
                    <a:gd name="connsiteX34-69" fmla="*/ 7666 w 10000"/>
                    <a:gd name="connsiteY34-70" fmla="*/ 8649 h 10000"/>
                    <a:gd name="connsiteX35-71" fmla="*/ 7666 w 10000"/>
                    <a:gd name="connsiteY35-72" fmla="*/ 7568 h 10000"/>
                    <a:gd name="connsiteX36-73" fmla="*/ 8333 w 10000"/>
                    <a:gd name="connsiteY36-74" fmla="*/ 7568 h 10000"/>
                    <a:gd name="connsiteX37-75" fmla="*/ 8333 w 10000"/>
                    <a:gd name="connsiteY37-76" fmla="*/ 7298 h 10000"/>
                    <a:gd name="connsiteX38-77" fmla="*/ 8333 w 10000"/>
                    <a:gd name="connsiteY38-78" fmla="*/ 6757 h 10000"/>
                    <a:gd name="connsiteX39-79" fmla="*/ 9000 w 10000"/>
                    <a:gd name="connsiteY39-80" fmla="*/ 7298 h 10000"/>
                    <a:gd name="connsiteX40-81" fmla="*/ 9667 w 10000"/>
                    <a:gd name="connsiteY40-82" fmla="*/ 6487 h 10000"/>
                    <a:gd name="connsiteX41-83" fmla="*/ 9000 w 10000"/>
                    <a:gd name="connsiteY41-84" fmla="*/ 5946 h 10000"/>
                    <a:gd name="connsiteX42-85" fmla="*/ 9000 w 10000"/>
                    <a:gd name="connsiteY42-86" fmla="*/ 5676 h 10000"/>
                    <a:gd name="connsiteX43-87" fmla="*/ 9667 w 10000"/>
                    <a:gd name="connsiteY43-88" fmla="*/ 5405 h 10000"/>
                    <a:gd name="connsiteX44-89" fmla="*/ 9333 w 10000"/>
                    <a:gd name="connsiteY44-90" fmla="*/ 4595 h 10000"/>
                    <a:gd name="connsiteX45-91" fmla="*/ 9000 w 10000"/>
                    <a:gd name="connsiteY45-92" fmla="*/ 4325 h 10000"/>
                    <a:gd name="connsiteX46-93" fmla="*/ 10000 w 10000"/>
                    <a:gd name="connsiteY46-94" fmla="*/ 4595 h 10000"/>
                    <a:gd name="connsiteX47-95" fmla="*/ 10000 w 10000"/>
                    <a:gd name="connsiteY47-96" fmla="*/ 3514 h 10000"/>
                    <a:gd name="connsiteX48-97" fmla="*/ 9000 w 10000"/>
                    <a:gd name="connsiteY48-98" fmla="*/ 4054 h 10000"/>
                    <a:gd name="connsiteX49-99" fmla="*/ 10000 w 10000"/>
                    <a:gd name="connsiteY49-100" fmla="*/ 2703 h 10000"/>
                    <a:gd name="connsiteX50-101" fmla="*/ 8333 w 10000"/>
                    <a:gd name="connsiteY50-102" fmla="*/ 1892 h 10000"/>
                    <a:gd name="connsiteX51-103" fmla="*/ 7333 w 10000"/>
                    <a:gd name="connsiteY51-104" fmla="*/ 1892 h 10000"/>
                    <a:gd name="connsiteX52-105" fmla="*/ 6666 w 10000"/>
                    <a:gd name="connsiteY52-106" fmla="*/ 2432 h 10000"/>
                    <a:gd name="connsiteX53-107" fmla="*/ 6333 w 10000"/>
                    <a:gd name="connsiteY53-108" fmla="*/ 1622 h 10000"/>
                    <a:gd name="connsiteX54-109" fmla="*/ 6666 w 10000"/>
                    <a:gd name="connsiteY54-110" fmla="*/ 1352 h 10000"/>
                    <a:gd name="connsiteX55-111" fmla="*/ 7666 w 10000"/>
                    <a:gd name="connsiteY55-112" fmla="*/ 541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Lst>
                  <a:rect l="l" t="t" r="r" b="b"/>
                  <a:pathLst>
                    <a:path w="10000" h="10000">
                      <a:moveTo>
                        <a:pt x="7666" y="541"/>
                      </a:moveTo>
                      <a:lnTo>
                        <a:pt x="6666" y="0"/>
                      </a:lnTo>
                      <a:lnTo>
                        <a:pt x="5666" y="811"/>
                      </a:lnTo>
                      <a:lnTo>
                        <a:pt x="4333" y="270"/>
                      </a:lnTo>
                      <a:lnTo>
                        <a:pt x="3334" y="541"/>
                      </a:lnTo>
                      <a:lnTo>
                        <a:pt x="3000" y="1081"/>
                      </a:lnTo>
                      <a:lnTo>
                        <a:pt x="2667" y="1622"/>
                      </a:lnTo>
                      <a:lnTo>
                        <a:pt x="3000" y="2432"/>
                      </a:lnTo>
                      <a:lnTo>
                        <a:pt x="2334" y="2432"/>
                      </a:lnTo>
                      <a:lnTo>
                        <a:pt x="2000" y="2162"/>
                      </a:lnTo>
                      <a:lnTo>
                        <a:pt x="1667" y="2162"/>
                      </a:lnTo>
                      <a:lnTo>
                        <a:pt x="1667" y="2703"/>
                      </a:lnTo>
                      <a:lnTo>
                        <a:pt x="1667" y="3243"/>
                      </a:lnTo>
                      <a:lnTo>
                        <a:pt x="1667" y="3784"/>
                      </a:lnTo>
                      <a:lnTo>
                        <a:pt x="333" y="4595"/>
                      </a:lnTo>
                      <a:lnTo>
                        <a:pt x="0" y="4865"/>
                      </a:lnTo>
                      <a:lnTo>
                        <a:pt x="0" y="5946"/>
                      </a:lnTo>
                      <a:lnTo>
                        <a:pt x="1000" y="6487"/>
                      </a:lnTo>
                      <a:lnTo>
                        <a:pt x="1000" y="7838"/>
                      </a:lnTo>
                      <a:lnTo>
                        <a:pt x="1681" y="7887"/>
                      </a:lnTo>
                      <a:lnTo>
                        <a:pt x="2000" y="8378"/>
                      </a:lnTo>
                      <a:lnTo>
                        <a:pt x="2334" y="8919"/>
                      </a:lnTo>
                      <a:cubicBezTo>
                        <a:pt x="2445" y="9189"/>
                        <a:pt x="2555" y="9460"/>
                        <a:pt x="2667" y="9730"/>
                      </a:cubicBezTo>
                      <a:lnTo>
                        <a:pt x="3666" y="9730"/>
                      </a:lnTo>
                      <a:lnTo>
                        <a:pt x="4333" y="8919"/>
                      </a:lnTo>
                      <a:lnTo>
                        <a:pt x="4666" y="8919"/>
                      </a:lnTo>
                      <a:lnTo>
                        <a:pt x="4666" y="9731"/>
                      </a:lnTo>
                      <a:lnTo>
                        <a:pt x="4999" y="9730"/>
                      </a:lnTo>
                      <a:lnTo>
                        <a:pt x="5666" y="9730"/>
                      </a:lnTo>
                      <a:lnTo>
                        <a:pt x="5666" y="9460"/>
                      </a:lnTo>
                      <a:lnTo>
                        <a:pt x="6333" y="9460"/>
                      </a:lnTo>
                      <a:lnTo>
                        <a:pt x="6333" y="9730"/>
                      </a:lnTo>
                      <a:lnTo>
                        <a:pt x="6666" y="10000"/>
                      </a:lnTo>
                      <a:lnTo>
                        <a:pt x="7333" y="9730"/>
                      </a:lnTo>
                      <a:lnTo>
                        <a:pt x="7666" y="8649"/>
                      </a:lnTo>
                      <a:lnTo>
                        <a:pt x="7666" y="7568"/>
                      </a:lnTo>
                      <a:lnTo>
                        <a:pt x="8333" y="7568"/>
                      </a:lnTo>
                      <a:lnTo>
                        <a:pt x="8333" y="7298"/>
                      </a:lnTo>
                      <a:lnTo>
                        <a:pt x="8333" y="6757"/>
                      </a:lnTo>
                      <a:lnTo>
                        <a:pt x="9000" y="7298"/>
                      </a:lnTo>
                      <a:lnTo>
                        <a:pt x="9667" y="6487"/>
                      </a:lnTo>
                      <a:lnTo>
                        <a:pt x="9000" y="5946"/>
                      </a:lnTo>
                      <a:lnTo>
                        <a:pt x="9000" y="5676"/>
                      </a:lnTo>
                      <a:lnTo>
                        <a:pt x="9667" y="5405"/>
                      </a:lnTo>
                      <a:cubicBezTo>
                        <a:pt x="9555" y="5135"/>
                        <a:pt x="9445" y="4865"/>
                        <a:pt x="9333" y="4595"/>
                      </a:cubicBezTo>
                      <a:lnTo>
                        <a:pt x="9000" y="4325"/>
                      </a:lnTo>
                      <a:lnTo>
                        <a:pt x="10000" y="4595"/>
                      </a:lnTo>
                      <a:lnTo>
                        <a:pt x="10000" y="3514"/>
                      </a:lnTo>
                      <a:lnTo>
                        <a:pt x="9000" y="4054"/>
                      </a:lnTo>
                      <a:lnTo>
                        <a:pt x="10000" y="2703"/>
                      </a:lnTo>
                      <a:lnTo>
                        <a:pt x="8333" y="1892"/>
                      </a:lnTo>
                      <a:lnTo>
                        <a:pt x="7333" y="1892"/>
                      </a:lnTo>
                      <a:lnTo>
                        <a:pt x="6666" y="2432"/>
                      </a:lnTo>
                      <a:lnTo>
                        <a:pt x="6333" y="1622"/>
                      </a:lnTo>
                      <a:lnTo>
                        <a:pt x="6666" y="1352"/>
                      </a:lnTo>
                      <a:lnTo>
                        <a:pt x="7666" y="541"/>
                      </a:lnTo>
                    </a:path>
                  </a:pathLst>
                </a:cu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浙江</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19" name="Freeform 17"/>
                <p:cNvSpPr/>
                <p:nvPr/>
              </p:nvSpPr>
              <p:spPr bwMode="gray">
                <a:xfrm>
                  <a:off x="7001224" y="5966069"/>
                  <a:ext cx="775560" cy="908865"/>
                </a:xfrm>
                <a:custGeom>
                  <a:avLst/>
                  <a:gdLst>
                    <a:gd name="T0" fmla="*/ 2147483647 w 273"/>
                    <a:gd name="T1" fmla="*/ 2147483647 h 369"/>
                    <a:gd name="T2" fmla="*/ 2147483647 w 273"/>
                    <a:gd name="T3" fmla="*/ 2147483647 h 369"/>
                    <a:gd name="T4" fmla="*/ 2147483647 w 273"/>
                    <a:gd name="T5" fmla="*/ 2147483647 h 369"/>
                    <a:gd name="T6" fmla="*/ 2147483647 w 273"/>
                    <a:gd name="T7" fmla="*/ 2147483647 h 369"/>
                    <a:gd name="T8" fmla="*/ 2147483647 w 273"/>
                    <a:gd name="T9" fmla="*/ 2147483647 h 369"/>
                    <a:gd name="T10" fmla="*/ 2147483647 w 273"/>
                    <a:gd name="T11" fmla="*/ 2147483647 h 369"/>
                    <a:gd name="T12" fmla="*/ 2147483647 w 273"/>
                    <a:gd name="T13" fmla="*/ 2147483647 h 369"/>
                    <a:gd name="T14" fmla="*/ 2147483647 w 273"/>
                    <a:gd name="T15" fmla="*/ 2147483647 h 369"/>
                    <a:gd name="T16" fmla="*/ 2147483647 w 273"/>
                    <a:gd name="T17" fmla="*/ 2147483647 h 369"/>
                    <a:gd name="T18" fmla="*/ 2147483647 w 273"/>
                    <a:gd name="T19" fmla="*/ 2147483647 h 369"/>
                    <a:gd name="T20" fmla="*/ 2147483647 w 273"/>
                    <a:gd name="T21" fmla="*/ 2147483647 h 369"/>
                    <a:gd name="T22" fmla="*/ 2147483647 w 273"/>
                    <a:gd name="T23" fmla="*/ 2147483647 h 369"/>
                    <a:gd name="T24" fmla="*/ 2147483647 w 273"/>
                    <a:gd name="T25" fmla="*/ 0 h 369"/>
                    <a:gd name="T26" fmla="*/ 2147483647 w 273"/>
                    <a:gd name="T27" fmla="*/ 0 h 369"/>
                    <a:gd name="T28" fmla="*/ 2147483647 w 273"/>
                    <a:gd name="T29" fmla="*/ 2147483647 h 369"/>
                    <a:gd name="T30" fmla="*/ 2147483647 w 273"/>
                    <a:gd name="T31" fmla="*/ 2147483647 h 369"/>
                    <a:gd name="T32" fmla="*/ 2147483647 w 273"/>
                    <a:gd name="T33" fmla="*/ 2147483647 h 369"/>
                    <a:gd name="T34" fmla="*/ 2147483647 w 273"/>
                    <a:gd name="T35" fmla="*/ 2147483647 h 369"/>
                    <a:gd name="T36" fmla="*/ 2147483647 w 273"/>
                    <a:gd name="T37" fmla="*/ 2147483647 h 369"/>
                    <a:gd name="T38" fmla="*/ 2147483647 w 273"/>
                    <a:gd name="T39" fmla="*/ 2147483647 h 369"/>
                    <a:gd name="T40" fmla="*/ 2147483647 w 273"/>
                    <a:gd name="T41" fmla="*/ 2147483647 h 369"/>
                    <a:gd name="T42" fmla="*/ 2147483647 w 273"/>
                    <a:gd name="T43" fmla="*/ 2147483647 h 369"/>
                    <a:gd name="T44" fmla="*/ 2147483647 w 273"/>
                    <a:gd name="T45" fmla="*/ 2147483647 h 369"/>
                    <a:gd name="T46" fmla="*/ 2147483647 w 273"/>
                    <a:gd name="T47" fmla="*/ 2147483647 h 369"/>
                    <a:gd name="T48" fmla="*/ 2147483647 w 273"/>
                    <a:gd name="T49" fmla="*/ 2147483647 h 369"/>
                    <a:gd name="T50" fmla="*/ 2147483647 w 273"/>
                    <a:gd name="T51" fmla="*/ 2147483647 h 369"/>
                    <a:gd name="T52" fmla="*/ 2147483647 w 273"/>
                    <a:gd name="T53" fmla="*/ 2147483647 h 369"/>
                    <a:gd name="T54" fmla="*/ 2147483647 w 273"/>
                    <a:gd name="T55" fmla="*/ 2147483647 h 369"/>
                    <a:gd name="T56" fmla="*/ 0 w 273"/>
                    <a:gd name="T57" fmla="*/ 2147483647 h 369"/>
                    <a:gd name="T58" fmla="*/ 2147483647 w 273"/>
                    <a:gd name="T59" fmla="*/ 2147483647 h 369"/>
                    <a:gd name="T60" fmla="*/ 2147483647 w 273"/>
                    <a:gd name="T61" fmla="*/ 2147483647 h 369"/>
                    <a:gd name="T62" fmla="*/ 2147483647 w 273"/>
                    <a:gd name="T63" fmla="*/ 2147483647 h 369"/>
                    <a:gd name="T64" fmla="*/ 2147483647 w 273"/>
                    <a:gd name="T65" fmla="*/ 2147483647 h 369"/>
                    <a:gd name="T66" fmla="*/ 2147483647 w 273"/>
                    <a:gd name="T67" fmla="*/ 2147483647 h 369"/>
                    <a:gd name="T68" fmla="*/ 2147483647 w 273"/>
                    <a:gd name="T69" fmla="*/ 2147483647 h 369"/>
                    <a:gd name="T70" fmla="*/ 2147483647 w 273"/>
                    <a:gd name="T71" fmla="*/ 2147483647 h 369"/>
                    <a:gd name="T72" fmla="*/ 2147483647 w 273"/>
                    <a:gd name="T73" fmla="*/ 2147483647 h 369"/>
                    <a:gd name="T74" fmla="*/ 2147483647 w 273"/>
                    <a:gd name="T75" fmla="*/ 2147483647 h 369"/>
                    <a:gd name="T76" fmla="*/ 2147483647 w 273"/>
                    <a:gd name="T77" fmla="*/ 2147483647 h 369"/>
                    <a:gd name="T78" fmla="*/ 2147483647 w 273"/>
                    <a:gd name="T79" fmla="*/ 2147483647 h 369"/>
                    <a:gd name="T80" fmla="*/ 2147483647 w 273"/>
                    <a:gd name="T81" fmla="*/ 2147483647 h 369"/>
                    <a:gd name="T82" fmla="*/ 2147483647 w 273"/>
                    <a:gd name="T83" fmla="*/ 2147483647 h 369"/>
                    <a:gd name="T84" fmla="*/ 2147483647 w 273"/>
                    <a:gd name="T85" fmla="*/ 2147483647 h 369"/>
                    <a:gd name="T86" fmla="*/ 2147483647 w 273"/>
                    <a:gd name="T87" fmla="*/ 2147483647 h 369"/>
                    <a:gd name="T88" fmla="*/ 2147483647 w 273"/>
                    <a:gd name="T89" fmla="*/ 2147483647 h 369"/>
                    <a:gd name="T90" fmla="*/ 2147483647 w 273"/>
                    <a:gd name="T91" fmla="*/ 2147483647 h 369"/>
                    <a:gd name="T92" fmla="*/ 2147483647 w 273"/>
                    <a:gd name="T93" fmla="*/ 2147483647 h 369"/>
                    <a:gd name="T94" fmla="*/ 2147483647 w 273"/>
                    <a:gd name="T95" fmla="*/ 2147483647 h 369"/>
                    <a:gd name="T96" fmla="*/ 2147483647 w 273"/>
                    <a:gd name="T97" fmla="*/ 2147483647 h 369"/>
                    <a:gd name="T98" fmla="*/ 2147483647 w 273"/>
                    <a:gd name="T99" fmla="*/ 2147483647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 name="connsiteX0" fmla="*/ 9963 w 9963"/>
                    <a:gd name="connsiteY0" fmla="*/ 1518 h 9973"/>
                    <a:gd name="connsiteX1" fmla="*/ 9963 w 9963"/>
                    <a:gd name="connsiteY1" fmla="*/ 1301 h 9973"/>
                    <a:gd name="connsiteX2" fmla="*/ 9377 w 9963"/>
                    <a:gd name="connsiteY2" fmla="*/ 1301 h 9973"/>
                    <a:gd name="connsiteX3" fmla="*/ 9377 w 9963"/>
                    <a:gd name="connsiteY3" fmla="*/ 1518 h 9973"/>
                    <a:gd name="connsiteX4" fmla="*/ 8791 w 9963"/>
                    <a:gd name="connsiteY4" fmla="*/ 1518 h 9973"/>
                    <a:gd name="connsiteX5" fmla="*/ 8498 w 9963"/>
                    <a:gd name="connsiteY5" fmla="*/ 1518 h 9973"/>
                    <a:gd name="connsiteX6" fmla="*/ 8498 w 9963"/>
                    <a:gd name="connsiteY6" fmla="*/ 867 h 9973"/>
                    <a:gd name="connsiteX7" fmla="*/ 8205 w 9963"/>
                    <a:gd name="connsiteY7" fmla="*/ 867 h 9973"/>
                    <a:gd name="connsiteX8" fmla="*/ 7619 w 9963"/>
                    <a:gd name="connsiteY8" fmla="*/ 1518 h 9973"/>
                    <a:gd name="connsiteX9" fmla="*/ 6740 w 9963"/>
                    <a:gd name="connsiteY9" fmla="*/ 1518 h 9973"/>
                    <a:gd name="connsiteX10" fmla="*/ 6447 w 9963"/>
                    <a:gd name="connsiteY10" fmla="*/ 867 h 9973"/>
                    <a:gd name="connsiteX11" fmla="*/ 6154 w 9963"/>
                    <a:gd name="connsiteY11" fmla="*/ 434 h 9973"/>
                    <a:gd name="connsiteX12" fmla="*/ 5861 w 9963"/>
                    <a:gd name="connsiteY12" fmla="*/ 0 h 9973"/>
                    <a:gd name="connsiteX13" fmla="*/ 5275 w 9963"/>
                    <a:gd name="connsiteY13" fmla="*/ 0 h 9973"/>
                    <a:gd name="connsiteX14" fmla="*/ 5275 w 9963"/>
                    <a:gd name="connsiteY14" fmla="*/ 217 h 9973"/>
                    <a:gd name="connsiteX15" fmla="*/ 4103 w 9963"/>
                    <a:gd name="connsiteY15" fmla="*/ 434 h 9973"/>
                    <a:gd name="connsiteX16" fmla="*/ 4103 w 9963"/>
                    <a:gd name="connsiteY16" fmla="*/ 867 h 9973"/>
                    <a:gd name="connsiteX17" fmla="*/ 2930 w 9963"/>
                    <a:gd name="connsiteY17" fmla="*/ 867 h 9973"/>
                    <a:gd name="connsiteX18" fmla="*/ 2344 w 9963"/>
                    <a:gd name="connsiteY18" fmla="*/ 1301 h 9973"/>
                    <a:gd name="connsiteX19" fmla="*/ 2344 w 9963"/>
                    <a:gd name="connsiteY19" fmla="*/ 1951 h 9973"/>
                    <a:gd name="connsiteX20" fmla="*/ 2680 w 9963"/>
                    <a:gd name="connsiteY20" fmla="*/ 2187 h 9973"/>
                    <a:gd name="connsiteX21" fmla="*/ 1758 w 9963"/>
                    <a:gd name="connsiteY21" fmla="*/ 3035 h 9973"/>
                    <a:gd name="connsiteX22" fmla="*/ 1465 w 9963"/>
                    <a:gd name="connsiteY22" fmla="*/ 3035 h 9973"/>
                    <a:gd name="connsiteX23" fmla="*/ 1172 w 9963"/>
                    <a:gd name="connsiteY23" fmla="*/ 3902 h 9973"/>
                    <a:gd name="connsiteX24" fmla="*/ 1172 w 9963"/>
                    <a:gd name="connsiteY24" fmla="*/ 4336 h 9973"/>
                    <a:gd name="connsiteX25" fmla="*/ 1172 w 9963"/>
                    <a:gd name="connsiteY25" fmla="*/ 4770 h 9973"/>
                    <a:gd name="connsiteX26" fmla="*/ 586 w 9963"/>
                    <a:gd name="connsiteY26" fmla="*/ 5420 h 9973"/>
                    <a:gd name="connsiteX27" fmla="*/ 293 w 9963"/>
                    <a:gd name="connsiteY27" fmla="*/ 5854 h 9973"/>
                    <a:gd name="connsiteX28" fmla="*/ 0 w 9963"/>
                    <a:gd name="connsiteY28" fmla="*/ 6938 h 9973"/>
                    <a:gd name="connsiteX29" fmla="*/ 293 w 9963"/>
                    <a:gd name="connsiteY29" fmla="*/ 7371 h 9973"/>
                    <a:gd name="connsiteX30" fmla="*/ 2051 w 9963"/>
                    <a:gd name="connsiteY30" fmla="*/ 7371 h 9973"/>
                    <a:gd name="connsiteX31" fmla="*/ 2930 w 9963"/>
                    <a:gd name="connsiteY31" fmla="*/ 8889 h 9973"/>
                    <a:gd name="connsiteX32" fmla="*/ 3223 w 9963"/>
                    <a:gd name="connsiteY32" fmla="*/ 9973 h 9973"/>
                    <a:gd name="connsiteX33" fmla="*/ 4103 w 9963"/>
                    <a:gd name="connsiteY33" fmla="*/ 8889 h 9973"/>
                    <a:gd name="connsiteX34" fmla="*/ 4396 w 9963"/>
                    <a:gd name="connsiteY34" fmla="*/ 9106 h 9973"/>
                    <a:gd name="connsiteX35" fmla="*/ 5568 w 9963"/>
                    <a:gd name="connsiteY35" fmla="*/ 8238 h 9973"/>
                    <a:gd name="connsiteX36" fmla="*/ 5568 w 9963"/>
                    <a:gd name="connsiteY36" fmla="*/ 7588 h 9973"/>
                    <a:gd name="connsiteX37" fmla="*/ 6740 w 9963"/>
                    <a:gd name="connsiteY37" fmla="*/ 7371 h 9973"/>
                    <a:gd name="connsiteX38" fmla="*/ 7326 w 9963"/>
                    <a:gd name="connsiteY38" fmla="*/ 6287 h 9973"/>
                    <a:gd name="connsiteX39" fmla="*/ 7912 w 9963"/>
                    <a:gd name="connsiteY39" fmla="*/ 6070 h 9973"/>
                    <a:gd name="connsiteX40" fmla="*/ 7912 w 9963"/>
                    <a:gd name="connsiteY40" fmla="*/ 5420 h 9973"/>
                    <a:gd name="connsiteX41" fmla="*/ 8791 w 9963"/>
                    <a:gd name="connsiteY41" fmla="*/ 5420 h 9973"/>
                    <a:gd name="connsiteX42" fmla="*/ 9084 w 9963"/>
                    <a:gd name="connsiteY42" fmla="*/ 4336 h 9973"/>
                    <a:gd name="connsiteX43" fmla="*/ 8791 w 9963"/>
                    <a:gd name="connsiteY43" fmla="*/ 3469 h 9973"/>
                    <a:gd name="connsiteX44" fmla="*/ 9084 w 9963"/>
                    <a:gd name="connsiteY44" fmla="*/ 3252 h 9973"/>
                    <a:gd name="connsiteX45" fmla="*/ 8498 w 9963"/>
                    <a:gd name="connsiteY45" fmla="*/ 2818 h 9973"/>
                    <a:gd name="connsiteX46" fmla="*/ 9084 w 9963"/>
                    <a:gd name="connsiteY46" fmla="*/ 2602 h 9973"/>
                    <a:gd name="connsiteX47" fmla="*/ 9377 w 9963"/>
                    <a:gd name="connsiteY47" fmla="*/ 2818 h 9973"/>
                    <a:gd name="connsiteX48" fmla="*/ 9963 w 9963"/>
                    <a:gd name="connsiteY48" fmla="*/ 2168 h 9973"/>
                    <a:gd name="connsiteX49" fmla="*/ 9963 w 9963"/>
                    <a:gd name="connsiteY49" fmla="*/ 1518 h 9973"/>
                    <a:gd name="connsiteX0-1" fmla="*/ 10000 w 10000"/>
                    <a:gd name="connsiteY0-2" fmla="*/ 1522 h 10000"/>
                    <a:gd name="connsiteX1-3" fmla="*/ 10000 w 10000"/>
                    <a:gd name="connsiteY1-4" fmla="*/ 1305 h 10000"/>
                    <a:gd name="connsiteX2-5" fmla="*/ 9412 w 10000"/>
                    <a:gd name="connsiteY2-6" fmla="*/ 1305 h 10000"/>
                    <a:gd name="connsiteX3-7" fmla="*/ 9412 w 10000"/>
                    <a:gd name="connsiteY3-8" fmla="*/ 1522 h 10000"/>
                    <a:gd name="connsiteX4-9" fmla="*/ 8824 w 10000"/>
                    <a:gd name="connsiteY4-10" fmla="*/ 1522 h 10000"/>
                    <a:gd name="connsiteX5-11" fmla="*/ 8530 w 10000"/>
                    <a:gd name="connsiteY5-12" fmla="*/ 1522 h 10000"/>
                    <a:gd name="connsiteX6-13" fmla="*/ 8530 w 10000"/>
                    <a:gd name="connsiteY6-14" fmla="*/ 869 h 10000"/>
                    <a:gd name="connsiteX7-15" fmla="*/ 8235 w 10000"/>
                    <a:gd name="connsiteY7-16" fmla="*/ 869 h 10000"/>
                    <a:gd name="connsiteX8-17" fmla="*/ 7647 w 10000"/>
                    <a:gd name="connsiteY8-18" fmla="*/ 1522 h 10000"/>
                    <a:gd name="connsiteX9-19" fmla="*/ 6765 w 10000"/>
                    <a:gd name="connsiteY9-20" fmla="*/ 1522 h 10000"/>
                    <a:gd name="connsiteX10-21" fmla="*/ 6471 w 10000"/>
                    <a:gd name="connsiteY10-22" fmla="*/ 869 h 10000"/>
                    <a:gd name="connsiteX11-23" fmla="*/ 6177 w 10000"/>
                    <a:gd name="connsiteY11-24" fmla="*/ 435 h 10000"/>
                    <a:gd name="connsiteX12-25" fmla="*/ 5883 w 10000"/>
                    <a:gd name="connsiteY12-26" fmla="*/ 0 h 10000"/>
                    <a:gd name="connsiteX13-27" fmla="*/ 5295 w 10000"/>
                    <a:gd name="connsiteY13-28" fmla="*/ 0 h 10000"/>
                    <a:gd name="connsiteX14-29" fmla="*/ 5295 w 10000"/>
                    <a:gd name="connsiteY14-30" fmla="*/ 218 h 10000"/>
                    <a:gd name="connsiteX15-31" fmla="*/ 4118 w 10000"/>
                    <a:gd name="connsiteY15-32" fmla="*/ 435 h 10000"/>
                    <a:gd name="connsiteX16-33" fmla="*/ 4118 w 10000"/>
                    <a:gd name="connsiteY16-34" fmla="*/ 869 h 10000"/>
                    <a:gd name="connsiteX17-35" fmla="*/ 2941 w 10000"/>
                    <a:gd name="connsiteY17-36" fmla="*/ 869 h 10000"/>
                    <a:gd name="connsiteX18-37" fmla="*/ 2353 w 10000"/>
                    <a:gd name="connsiteY18-38" fmla="*/ 1305 h 10000"/>
                    <a:gd name="connsiteX19-39" fmla="*/ 2353 w 10000"/>
                    <a:gd name="connsiteY19-40" fmla="*/ 1956 h 10000"/>
                    <a:gd name="connsiteX20-41" fmla="*/ 2690 w 10000"/>
                    <a:gd name="connsiteY20-42" fmla="*/ 2193 h 10000"/>
                    <a:gd name="connsiteX21-43" fmla="*/ 1765 w 10000"/>
                    <a:gd name="connsiteY21-44" fmla="*/ 3043 h 10000"/>
                    <a:gd name="connsiteX22-45" fmla="*/ 1146 w 10000"/>
                    <a:gd name="connsiteY22-46" fmla="*/ 2984 h 10000"/>
                    <a:gd name="connsiteX23-47" fmla="*/ 1176 w 10000"/>
                    <a:gd name="connsiteY23-48" fmla="*/ 3913 h 10000"/>
                    <a:gd name="connsiteX24-49" fmla="*/ 1176 w 10000"/>
                    <a:gd name="connsiteY24-50" fmla="*/ 4348 h 10000"/>
                    <a:gd name="connsiteX25-51" fmla="*/ 1176 w 10000"/>
                    <a:gd name="connsiteY25-52" fmla="*/ 4783 h 10000"/>
                    <a:gd name="connsiteX26-53" fmla="*/ 588 w 10000"/>
                    <a:gd name="connsiteY26-54" fmla="*/ 5435 h 10000"/>
                    <a:gd name="connsiteX27-55" fmla="*/ 294 w 10000"/>
                    <a:gd name="connsiteY27-56" fmla="*/ 5870 h 10000"/>
                    <a:gd name="connsiteX28-57" fmla="*/ 0 w 10000"/>
                    <a:gd name="connsiteY28-58" fmla="*/ 6957 h 10000"/>
                    <a:gd name="connsiteX29-59" fmla="*/ 294 w 10000"/>
                    <a:gd name="connsiteY29-60" fmla="*/ 7391 h 10000"/>
                    <a:gd name="connsiteX30-61" fmla="*/ 2059 w 10000"/>
                    <a:gd name="connsiteY30-62" fmla="*/ 7391 h 10000"/>
                    <a:gd name="connsiteX31-63" fmla="*/ 2941 w 10000"/>
                    <a:gd name="connsiteY31-64" fmla="*/ 8913 h 10000"/>
                    <a:gd name="connsiteX32-65" fmla="*/ 3235 w 10000"/>
                    <a:gd name="connsiteY32-66" fmla="*/ 10000 h 10000"/>
                    <a:gd name="connsiteX33-67" fmla="*/ 4118 w 10000"/>
                    <a:gd name="connsiteY33-68" fmla="*/ 8913 h 10000"/>
                    <a:gd name="connsiteX34-69" fmla="*/ 4412 w 10000"/>
                    <a:gd name="connsiteY34-70" fmla="*/ 9131 h 10000"/>
                    <a:gd name="connsiteX35-71" fmla="*/ 5589 w 10000"/>
                    <a:gd name="connsiteY35-72" fmla="*/ 8260 h 10000"/>
                    <a:gd name="connsiteX36-73" fmla="*/ 5589 w 10000"/>
                    <a:gd name="connsiteY36-74" fmla="*/ 7609 h 10000"/>
                    <a:gd name="connsiteX37-75" fmla="*/ 6765 w 10000"/>
                    <a:gd name="connsiteY37-76" fmla="*/ 7391 h 10000"/>
                    <a:gd name="connsiteX38-77" fmla="*/ 7353 w 10000"/>
                    <a:gd name="connsiteY38-78" fmla="*/ 6304 h 10000"/>
                    <a:gd name="connsiteX39-79" fmla="*/ 7941 w 10000"/>
                    <a:gd name="connsiteY39-80" fmla="*/ 6086 h 10000"/>
                    <a:gd name="connsiteX40-81" fmla="*/ 7941 w 10000"/>
                    <a:gd name="connsiteY40-82" fmla="*/ 5435 h 10000"/>
                    <a:gd name="connsiteX41-83" fmla="*/ 8824 w 10000"/>
                    <a:gd name="connsiteY41-84" fmla="*/ 5435 h 10000"/>
                    <a:gd name="connsiteX42-85" fmla="*/ 9118 w 10000"/>
                    <a:gd name="connsiteY42-86" fmla="*/ 4348 h 10000"/>
                    <a:gd name="connsiteX43-87" fmla="*/ 8824 w 10000"/>
                    <a:gd name="connsiteY43-88" fmla="*/ 3478 h 10000"/>
                    <a:gd name="connsiteX44-89" fmla="*/ 9118 w 10000"/>
                    <a:gd name="connsiteY44-90" fmla="*/ 3261 h 10000"/>
                    <a:gd name="connsiteX45-91" fmla="*/ 8530 w 10000"/>
                    <a:gd name="connsiteY45-92" fmla="*/ 2826 h 10000"/>
                    <a:gd name="connsiteX46-93" fmla="*/ 9118 w 10000"/>
                    <a:gd name="connsiteY46-94" fmla="*/ 2609 h 10000"/>
                    <a:gd name="connsiteX47-95" fmla="*/ 9412 w 10000"/>
                    <a:gd name="connsiteY47-96" fmla="*/ 2826 h 10000"/>
                    <a:gd name="connsiteX48-97" fmla="*/ 10000 w 10000"/>
                    <a:gd name="connsiteY48-98" fmla="*/ 2174 h 10000"/>
                    <a:gd name="connsiteX49-99" fmla="*/ 10000 w 10000"/>
                    <a:gd name="connsiteY49-100" fmla="*/ 1522 h 10000"/>
                    <a:gd name="connsiteX0-101" fmla="*/ 10000 w 10000"/>
                    <a:gd name="connsiteY0-102" fmla="*/ 1522 h 10000"/>
                    <a:gd name="connsiteX1-103" fmla="*/ 10000 w 10000"/>
                    <a:gd name="connsiteY1-104" fmla="*/ 1305 h 10000"/>
                    <a:gd name="connsiteX2-105" fmla="*/ 9412 w 10000"/>
                    <a:gd name="connsiteY2-106" fmla="*/ 1305 h 10000"/>
                    <a:gd name="connsiteX3-107" fmla="*/ 9412 w 10000"/>
                    <a:gd name="connsiteY3-108" fmla="*/ 1522 h 10000"/>
                    <a:gd name="connsiteX4-109" fmla="*/ 8824 w 10000"/>
                    <a:gd name="connsiteY4-110" fmla="*/ 1522 h 10000"/>
                    <a:gd name="connsiteX5-111" fmla="*/ 8530 w 10000"/>
                    <a:gd name="connsiteY5-112" fmla="*/ 1522 h 10000"/>
                    <a:gd name="connsiteX6-113" fmla="*/ 8530 w 10000"/>
                    <a:gd name="connsiteY6-114" fmla="*/ 869 h 10000"/>
                    <a:gd name="connsiteX7-115" fmla="*/ 8235 w 10000"/>
                    <a:gd name="connsiteY7-116" fmla="*/ 869 h 10000"/>
                    <a:gd name="connsiteX8-117" fmla="*/ 7647 w 10000"/>
                    <a:gd name="connsiteY8-118" fmla="*/ 1522 h 10000"/>
                    <a:gd name="connsiteX9-119" fmla="*/ 6765 w 10000"/>
                    <a:gd name="connsiteY9-120" fmla="*/ 1522 h 10000"/>
                    <a:gd name="connsiteX10-121" fmla="*/ 6471 w 10000"/>
                    <a:gd name="connsiteY10-122" fmla="*/ 869 h 10000"/>
                    <a:gd name="connsiteX11-123" fmla="*/ 6177 w 10000"/>
                    <a:gd name="connsiteY11-124" fmla="*/ 435 h 10000"/>
                    <a:gd name="connsiteX12-125" fmla="*/ 5883 w 10000"/>
                    <a:gd name="connsiteY12-126" fmla="*/ 0 h 10000"/>
                    <a:gd name="connsiteX13-127" fmla="*/ 5295 w 10000"/>
                    <a:gd name="connsiteY13-128" fmla="*/ 0 h 10000"/>
                    <a:gd name="connsiteX14-129" fmla="*/ 5295 w 10000"/>
                    <a:gd name="connsiteY14-130" fmla="*/ 218 h 10000"/>
                    <a:gd name="connsiteX15-131" fmla="*/ 4118 w 10000"/>
                    <a:gd name="connsiteY15-132" fmla="*/ 435 h 10000"/>
                    <a:gd name="connsiteX16-133" fmla="*/ 4118 w 10000"/>
                    <a:gd name="connsiteY16-134" fmla="*/ 869 h 10000"/>
                    <a:gd name="connsiteX17-135" fmla="*/ 2941 w 10000"/>
                    <a:gd name="connsiteY17-136" fmla="*/ 869 h 10000"/>
                    <a:gd name="connsiteX18-137" fmla="*/ 2353 w 10000"/>
                    <a:gd name="connsiteY18-138" fmla="*/ 1305 h 10000"/>
                    <a:gd name="connsiteX19-139" fmla="*/ 2353 w 10000"/>
                    <a:gd name="connsiteY19-140" fmla="*/ 1956 h 10000"/>
                    <a:gd name="connsiteX20-141" fmla="*/ 2690 w 10000"/>
                    <a:gd name="connsiteY20-142" fmla="*/ 2193 h 10000"/>
                    <a:gd name="connsiteX21-143" fmla="*/ 1765 w 10000"/>
                    <a:gd name="connsiteY21-144" fmla="*/ 3043 h 10000"/>
                    <a:gd name="connsiteX22-145" fmla="*/ 1146 w 10000"/>
                    <a:gd name="connsiteY22-146" fmla="*/ 2984 h 10000"/>
                    <a:gd name="connsiteX23-147" fmla="*/ 1176 w 10000"/>
                    <a:gd name="connsiteY23-148" fmla="*/ 3913 h 10000"/>
                    <a:gd name="connsiteX24-149" fmla="*/ 1176 w 10000"/>
                    <a:gd name="connsiteY24-150" fmla="*/ 4348 h 10000"/>
                    <a:gd name="connsiteX25-151" fmla="*/ 1176 w 10000"/>
                    <a:gd name="connsiteY25-152" fmla="*/ 4783 h 10000"/>
                    <a:gd name="connsiteX26-153" fmla="*/ 594 w 10000"/>
                    <a:gd name="connsiteY26-154" fmla="*/ 5201 h 10000"/>
                    <a:gd name="connsiteX27-155" fmla="*/ 588 w 10000"/>
                    <a:gd name="connsiteY27-156" fmla="*/ 5435 h 10000"/>
                    <a:gd name="connsiteX28-157" fmla="*/ 294 w 10000"/>
                    <a:gd name="connsiteY28-158" fmla="*/ 5870 h 10000"/>
                    <a:gd name="connsiteX29-159" fmla="*/ 0 w 10000"/>
                    <a:gd name="connsiteY29-160" fmla="*/ 6957 h 10000"/>
                    <a:gd name="connsiteX30-161" fmla="*/ 294 w 10000"/>
                    <a:gd name="connsiteY30-162" fmla="*/ 7391 h 10000"/>
                    <a:gd name="connsiteX31-163" fmla="*/ 2059 w 10000"/>
                    <a:gd name="connsiteY31-164" fmla="*/ 7391 h 10000"/>
                    <a:gd name="connsiteX32-165" fmla="*/ 2941 w 10000"/>
                    <a:gd name="connsiteY32-166" fmla="*/ 8913 h 10000"/>
                    <a:gd name="connsiteX33-167" fmla="*/ 3235 w 10000"/>
                    <a:gd name="connsiteY33-168" fmla="*/ 10000 h 10000"/>
                    <a:gd name="connsiteX34-169" fmla="*/ 4118 w 10000"/>
                    <a:gd name="connsiteY34-170" fmla="*/ 8913 h 10000"/>
                    <a:gd name="connsiteX35-171" fmla="*/ 4412 w 10000"/>
                    <a:gd name="connsiteY35-172" fmla="*/ 9131 h 10000"/>
                    <a:gd name="connsiteX36-173" fmla="*/ 5589 w 10000"/>
                    <a:gd name="connsiteY36-174" fmla="*/ 8260 h 10000"/>
                    <a:gd name="connsiteX37-175" fmla="*/ 5589 w 10000"/>
                    <a:gd name="connsiteY37-176" fmla="*/ 7609 h 10000"/>
                    <a:gd name="connsiteX38-177" fmla="*/ 6765 w 10000"/>
                    <a:gd name="connsiteY38-178" fmla="*/ 7391 h 10000"/>
                    <a:gd name="connsiteX39-179" fmla="*/ 7353 w 10000"/>
                    <a:gd name="connsiteY39-180" fmla="*/ 6304 h 10000"/>
                    <a:gd name="connsiteX40-181" fmla="*/ 7941 w 10000"/>
                    <a:gd name="connsiteY40-182" fmla="*/ 6086 h 10000"/>
                    <a:gd name="connsiteX41-183" fmla="*/ 7941 w 10000"/>
                    <a:gd name="connsiteY41-184" fmla="*/ 5435 h 10000"/>
                    <a:gd name="connsiteX42-185" fmla="*/ 8824 w 10000"/>
                    <a:gd name="connsiteY42-186" fmla="*/ 5435 h 10000"/>
                    <a:gd name="connsiteX43-187" fmla="*/ 9118 w 10000"/>
                    <a:gd name="connsiteY43-188" fmla="*/ 4348 h 10000"/>
                    <a:gd name="connsiteX44-189" fmla="*/ 8824 w 10000"/>
                    <a:gd name="connsiteY44-190" fmla="*/ 3478 h 10000"/>
                    <a:gd name="connsiteX45-191" fmla="*/ 9118 w 10000"/>
                    <a:gd name="connsiteY45-192" fmla="*/ 3261 h 10000"/>
                    <a:gd name="connsiteX46-193" fmla="*/ 8530 w 10000"/>
                    <a:gd name="connsiteY46-194" fmla="*/ 2826 h 10000"/>
                    <a:gd name="connsiteX47-195" fmla="*/ 9118 w 10000"/>
                    <a:gd name="connsiteY47-196" fmla="*/ 2609 h 10000"/>
                    <a:gd name="connsiteX48-197" fmla="*/ 9412 w 10000"/>
                    <a:gd name="connsiteY48-198" fmla="*/ 2826 h 10000"/>
                    <a:gd name="connsiteX49-199" fmla="*/ 10000 w 10000"/>
                    <a:gd name="connsiteY49-200" fmla="*/ 2174 h 10000"/>
                    <a:gd name="connsiteX50" fmla="*/ 10000 w 10000"/>
                    <a:gd name="connsiteY50" fmla="*/ 1522 h 10000"/>
                    <a:gd name="connsiteX0-201" fmla="*/ 10000 w 10000"/>
                    <a:gd name="connsiteY0-202" fmla="*/ 1522 h 10000"/>
                    <a:gd name="connsiteX1-203" fmla="*/ 10000 w 10000"/>
                    <a:gd name="connsiteY1-204" fmla="*/ 1305 h 10000"/>
                    <a:gd name="connsiteX2-205" fmla="*/ 9412 w 10000"/>
                    <a:gd name="connsiteY2-206" fmla="*/ 1305 h 10000"/>
                    <a:gd name="connsiteX3-207" fmla="*/ 9412 w 10000"/>
                    <a:gd name="connsiteY3-208" fmla="*/ 1522 h 10000"/>
                    <a:gd name="connsiteX4-209" fmla="*/ 8824 w 10000"/>
                    <a:gd name="connsiteY4-210" fmla="*/ 1522 h 10000"/>
                    <a:gd name="connsiteX5-211" fmla="*/ 8530 w 10000"/>
                    <a:gd name="connsiteY5-212" fmla="*/ 1522 h 10000"/>
                    <a:gd name="connsiteX6-213" fmla="*/ 8530 w 10000"/>
                    <a:gd name="connsiteY6-214" fmla="*/ 869 h 10000"/>
                    <a:gd name="connsiteX7-215" fmla="*/ 8235 w 10000"/>
                    <a:gd name="connsiteY7-216" fmla="*/ 869 h 10000"/>
                    <a:gd name="connsiteX8-217" fmla="*/ 7647 w 10000"/>
                    <a:gd name="connsiteY8-218" fmla="*/ 1522 h 10000"/>
                    <a:gd name="connsiteX9-219" fmla="*/ 6765 w 10000"/>
                    <a:gd name="connsiteY9-220" fmla="*/ 1522 h 10000"/>
                    <a:gd name="connsiteX10-221" fmla="*/ 6471 w 10000"/>
                    <a:gd name="connsiteY10-222" fmla="*/ 869 h 10000"/>
                    <a:gd name="connsiteX11-223" fmla="*/ 6177 w 10000"/>
                    <a:gd name="connsiteY11-224" fmla="*/ 435 h 10000"/>
                    <a:gd name="connsiteX12-225" fmla="*/ 5883 w 10000"/>
                    <a:gd name="connsiteY12-226" fmla="*/ 0 h 10000"/>
                    <a:gd name="connsiteX13-227" fmla="*/ 5295 w 10000"/>
                    <a:gd name="connsiteY13-228" fmla="*/ 0 h 10000"/>
                    <a:gd name="connsiteX14-229" fmla="*/ 5295 w 10000"/>
                    <a:gd name="connsiteY14-230" fmla="*/ 218 h 10000"/>
                    <a:gd name="connsiteX15-231" fmla="*/ 4118 w 10000"/>
                    <a:gd name="connsiteY15-232" fmla="*/ 435 h 10000"/>
                    <a:gd name="connsiteX16-233" fmla="*/ 4118 w 10000"/>
                    <a:gd name="connsiteY16-234" fmla="*/ 869 h 10000"/>
                    <a:gd name="connsiteX17-235" fmla="*/ 2941 w 10000"/>
                    <a:gd name="connsiteY17-236" fmla="*/ 869 h 10000"/>
                    <a:gd name="connsiteX18-237" fmla="*/ 2353 w 10000"/>
                    <a:gd name="connsiteY18-238" fmla="*/ 1305 h 10000"/>
                    <a:gd name="connsiteX19-239" fmla="*/ 2353 w 10000"/>
                    <a:gd name="connsiteY19-240" fmla="*/ 1956 h 10000"/>
                    <a:gd name="connsiteX20-241" fmla="*/ 2690 w 10000"/>
                    <a:gd name="connsiteY20-242" fmla="*/ 2193 h 10000"/>
                    <a:gd name="connsiteX21-243" fmla="*/ 1765 w 10000"/>
                    <a:gd name="connsiteY21-244" fmla="*/ 3043 h 10000"/>
                    <a:gd name="connsiteX22-245" fmla="*/ 1146 w 10000"/>
                    <a:gd name="connsiteY22-246" fmla="*/ 2984 h 10000"/>
                    <a:gd name="connsiteX23-247" fmla="*/ 1176 w 10000"/>
                    <a:gd name="connsiteY23-248" fmla="*/ 3913 h 10000"/>
                    <a:gd name="connsiteX24-249" fmla="*/ 1176 w 10000"/>
                    <a:gd name="connsiteY24-250" fmla="*/ 4348 h 10000"/>
                    <a:gd name="connsiteX25-251" fmla="*/ 1176 w 10000"/>
                    <a:gd name="connsiteY25-252" fmla="*/ 4783 h 10000"/>
                    <a:gd name="connsiteX26-253" fmla="*/ 594 w 10000"/>
                    <a:gd name="connsiteY26-254" fmla="*/ 5201 h 10000"/>
                    <a:gd name="connsiteX27-255" fmla="*/ 588 w 10000"/>
                    <a:gd name="connsiteY27-256" fmla="*/ 5435 h 10000"/>
                    <a:gd name="connsiteX28-257" fmla="*/ 424 w 10000"/>
                    <a:gd name="connsiteY28-258" fmla="*/ 5969 h 10000"/>
                    <a:gd name="connsiteX29-259" fmla="*/ 0 w 10000"/>
                    <a:gd name="connsiteY29-260" fmla="*/ 6957 h 10000"/>
                    <a:gd name="connsiteX30-261" fmla="*/ 294 w 10000"/>
                    <a:gd name="connsiteY30-262" fmla="*/ 7391 h 10000"/>
                    <a:gd name="connsiteX31-263" fmla="*/ 2059 w 10000"/>
                    <a:gd name="connsiteY31-264" fmla="*/ 7391 h 10000"/>
                    <a:gd name="connsiteX32-265" fmla="*/ 2941 w 10000"/>
                    <a:gd name="connsiteY32-266" fmla="*/ 8913 h 10000"/>
                    <a:gd name="connsiteX33-267" fmla="*/ 3235 w 10000"/>
                    <a:gd name="connsiteY33-268" fmla="*/ 10000 h 10000"/>
                    <a:gd name="connsiteX34-269" fmla="*/ 4118 w 10000"/>
                    <a:gd name="connsiteY34-270" fmla="*/ 8913 h 10000"/>
                    <a:gd name="connsiteX35-271" fmla="*/ 4412 w 10000"/>
                    <a:gd name="connsiteY35-272" fmla="*/ 9131 h 10000"/>
                    <a:gd name="connsiteX36-273" fmla="*/ 5589 w 10000"/>
                    <a:gd name="connsiteY36-274" fmla="*/ 8260 h 10000"/>
                    <a:gd name="connsiteX37-275" fmla="*/ 5589 w 10000"/>
                    <a:gd name="connsiteY37-276" fmla="*/ 7609 h 10000"/>
                    <a:gd name="connsiteX38-277" fmla="*/ 6765 w 10000"/>
                    <a:gd name="connsiteY38-278" fmla="*/ 7391 h 10000"/>
                    <a:gd name="connsiteX39-279" fmla="*/ 7353 w 10000"/>
                    <a:gd name="connsiteY39-280" fmla="*/ 6304 h 10000"/>
                    <a:gd name="connsiteX40-281" fmla="*/ 7941 w 10000"/>
                    <a:gd name="connsiteY40-282" fmla="*/ 6086 h 10000"/>
                    <a:gd name="connsiteX41-283" fmla="*/ 7941 w 10000"/>
                    <a:gd name="connsiteY41-284" fmla="*/ 5435 h 10000"/>
                    <a:gd name="connsiteX42-285" fmla="*/ 8824 w 10000"/>
                    <a:gd name="connsiteY42-286" fmla="*/ 5435 h 10000"/>
                    <a:gd name="connsiteX43-287" fmla="*/ 9118 w 10000"/>
                    <a:gd name="connsiteY43-288" fmla="*/ 4348 h 10000"/>
                    <a:gd name="connsiteX44-289" fmla="*/ 8824 w 10000"/>
                    <a:gd name="connsiteY44-290" fmla="*/ 3478 h 10000"/>
                    <a:gd name="connsiteX45-291" fmla="*/ 9118 w 10000"/>
                    <a:gd name="connsiteY45-292" fmla="*/ 3261 h 10000"/>
                    <a:gd name="connsiteX46-293" fmla="*/ 8530 w 10000"/>
                    <a:gd name="connsiteY46-294" fmla="*/ 2826 h 10000"/>
                    <a:gd name="connsiteX47-295" fmla="*/ 9118 w 10000"/>
                    <a:gd name="connsiteY47-296" fmla="*/ 2609 h 10000"/>
                    <a:gd name="connsiteX48-297" fmla="*/ 9412 w 10000"/>
                    <a:gd name="connsiteY48-298" fmla="*/ 2826 h 10000"/>
                    <a:gd name="connsiteX49-299" fmla="*/ 10000 w 10000"/>
                    <a:gd name="connsiteY49-300" fmla="*/ 2174 h 10000"/>
                    <a:gd name="connsiteX50-301" fmla="*/ 10000 w 10000"/>
                    <a:gd name="connsiteY50-302" fmla="*/ 1522 h 10000"/>
                    <a:gd name="connsiteX0-303" fmla="*/ 10000 w 10000"/>
                    <a:gd name="connsiteY0-304" fmla="*/ 1522 h 10000"/>
                    <a:gd name="connsiteX1-305" fmla="*/ 10000 w 10000"/>
                    <a:gd name="connsiteY1-306" fmla="*/ 1305 h 10000"/>
                    <a:gd name="connsiteX2-307" fmla="*/ 9412 w 10000"/>
                    <a:gd name="connsiteY2-308" fmla="*/ 1305 h 10000"/>
                    <a:gd name="connsiteX3-309" fmla="*/ 9412 w 10000"/>
                    <a:gd name="connsiteY3-310" fmla="*/ 1522 h 10000"/>
                    <a:gd name="connsiteX4-311" fmla="*/ 8824 w 10000"/>
                    <a:gd name="connsiteY4-312" fmla="*/ 1522 h 10000"/>
                    <a:gd name="connsiteX5-313" fmla="*/ 8530 w 10000"/>
                    <a:gd name="connsiteY5-314" fmla="*/ 1522 h 10000"/>
                    <a:gd name="connsiteX6-315" fmla="*/ 8530 w 10000"/>
                    <a:gd name="connsiteY6-316" fmla="*/ 869 h 10000"/>
                    <a:gd name="connsiteX7-317" fmla="*/ 8235 w 10000"/>
                    <a:gd name="connsiteY7-318" fmla="*/ 869 h 10000"/>
                    <a:gd name="connsiteX8-319" fmla="*/ 7647 w 10000"/>
                    <a:gd name="connsiteY8-320" fmla="*/ 1522 h 10000"/>
                    <a:gd name="connsiteX9-321" fmla="*/ 6765 w 10000"/>
                    <a:gd name="connsiteY9-322" fmla="*/ 1522 h 10000"/>
                    <a:gd name="connsiteX10-323" fmla="*/ 6471 w 10000"/>
                    <a:gd name="connsiteY10-324" fmla="*/ 869 h 10000"/>
                    <a:gd name="connsiteX11-325" fmla="*/ 6177 w 10000"/>
                    <a:gd name="connsiteY11-326" fmla="*/ 435 h 10000"/>
                    <a:gd name="connsiteX12-327" fmla="*/ 5883 w 10000"/>
                    <a:gd name="connsiteY12-328" fmla="*/ 0 h 10000"/>
                    <a:gd name="connsiteX13-329" fmla="*/ 5295 w 10000"/>
                    <a:gd name="connsiteY13-330" fmla="*/ 0 h 10000"/>
                    <a:gd name="connsiteX14-331" fmla="*/ 5295 w 10000"/>
                    <a:gd name="connsiteY14-332" fmla="*/ 218 h 10000"/>
                    <a:gd name="connsiteX15-333" fmla="*/ 4118 w 10000"/>
                    <a:gd name="connsiteY15-334" fmla="*/ 435 h 10000"/>
                    <a:gd name="connsiteX16-335" fmla="*/ 4118 w 10000"/>
                    <a:gd name="connsiteY16-336" fmla="*/ 869 h 10000"/>
                    <a:gd name="connsiteX17-337" fmla="*/ 2941 w 10000"/>
                    <a:gd name="connsiteY17-338" fmla="*/ 869 h 10000"/>
                    <a:gd name="connsiteX18-339" fmla="*/ 2353 w 10000"/>
                    <a:gd name="connsiteY18-340" fmla="*/ 1305 h 10000"/>
                    <a:gd name="connsiteX19-341" fmla="*/ 2353 w 10000"/>
                    <a:gd name="connsiteY19-342" fmla="*/ 1956 h 10000"/>
                    <a:gd name="connsiteX20-343" fmla="*/ 2690 w 10000"/>
                    <a:gd name="connsiteY20-344" fmla="*/ 2193 h 10000"/>
                    <a:gd name="connsiteX21-345" fmla="*/ 1765 w 10000"/>
                    <a:gd name="connsiteY21-346" fmla="*/ 3043 h 10000"/>
                    <a:gd name="connsiteX22-347" fmla="*/ 1146 w 10000"/>
                    <a:gd name="connsiteY22-348" fmla="*/ 2984 h 10000"/>
                    <a:gd name="connsiteX23-349" fmla="*/ 1176 w 10000"/>
                    <a:gd name="connsiteY23-350" fmla="*/ 3913 h 10000"/>
                    <a:gd name="connsiteX24-351" fmla="*/ 1176 w 10000"/>
                    <a:gd name="connsiteY24-352" fmla="*/ 4348 h 10000"/>
                    <a:gd name="connsiteX25-353" fmla="*/ 1176 w 10000"/>
                    <a:gd name="connsiteY25-354" fmla="*/ 4783 h 10000"/>
                    <a:gd name="connsiteX26-355" fmla="*/ 594 w 10000"/>
                    <a:gd name="connsiteY26-356" fmla="*/ 5201 h 10000"/>
                    <a:gd name="connsiteX27-357" fmla="*/ 588 w 10000"/>
                    <a:gd name="connsiteY27-358" fmla="*/ 5435 h 10000"/>
                    <a:gd name="connsiteX28-359" fmla="*/ 424 w 10000"/>
                    <a:gd name="connsiteY28-360" fmla="*/ 5969 h 10000"/>
                    <a:gd name="connsiteX29-361" fmla="*/ 0 w 10000"/>
                    <a:gd name="connsiteY29-362" fmla="*/ 6957 h 10000"/>
                    <a:gd name="connsiteX30-363" fmla="*/ 294 w 10000"/>
                    <a:gd name="connsiteY30-364" fmla="*/ 7391 h 10000"/>
                    <a:gd name="connsiteX31-365" fmla="*/ 2059 w 10000"/>
                    <a:gd name="connsiteY31-366" fmla="*/ 7391 h 10000"/>
                    <a:gd name="connsiteX32-367" fmla="*/ 3308 w 10000"/>
                    <a:gd name="connsiteY32-368" fmla="*/ 9072 h 10000"/>
                    <a:gd name="connsiteX33-369" fmla="*/ 3235 w 10000"/>
                    <a:gd name="connsiteY33-370" fmla="*/ 10000 h 10000"/>
                    <a:gd name="connsiteX34-371" fmla="*/ 4118 w 10000"/>
                    <a:gd name="connsiteY34-372" fmla="*/ 8913 h 10000"/>
                    <a:gd name="connsiteX35-373" fmla="*/ 4412 w 10000"/>
                    <a:gd name="connsiteY35-374" fmla="*/ 9131 h 10000"/>
                    <a:gd name="connsiteX36-375" fmla="*/ 5589 w 10000"/>
                    <a:gd name="connsiteY36-376" fmla="*/ 8260 h 10000"/>
                    <a:gd name="connsiteX37-377" fmla="*/ 5589 w 10000"/>
                    <a:gd name="connsiteY37-378" fmla="*/ 7609 h 10000"/>
                    <a:gd name="connsiteX38-379" fmla="*/ 6765 w 10000"/>
                    <a:gd name="connsiteY38-380" fmla="*/ 7391 h 10000"/>
                    <a:gd name="connsiteX39-381" fmla="*/ 7353 w 10000"/>
                    <a:gd name="connsiteY39-382" fmla="*/ 6304 h 10000"/>
                    <a:gd name="connsiteX40-383" fmla="*/ 7941 w 10000"/>
                    <a:gd name="connsiteY40-384" fmla="*/ 6086 h 10000"/>
                    <a:gd name="connsiteX41-385" fmla="*/ 7941 w 10000"/>
                    <a:gd name="connsiteY41-386" fmla="*/ 5435 h 10000"/>
                    <a:gd name="connsiteX42-387" fmla="*/ 8824 w 10000"/>
                    <a:gd name="connsiteY42-388" fmla="*/ 5435 h 10000"/>
                    <a:gd name="connsiteX43-389" fmla="*/ 9118 w 10000"/>
                    <a:gd name="connsiteY43-390" fmla="*/ 4348 h 10000"/>
                    <a:gd name="connsiteX44-391" fmla="*/ 8824 w 10000"/>
                    <a:gd name="connsiteY44-392" fmla="*/ 3478 h 10000"/>
                    <a:gd name="connsiteX45-393" fmla="*/ 9118 w 10000"/>
                    <a:gd name="connsiteY45-394" fmla="*/ 3261 h 10000"/>
                    <a:gd name="connsiteX46-395" fmla="*/ 8530 w 10000"/>
                    <a:gd name="connsiteY46-396" fmla="*/ 2826 h 10000"/>
                    <a:gd name="connsiteX47-397" fmla="*/ 9118 w 10000"/>
                    <a:gd name="connsiteY47-398" fmla="*/ 2609 h 10000"/>
                    <a:gd name="connsiteX48-399" fmla="*/ 9412 w 10000"/>
                    <a:gd name="connsiteY48-400" fmla="*/ 2826 h 10000"/>
                    <a:gd name="connsiteX49-401" fmla="*/ 10000 w 10000"/>
                    <a:gd name="connsiteY49-402" fmla="*/ 2174 h 10000"/>
                    <a:gd name="connsiteX50-403" fmla="*/ 10000 w 10000"/>
                    <a:gd name="connsiteY50-404" fmla="*/ 1522 h 10000"/>
                    <a:gd name="connsiteX0-405" fmla="*/ 10000 w 10000"/>
                    <a:gd name="connsiteY0-406" fmla="*/ 1522 h 10000"/>
                    <a:gd name="connsiteX1-407" fmla="*/ 10000 w 10000"/>
                    <a:gd name="connsiteY1-408" fmla="*/ 1305 h 10000"/>
                    <a:gd name="connsiteX2-409" fmla="*/ 9412 w 10000"/>
                    <a:gd name="connsiteY2-410" fmla="*/ 1305 h 10000"/>
                    <a:gd name="connsiteX3-411" fmla="*/ 9412 w 10000"/>
                    <a:gd name="connsiteY3-412" fmla="*/ 1522 h 10000"/>
                    <a:gd name="connsiteX4-413" fmla="*/ 8824 w 10000"/>
                    <a:gd name="connsiteY4-414" fmla="*/ 1522 h 10000"/>
                    <a:gd name="connsiteX5-415" fmla="*/ 8530 w 10000"/>
                    <a:gd name="connsiteY5-416" fmla="*/ 1522 h 10000"/>
                    <a:gd name="connsiteX6-417" fmla="*/ 8530 w 10000"/>
                    <a:gd name="connsiteY6-418" fmla="*/ 869 h 10000"/>
                    <a:gd name="connsiteX7-419" fmla="*/ 8235 w 10000"/>
                    <a:gd name="connsiteY7-420" fmla="*/ 869 h 10000"/>
                    <a:gd name="connsiteX8-421" fmla="*/ 7647 w 10000"/>
                    <a:gd name="connsiteY8-422" fmla="*/ 1522 h 10000"/>
                    <a:gd name="connsiteX9-423" fmla="*/ 6765 w 10000"/>
                    <a:gd name="connsiteY9-424" fmla="*/ 1522 h 10000"/>
                    <a:gd name="connsiteX10-425" fmla="*/ 6471 w 10000"/>
                    <a:gd name="connsiteY10-426" fmla="*/ 869 h 10000"/>
                    <a:gd name="connsiteX11-427" fmla="*/ 6177 w 10000"/>
                    <a:gd name="connsiteY11-428" fmla="*/ 435 h 10000"/>
                    <a:gd name="connsiteX12-429" fmla="*/ 5883 w 10000"/>
                    <a:gd name="connsiteY12-430" fmla="*/ 0 h 10000"/>
                    <a:gd name="connsiteX13-431" fmla="*/ 5295 w 10000"/>
                    <a:gd name="connsiteY13-432" fmla="*/ 0 h 10000"/>
                    <a:gd name="connsiteX14-433" fmla="*/ 5295 w 10000"/>
                    <a:gd name="connsiteY14-434" fmla="*/ 218 h 10000"/>
                    <a:gd name="connsiteX15-435" fmla="*/ 4118 w 10000"/>
                    <a:gd name="connsiteY15-436" fmla="*/ 435 h 10000"/>
                    <a:gd name="connsiteX16-437" fmla="*/ 4118 w 10000"/>
                    <a:gd name="connsiteY16-438" fmla="*/ 869 h 10000"/>
                    <a:gd name="connsiteX17-439" fmla="*/ 2941 w 10000"/>
                    <a:gd name="connsiteY17-440" fmla="*/ 869 h 10000"/>
                    <a:gd name="connsiteX18-441" fmla="*/ 2353 w 10000"/>
                    <a:gd name="connsiteY18-442" fmla="*/ 1305 h 10000"/>
                    <a:gd name="connsiteX19-443" fmla="*/ 2353 w 10000"/>
                    <a:gd name="connsiteY19-444" fmla="*/ 1956 h 10000"/>
                    <a:gd name="connsiteX20-445" fmla="*/ 2690 w 10000"/>
                    <a:gd name="connsiteY20-446" fmla="*/ 2193 h 10000"/>
                    <a:gd name="connsiteX21-447" fmla="*/ 1765 w 10000"/>
                    <a:gd name="connsiteY21-448" fmla="*/ 3043 h 10000"/>
                    <a:gd name="connsiteX22-449" fmla="*/ 1146 w 10000"/>
                    <a:gd name="connsiteY22-450" fmla="*/ 2984 h 10000"/>
                    <a:gd name="connsiteX23-451" fmla="*/ 1176 w 10000"/>
                    <a:gd name="connsiteY23-452" fmla="*/ 3913 h 10000"/>
                    <a:gd name="connsiteX24-453" fmla="*/ 1176 w 10000"/>
                    <a:gd name="connsiteY24-454" fmla="*/ 4348 h 10000"/>
                    <a:gd name="connsiteX25-455" fmla="*/ 1176 w 10000"/>
                    <a:gd name="connsiteY25-456" fmla="*/ 4783 h 10000"/>
                    <a:gd name="connsiteX26-457" fmla="*/ 594 w 10000"/>
                    <a:gd name="connsiteY26-458" fmla="*/ 5201 h 10000"/>
                    <a:gd name="connsiteX27-459" fmla="*/ 588 w 10000"/>
                    <a:gd name="connsiteY27-460" fmla="*/ 5435 h 10000"/>
                    <a:gd name="connsiteX28-461" fmla="*/ 424 w 10000"/>
                    <a:gd name="connsiteY28-462" fmla="*/ 5969 h 10000"/>
                    <a:gd name="connsiteX29-463" fmla="*/ 0 w 10000"/>
                    <a:gd name="connsiteY29-464" fmla="*/ 6957 h 10000"/>
                    <a:gd name="connsiteX30-465" fmla="*/ 294 w 10000"/>
                    <a:gd name="connsiteY30-466" fmla="*/ 7391 h 10000"/>
                    <a:gd name="connsiteX31-467" fmla="*/ 2340 w 10000"/>
                    <a:gd name="connsiteY31-468" fmla="*/ 7411 h 10000"/>
                    <a:gd name="connsiteX32-469" fmla="*/ 3308 w 10000"/>
                    <a:gd name="connsiteY32-470" fmla="*/ 9072 h 10000"/>
                    <a:gd name="connsiteX33-471" fmla="*/ 3235 w 10000"/>
                    <a:gd name="connsiteY33-472" fmla="*/ 10000 h 10000"/>
                    <a:gd name="connsiteX34-473" fmla="*/ 4118 w 10000"/>
                    <a:gd name="connsiteY34-474" fmla="*/ 8913 h 10000"/>
                    <a:gd name="connsiteX35-475" fmla="*/ 4412 w 10000"/>
                    <a:gd name="connsiteY35-476" fmla="*/ 9131 h 10000"/>
                    <a:gd name="connsiteX36-477" fmla="*/ 5589 w 10000"/>
                    <a:gd name="connsiteY36-478" fmla="*/ 8260 h 10000"/>
                    <a:gd name="connsiteX37-479" fmla="*/ 5589 w 10000"/>
                    <a:gd name="connsiteY37-480" fmla="*/ 7609 h 10000"/>
                    <a:gd name="connsiteX38-481" fmla="*/ 6765 w 10000"/>
                    <a:gd name="connsiteY38-482" fmla="*/ 7391 h 10000"/>
                    <a:gd name="connsiteX39-483" fmla="*/ 7353 w 10000"/>
                    <a:gd name="connsiteY39-484" fmla="*/ 6304 h 10000"/>
                    <a:gd name="connsiteX40-485" fmla="*/ 7941 w 10000"/>
                    <a:gd name="connsiteY40-486" fmla="*/ 6086 h 10000"/>
                    <a:gd name="connsiteX41-487" fmla="*/ 7941 w 10000"/>
                    <a:gd name="connsiteY41-488" fmla="*/ 5435 h 10000"/>
                    <a:gd name="connsiteX42-489" fmla="*/ 8824 w 10000"/>
                    <a:gd name="connsiteY42-490" fmla="*/ 5435 h 10000"/>
                    <a:gd name="connsiteX43-491" fmla="*/ 9118 w 10000"/>
                    <a:gd name="connsiteY43-492" fmla="*/ 4348 h 10000"/>
                    <a:gd name="connsiteX44-493" fmla="*/ 8824 w 10000"/>
                    <a:gd name="connsiteY44-494" fmla="*/ 3478 h 10000"/>
                    <a:gd name="connsiteX45-495" fmla="*/ 9118 w 10000"/>
                    <a:gd name="connsiteY45-496" fmla="*/ 3261 h 10000"/>
                    <a:gd name="connsiteX46-497" fmla="*/ 8530 w 10000"/>
                    <a:gd name="connsiteY46-498" fmla="*/ 2826 h 10000"/>
                    <a:gd name="connsiteX47-499" fmla="*/ 9118 w 10000"/>
                    <a:gd name="connsiteY47-500" fmla="*/ 2609 h 10000"/>
                    <a:gd name="connsiteX48-501" fmla="*/ 9412 w 10000"/>
                    <a:gd name="connsiteY48-502" fmla="*/ 2826 h 10000"/>
                    <a:gd name="connsiteX49-503" fmla="*/ 10000 w 10000"/>
                    <a:gd name="connsiteY49-504" fmla="*/ 2174 h 10000"/>
                    <a:gd name="connsiteX50-505" fmla="*/ 10000 w 10000"/>
                    <a:gd name="connsiteY50-506" fmla="*/ 1522 h 10000"/>
                    <a:gd name="connsiteX0-507" fmla="*/ 10000 w 10000"/>
                    <a:gd name="connsiteY0-508" fmla="*/ 1522 h 10020"/>
                    <a:gd name="connsiteX1-509" fmla="*/ 10000 w 10000"/>
                    <a:gd name="connsiteY1-510" fmla="*/ 1305 h 10020"/>
                    <a:gd name="connsiteX2-511" fmla="*/ 9412 w 10000"/>
                    <a:gd name="connsiteY2-512" fmla="*/ 1305 h 10020"/>
                    <a:gd name="connsiteX3-513" fmla="*/ 9412 w 10000"/>
                    <a:gd name="connsiteY3-514" fmla="*/ 1522 h 10020"/>
                    <a:gd name="connsiteX4-515" fmla="*/ 8824 w 10000"/>
                    <a:gd name="connsiteY4-516" fmla="*/ 1522 h 10020"/>
                    <a:gd name="connsiteX5-517" fmla="*/ 8530 w 10000"/>
                    <a:gd name="connsiteY5-518" fmla="*/ 1522 h 10020"/>
                    <a:gd name="connsiteX6-519" fmla="*/ 8530 w 10000"/>
                    <a:gd name="connsiteY6-520" fmla="*/ 869 h 10020"/>
                    <a:gd name="connsiteX7-521" fmla="*/ 8235 w 10000"/>
                    <a:gd name="connsiteY7-522" fmla="*/ 869 h 10020"/>
                    <a:gd name="connsiteX8-523" fmla="*/ 7647 w 10000"/>
                    <a:gd name="connsiteY8-524" fmla="*/ 1522 h 10020"/>
                    <a:gd name="connsiteX9-525" fmla="*/ 6765 w 10000"/>
                    <a:gd name="connsiteY9-526" fmla="*/ 1522 h 10020"/>
                    <a:gd name="connsiteX10-527" fmla="*/ 6471 w 10000"/>
                    <a:gd name="connsiteY10-528" fmla="*/ 869 h 10020"/>
                    <a:gd name="connsiteX11-529" fmla="*/ 6177 w 10000"/>
                    <a:gd name="connsiteY11-530" fmla="*/ 435 h 10020"/>
                    <a:gd name="connsiteX12-531" fmla="*/ 5883 w 10000"/>
                    <a:gd name="connsiteY12-532" fmla="*/ 0 h 10020"/>
                    <a:gd name="connsiteX13-533" fmla="*/ 5295 w 10000"/>
                    <a:gd name="connsiteY13-534" fmla="*/ 0 h 10020"/>
                    <a:gd name="connsiteX14-535" fmla="*/ 5295 w 10000"/>
                    <a:gd name="connsiteY14-536" fmla="*/ 218 h 10020"/>
                    <a:gd name="connsiteX15-537" fmla="*/ 4118 w 10000"/>
                    <a:gd name="connsiteY15-538" fmla="*/ 435 h 10020"/>
                    <a:gd name="connsiteX16-539" fmla="*/ 4118 w 10000"/>
                    <a:gd name="connsiteY16-540" fmla="*/ 869 h 10020"/>
                    <a:gd name="connsiteX17-541" fmla="*/ 2941 w 10000"/>
                    <a:gd name="connsiteY17-542" fmla="*/ 869 h 10020"/>
                    <a:gd name="connsiteX18-543" fmla="*/ 2353 w 10000"/>
                    <a:gd name="connsiteY18-544" fmla="*/ 1305 h 10020"/>
                    <a:gd name="connsiteX19-545" fmla="*/ 2353 w 10000"/>
                    <a:gd name="connsiteY19-546" fmla="*/ 1956 h 10020"/>
                    <a:gd name="connsiteX20-547" fmla="*/ 2690 w 10000"/>
                    <a:gd name="connsiteY20-548" fmla="*/ 2193 h 10020"/>
                    <a:gd name="connsiteX21-549" fmla="*/ 1765 w 10000"/>
                    <a:gd name="connsiteY21-550" fmla="*/ 3043 h 10020"/>
                    <a:gd name="connsiteX22-551" fmla="*/ 1146 w 10000"/>
                    <a:gd name="connsiteY22-552" fmla="*/ 2984 h 10020"/>
                    <a:gd name="connsiteX23-553" fmla="*/ 1176 w 10000"/>
                    <a:gd name="connsiteY23-554" fmla="*/ 3913 h 10020"/>
                    <a:gd name="connsiteX24-555" fmla="*/ 1176 w 10000"/>
                    <a:gd name="connsiteY24-556" fmla="*/ 4348 h 10020"/>
                    <a:gd name="connsiteX25-557" fmla="*/ 1176 w 10000"/>
                    <a:gd name="connsiteY25-558" fmla="*/ 4783 h 10020"/>
                    <a:gd name="connsiteX26-559" fmla="*/ 594 w 10000"/>
                    <a:gd name="connsiteY26-560" fmla="*/ 5201 h 10020"/>
                    <a:gd name="connsiteX27-561" fmla="*/ 588 w 10000"/>
                    <a:gd name="connsiteY27-562" fmla="*/ 5435 h 10020"/>
                    <a:gd name="connsiteX28-563" fmla="*/ 424 w 10000"/>
                    <a:gd name="connsiteY28-564" fmla="*/ 5969 h 10020"/>
                    <a:gd name="connsiteX29-565" fmla="*/ 0 w 10000"/>
                    <a:gd name="connsiteY29-566" fmla="*/ 6957 h 10020"/>
                    <a:gd name="connsiteX30-567" fmla="*/ 294 w 10000"/>
                    <a:gd name="connsiteY30-568" fmla="*/ 7391 h 10020"/>
                    <a:gd name="connsiteX31-569" fmla="*/ 2340 w 10000"/>
                    <a:gd name="connsiteY31-570" fmla="*/ 7411 h 10020"/>
                    <a:gd name="connsiteX32-571" fmla="*/ 3308 w 10000"/>
                    <a:gd name="connsiteY32-572" fmla="*/ 9072 h 10020"/>
                    <a:gd name="connsiteX33-573" fmla="*/ 3516 w 10000"/>
                    <a:gd name="connsiteY33-574" fmla="*/ 10020 h 10020"/>
                    <a:gd name="connsiteX34-575" fmla="*/ 4118 w 10000"/>
                    <a:gd name="connsiteY34-576" fmla="*/ 8913 h 10020"/>
                    <a:gd name="connsiteX35-577" fmla="*/ 4412 w 10000"/>
                    <a:gd name="connsiteY35-578" fmla="*/ 9131 h 10020"/>
                    <a:gd name="connsiteX36-579" fmla="*/ 5589 w 10000"/>
                    <a:gd name="connsiteY36-580" fmla="*/ 8260 h 10020"/>
                    <a:gd name="connsiteX37-581" fmla="*/ 5589 w 10000"/>
                    <a:gd name="connsiteY37-582" fmla="*/ 7609 h 10020"/>
                    <a:gd name="connsiteX38-583" fmla="*/ 6765 w 10000"/>
                    <a:gd name="connsiteY38-584" fmla="*/ 7391 h 10020"/>
                    <a:gd name="connsiteX39-585" fmla="*/ 7353 w 10000"/>
                    <a:gd name="connsiteY39-586" fmla="*/ 6304 h 10020"/>
                    <a:gd name="connsiteX40-587" fmla="*/ 7941 w 10000"/>
                    <a:gd name="connsiteY40-588" fmla="*/ 6086 h 10020"/>
                    <a:gd name="connsiteX41-589" fmla="*/ 7941 w 10000"/>
                    <a:gd name="connsiteY41-590" fmla="*/ 5435 h 10020"/>
                    <a:gd name="connsiteX42-591" fmla="*/ 8824 w 10000"/>
                    <a:gd name="connsiteY42-592" fmla="*/ 5435 h 10020"/>
                    <a:gd name="connsiteX43-593" fmla="*/ 9118 w 10000"/>
                    <a:gd name="connsiteY43-594" fmla="*/ 4348 h 10020"/>
                    <a:gd name="connsiteX44-595" fmla="*/ 8824 w 10000"/>
                    <a:gd name="connsiteY44-596" fmla="*/ 3478 h 10020"/>
                    <a:gd name="connsiteX45-597" fmla="*/ 9118 w 10000"/>
                    <a:gd name="connsiteY45-598" fmla="*/ 3261 h 10020"/>
                    <a:gd name="connsiteX46-599" fmla="*/ 8530 w 10000"/>
                    <a:gd name="connsiteY46-600" fmla="*/ 2826 h 10020"/>
                    <a:gd name="connsiteX47-601" fmla="*/ 9118 w 10000"/>
                    <a:gd name="connsiteY47-602" fmla="*/ 2609 h 10020"/>
                    <a:gd name="connsiteX48-603" fmla="*/ 9412 w 10000"/>
                    <a:gd name="connsiteY48-604" fmla="*/ 2826 h 10020"/>
                    <a:gd name="connsiteX49-605" fmla="*/ 10000 w 10000"/>
                    <a:gd name="connsiteY49-606" fmla="*/ 2174 h 10020"/>
                    <a:gd name="connsiteX50-607" fmla="*/ 10000 w 10000"/>
                    <a:gd name="connsiteY50-608" fmla="*/ 1522 h 100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301" y="connsiteY50-302"/>
                    </a:cxn>
                  </a:cxnLst>
                  <a:rect l="l" t="t" r="r" b="b"/>
                  <a:pathLst>
                    <a:path w="10000" h="10020">
                      <a:moveTo>
                        <a:pt x="10000" y="1522"/>
                      </a:moveTo>
                      <a:lnTo>
                        <a:pt x="10000" y="1305"/>
                      </a:lnTo>
                      <a:lnTo>
                        <a:pt x="9412" y="1305"/>
                      </a:lnTo>
                      <a:lnTo>
                        <a:pt x="9412" y="1522"/>
                      </a:lnTo>
                      <a:lnTo>
                        <a:pt x="8824" y="1522"/>
                      </a:lnTo>
                      <a:lnTo>
                        <a:pt x="8530" y="1522"/>
                      </a:lnTo>
                      <a:lnTo>
                        <a:pt x="8530" y="869"/>
                      </a:lnTo>
                      <a:lnTo>
                        <a:pt x="8235" y="869"/>
                      </a:lnTo>
                      <a:lnTo>
                        <a:pt x="7647" y="1522"/>
                      </a:lnTo>
                      <a:lnTo>
                        <a:pt x="6765" y="1522"/>
                      </a:lnTo>
                      <a:lnTo>
                        <a:pt x="6471" y="869"/>
                      </a:lnTo>
                      <a:lnTo>
                        <a:pt x="6177" y="435"/>
                      </a:lnTo>
                      <a:lnTo>
                        <a:pt x="5883" y="0"/>
                      </a:lnTo>
                      <a:lnTo>
                        <a:pt x="5295" y="0"/>
                      </a:lnTo>
                      <a:lnTo>
                        <a:pt x="5295" y="218"/>
                      </a:lnTo>
                      <a:lnTo>
                        <a:pt x="4118" y="435"/>
                      </a:lnTo>
                      <a:lnTo>
                        <a:pt x="4118" y="869"/>
                      </a:lnTo>
                      <a:lnTo>
                        <a:pt x="2941" y="869"/>
                      </a:lnTo>
                      <a:lnTo>
                        <a:pt x="2353" y="1305"/>
                      </a:lnTo>
                      <a:lnTo>
                        <a:pt x="2353" y="1956"/>
                      </a:lnTo>
                      <a:lnTo>
                        <a:pt x="2690" y="2193"/>
                      </a:lnTo>
                      <a:lnTo>
                        <a:pt x="1765" y="3043"/>
                      </a:lnTo>
                      <a:lnTo>
                        <a:pt x="1146" y="2984"/>
                      </a:lnTo>
                      <a:cubicBezTo>
                        <a:pt x="1048" y="3274"/>
                        <a:pt x="1275" y="3623"/>
                        <a:pt x="1176" y="3913"/>
                      </a:cubicBezTo>
                      <a:lnTo>
                        <a:pt x="1176" y="4348"/>
                      </a:lnTo>
                      <a:lnTo>
                        <a:pt x="1176" y="4783"/>
                      </a:lnTo>
                      <a:cubicBezTo>
                        <a:pt x="982" y="4969"/>
                        <a:pt x="788" y="5015"/>
                        <a:pt x="594" y="5201"/>
                      </a:cubicBezTo>
                      <a:lnTo>
                        <a:pt x="588" y="5435"/>
                      </a:lnTo>
                      <a:cubicBezTo>
                        <a:pt x="533" y="5613"/>
                        <a:pt x="479" y="5791"/>
                        <a:pt x="424" y="5969"/>
                      </a:cubicBezTo>
                      <a:lnTo>
                        <a:pt x="0" y="6957"/>
                      </a:lnTo>
                      <a:lnTo>
                        <a:pt x="294" y="7391"/>
                      </a:lnTo>
                      <a:lnTo>
                        <a:pt x="2340" y="7411"/>
                      </a:lnTo>
                      <a:lnTo>
                        <a:pt x="3308" y="9072"/>
                      </a:lnTo>
                      <a:cubicBezTo>
                        <a:pt x="3284" y="9381"/>
                        <a:pt x="3540" y="9711"/>
                        <a:pt x="3516" y="10020"/>
                      </a:cubicBezTo>
                      <a:lnTo>
                        <a:pt x="4118" y="8913"/>
                      </a:lnTo>
                      <a:lnTo>
                        <a:pt x="4412" y="9131"/>
                      </a:lnTo>
                      <a:lnTo>
                        <a:pt x="5589" y="8260"/>
                      </a:lnTo>
                      <a:lnTo>
                        <a:pt x="5589" y="7609"/>
                      </a:lnTo>
                      <a:lnTo>
                        <a:pt x="6765" y="7391"/>
                      </a:lnTo>
                      <a:lnTo>
                        <a:pt x="7353" y="6304"/>
                      </a:lnTo>
                      <a:lnTo>
                        <a:pt x="7941" y="6086"/>
                      </a:lnTo>
                      <a:lnTo>
                        <a:pt x="7941" y="5435"/>
                      </a:lnTo>
                      <a:lnTo>
                        <a:pt x="8824" y="5435"/>
                      </a:lnTo>
                      <a:cubicBezTo>
                        <a:pt x="8922" y="5073"/>
                        <a:pt x="9019" y="4710"/>
                        <a:pt x="9118" y="4348"/>
                      </a:cubicBezTo>
                      <a:cubicBezTo>
                        <a:pt x="9019" y="4058"/>
                        <a:pt x="8922" y="3768"/>
                        <a:pt x="8824" y="3478"/>
                      </a:cubicBezTo>
                      <a:lnTo>
                        <a:pt x="9118" y="3261"/>
                      </a:lnTo>
                      <a:lnTo>
                        <a:pt x="8530" y="2826"/>
                      </a:lnTo>
                      <a:lnTo>
                        <a:pt x="9118" y="2609"/>
                      </a:lnTo>
                      <a:lnTo>
                        <a:pt x="9412" y="2826"/>
                      </a:lnTo>
                      <a:lnTo>
                        <a:pt x="10000" y="2174"/>
                      </a:lnTo>
                      <a:lnTo>
                        <a:pt x="10000" y="1522"/>
                      </a:lnTo>
                    </a:path>
                  </a:pathLst>
                </a:cu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100000" t="100000"/>
                  </a:path>
                  <a:tileRect r="-100000" b="-100000"/>
                </a:gradFill>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福建</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20" name="Freeform 19"/>
                <p:cNvSpPr/>
                <p:nvPr/>
              </p:nvSpPr>
              <p:spPr bwMode="gray">
                <a:xfrm>
                  <a:off x="4856758" y="6351066"/>
                  <a:ext cx="1416797" cy="944848"/>
                </a:xfrm>
                <a:custGeom>
                  <a:avLst/>
                  <a:gdLst>
                    <a:gd name="T0" fmla="*/ 2147483647 w 497"/>
                    <a:gd name="T1" fmla="*/ 2147483647 h 385"/>
                    <a:gd name="T2" fmla="*/ 2147483647 w 497"/>
                    <a:gd name="T3" fmla="*/ 2147483647 h 385"/>
                    <a:gd name="T4" fmla="*/ 2147483647 w 497"/>
                    <a:gd name="T5" fmla="*/ 2147483647 h 385"/>
                    <a:gd name="T6" fmla="*/ 2147483647 w 497"/>
                    <a:gd name="T7" fmla="*/ 2147483647 h 385"/>
                    <a:gd name="T8" fmla="*/ 2147483647 w 497"/>
                    <a:gd name="T9" fmla="*/ 2147483647 h 385"/>
                    <a:gd name="T10" fmla="*/ 2147483647 w 497"/>
                    <a:gd name="T11" fmla="*/ 2147483647 h 385"/>
                    <a:gd name="T12" fmla="*/ 2147483647 w 497"/>
                    <a:gd name="T13" fmla="*/ 2147483647 h 385"/>
                    <a:gd name="T14" fmla="*/ 2147483647 w 497"/>
                    <a:gd name="T15" fmla="*/ 2147483647 h 385"/>
                    <a:gd name="T16" fmla="*/ 2147483647 w 497"/>
                    <a:gd name="T17" fmla="*/ 2147483647 h 385"/>
                    <a:gd name="T18" fmla="*/ 2147483647 w 497"/>
                    <a:gd name="T19" fmla="*/ 2147483647 h 385"/>
                    <a:gd name="T20" fmla="*/ 2147483647 w 497"/>
                    <a:gd name="T21" fmla="*/ 2147483647 h 385"/>
                    <a:gd name="T22" fmla="*/ 2147483647 w 497"/>
                    <a:gd name="T23" fmla="*/ 2147483647 h 385"/>
                    <a:gd name="T24" fmla="*/ 2147483647 w 497"/>
                    <a:gd name="T25" fmla="*/ 2147483647 h 385"/>
                    <a:gd name="T26" fmla="*/ 2147483647 w 497"/>
                    <a:gd name="T27" fmla="*/ 2147483647 h 385"/>
                    <a:gd name="T28" fmla="*/ 2147483647 w 497"/>
                    <a:gd name="T29" fmla="*/ 2147483647 h 385"/>
                    <a:gd name="T30" fmla="*/ 2147483647 w 497"/>
                    <a:gd name="T31" fmla="*/ 2147483647 h 385"/>
                    <a:gd name="T32" fmla="*/ 2147483647 w 497"/>
                    <a:gd name="T33" fmla="*/ 2147483647 h 385"/>
                    <a:gd name="T34" fmla="*/ 2147483647 w 497"/>
                    <a:gd name="T35" fmla="*/ 2147483647 h 385"/>
                    <a:gd name="T36" fmla="*/ 2147483647 w 497"/>
                    <a:gd name="T37" fmla="*/ 2147483647 h 385"/>
                    <a:gd name="T38" fmla="*/ 2147483647 w 497"/>
                    <a:gd name="T39" fmla="*/ 2147483647 h 385"/>
                    <a:gd name="T40" fmla="*/ 2147483647 w 497"/>
                    <a:gd name="T41" fmla="*/ 2147483647 h 385"/>
                    <a:gd name="T42" fmla="*/ 2147483647 w 497"/>
                    <a:gd name="T43" fmla="*/ 2147483647 h 385"/>
                    <a:gd name="T44" fmla="*/ 2147483647 w 497"/>
                    <a:gd name="T45" fmla="*/ 2147483647 h 385"/>
                    <a:gd name="T46" fmla="*/ 0 w 497"/>
                    <a:gd name="T47" fmla="*/ 2147483647 h 385"/>
                    <a:gd name="T48" fmla="*/ 2147483647 w 497"/>
                    <a:gd name="T49" fmla="*/ 2147483647 h 385"/>
                    <a:gd name="T50" fmla="*/ 2147483647 w 497"/>
                    <a:gd name="T51" fmla="*/ 2147483647 h 385"/>
                    <a:gd name="T52" fmla="*/ 2147483647 w 497"/>
                    <a:gd name="T53" fmla="*/ 2147483647 h 385"/>
                    <a:gd name="T54" fmla="*/ 2147483647 w 497"/>
                    <a:gd name="T55" fmla="*/ 2147483647 h 385"/>
                    <a:gd name="T56" fmla="*/ 2147483647 w 497"/>
                    <a:gd name="T57" fmla="*/ 2147483647 h 385"/>
                    <a:gd name="T58" fmla="*/ 2147483647 w 497"/>
                    <a:gd name="T59" fmla="*/ 2147483647 h 385"/>
                    <a:gd name="T60" fmla="*/ 2147483647 w 497"/>
                    <a:gd name="T61" fmla="*/ 2147483647 h 385"/>
                    <a:gd name="T62" fmla="*/ 2147483647 w 497"/>
                    <a:gd name="T63" fmla="*/ 2147483647 h 385"/>
                    <a:gd name="T64" fmla="*/ 2147483647 w 497"/>
                    <a:gd name="T65" fmla="*/ 2147483647 h 385"/>
                    <a:gd name="T66" fmla="*/ 2147483647 w 497"/>
                    <a:gd name="T67" fmla="*/ 2147483647 h 385"/>
                    <a:gd name="T68" fmla="*/ 2147483647 w 497"/>
                    <a:gd name="T69" fmla="*/ 2147483647 h 385"/>
                    <a:gd name="T70" fmla="*/ 2147483647 w 497"/>
                    <a:gd name="T71" fmla="*/ 2147483647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 name="connsiteX0" fmla="*/ 6761 w 9980"/>
                    <a:gd name="connsiteY0" fmla="*/ 9558 h 9974"/>
                    <a:gd name="connsiteX1" fmla="*/ 6922 w 9980"/>
                    <a:gd name="connsiteY1" fmla="*/ 8935 h 9974"/>
                    <a:gd name="connsiteX2" fmla="*/ 7404 w 9980"/>
                    <a:gd name="connsiteY2" fmla="*/ 8935 h 9974"/>
                    <a:gd name="connsiteX3" fmla="*/ 8370 w 9980"/>
                    <a:gd name="connsiteY3" fmla="*/ 7688 h 9974"/>
                    <a:gd name="connsiteX4" fmla="*/ 8853 w 9980"/>
                    <a:gd name="connsiteY4" fmla="*/ 7065 h 9974"/>
                    <a:gd name="connsiteX5" fmla="*/ 9014 w 9980"/>
                    <a:gd name="connsiteY5" fmla="*/ 6234 h 9974"/>
                    <a:gd name="connsiteX6" fmla="*/ 9014 w 9980"/>
                    <a:gd name="connsiteY6" fmla="*/ 5610 h 9974"/>
                    <a:gd name="connsiteX7" fmla="*/ 9658 w 9980"/>
                    <a:gd name="connsiteY7" fmla="*/ 4779 h 9974"/>
                    <a:gd name="connsiteX8" fmla="*/ 9658 w 9980"/>
                    <a:gd name="connsiteY8" fmla="*/ 4364 h 9974"/>
                    <a:gd name="connsiteX9" fmla="*/ 9980 w 9980"/>
                    <a:gd name="connsiteY9" fmla="*/ 4156 h 9974"/>
                    <a:gd name="connsiteX10" fmla="*/ 9658 w 9980"/>
                    <a:gd name="connsiteY10" fmla="*/ 3948 h 9974"/>
                    <a:gd name="connsiteX11" fmla="*/ 9658 w 9980"/>
                    <a:gd name="connsiteY11" fmla="*/ 3325 h 9974"/>
                    <a:gd name="connsiteX12" fmla="*/ 9175 w 9980"/>
                    <a:gd name="connsiteY12" fmla="*/ 3325 h 9974"/>
                    <a:gd name="connsiteX13" fmla="*/ 9175 w 9980"/>
                    <a:gd name="connsiteY13" fmla="*/ 2494 h 9974"/>
                    <a:gd name="connsiteX14" fmla="*/ 8853 w 9980"/>
                    <a:gd name="connsiteY14" fmla="*/ 2494 h 9974"/>
                    <a:gd name="connsiteX15" fmla="*/ 8853 w 9980"/>
                    <a:gd name="connsiteY15" fmla="*/ 2909 h 9974"/>
                    <a:gd name="connsiteX16" fmla="*/ 8531 w 9980"/>
                    <a:gd name="connsiteY16" fmla="*/ 2909 h 9974"/>
                    <a:gd name="connsiteX17" fmla="*/ 8531 w 9980"/>
                    <a:gd name="connsiteY17" fmla="*/ 2701 h 9974"/>
                    <a:gd name="connsiteX18" fmla="*/ 8857 w 9980"/>
                    <a:gd name="connsiteY18" fmla="*/ 1719 h 9974"/>
                    <a:gd name="connsiteX19" fmla="*/ 8853 w 9980"/>
                    <a:gd name="connsiteY19" fmla="*/ 1455 h 9974"/>
                    <a:gd name="connsiteX20" fmla="*/ 8853 w 9980"/>
                    <a:gd name="connsiteY20" fmla="*/ 1039 h 9974"/>
                    <a:gd name="connsiteX21" fmla="*/ 8853 w 9980"/>
                    <a:gd name="connsiteY21" fmla="*/ 416 h 9974"/>
                    <a:gd name="connsiteX22" fmla="*/ 8692 w 9980"/>
                    <a:gd name="connsiteY22" fmla="*/ 0 h 9974"/>
                    <a:gd name="connsiteX23" fmla="*/ 8209 w 9980"/>
                    <a:gd name="connsiteY23" fmla="*/ 208 h 9974"/>
                    <a:gd name="connsiteX24" fmla="*/ 7887 w 9980"/>
                    <a:gd name="connsiteY24" fmla="*/ 208 h 9974"/>
                    <a:gd name="connsiteX25" fmla="*/ 7565 w 9980"/>
                    <a:gd name="connsiteY25" fmla="*/ 623 h 9974"/>
                    <a:gd name="connsiteX26" fmla="*/ 7243 w 9980"/>
                    <a:gd name="connsiteY26" fmla="*/ 831 h 9974"/>
                    <a:gd name="connsiteX27" fmla="*/ 7243 w 9980"/>
                    <a:gd name="connsiteY27" fmla="*/ 623 h 9974"/>
                    <a:gd name="connsiteX28" fmla="*/ 6922 w 9980"/>
                    <a:gd name="connsiteY28" fmla="*/ 831 h 9974"/>
                    <a:gd name="connsiteX29" fmla="*/ 6439 w 9980"/>
                    <a:gd name="connsiteY29" fmla="*/ 831 h 9974"/>
                    <a:gd name="connsiteX30" fmla="*/ 6117 w 9980"/>
                    <a:gd name="connsiteY30" fmla="*/ 1039 h 9974"/>
                    <a:gd name="connsiteX31" fmla="*/ 5795 w 9980"/>
                    <a:gd name="connsiteY31" fmla="*/ 1662 h 9974"/>
                    <a:gd name="connsiteX32" fmla="*/ 5473 w 9980"/>
                    <a:gd name="connsiteY32" fmla="*/ 1455 h 9974"/>
                    <a:gd name="connsiteX33" fmla="*/ 5312 w 9980"/>
                    <a:gd name="connsiteY33" fmla="*/ 1870 h 9974"/>
                    <a:gd name="connsiteX34" fmla="*/ 4668 w 9980"/>
                    <a:gd name="connsiteY34" fmla="*/ 1870 h 9974"/>
                    <a:gd name="connsiteX35" fmla="*/ 4507 w 9980"/>
                    <a:gd name="connsiteY35" fmla="*/ 2494 h 9974"/>
                    <a:gd name="connsiteX36" fmla="*/ 4024 w 9980"/>
                    <a:gd name="connsiteY36" fmla="*/ 2701 h 9974"/>
                    <a:gd name="connsiteX37" fmla="*/ 3702 w 9980"/>
                    <a:gd name="connsiteY37" fmla="*/ 2286 h 9974"/>
                    <a:gd name="connsiteX38" fmla="*/ 3541 w 9980"/>
                    <a:gd name="connsiteY38" fmla="*/ 1662 h 9974"/>
                    <a:gd name="connsiteX39" fmla="*/ 3219 w 9980"/>
                    <a:gd name="connsiteY39" fmla="*/ 1870 h 9974"/>
                    <a:gd name="connsiteX40" fmla="*/ 3219 w 9980"/>
                    <a:gd name="connsiteY40" fmla="*/ 2286 h 9974"/>
                    <a:gd name="connsiteX41" fmla="*/ 2897 w 9980"/>
                    <a:gd name="connsiteY41" fmla="*/ 2286 h 9974"/>
                    <a:gd name="connsiteX42" fmla="*/ 2093 w 9980"/>
                    <a:gd name="connsiteY42" fmla="*/ 2909 h 9974"/>
                    <a:gd name="connsiteX43" fmla="*/ 1932 w 9980"/>
                    <a:gd name="connsiteY43" fmla="*/ 3325 h 9974"/>
                    <a:gd name="connsiteX44" fmla="*/ 966 w 9980"/>
                    <a:gd name="connsiteY44" fmla="*/ 2909 h 9974"/>
                    <a:gd name="connsiteX45" fmla="*/ 644 w 9980"/>
                    <a:gd name="connsiteY45" fmla="*/ 2909 h 9974"/>
                    <a:gd name="connsiteX46" fmla="*/ 483 w 9980"/>
                    <a:gd name="connsiteY46" fmla="*/ 3117 h 9974"/>
                    <a:gd name="connsiteX47" fmla="*/ 0 w 9980"/>
                    <a:gd name="connsiteY47" fmla="*/ 3325 h 9974"/>
                    <a:gd name="connsiteX48" fmla="*/ 0 w 9980"/>
                    <a:gd name="connsiteY48" fmla="*/ 3740 h 9974"/>
                    <a:gd name="connsiteX49" fmla="*/ 644 w 9980"/>
                    <a:gd name="connsiteY49" fmla="*/ 3740 h 9974"/>
                    <a:gd name="connsiteX50" fmla="*/ 805 w 9980"/>
                    <a:gd name="connsiteY50" fmla="*/ 4156 h 9974"/>
                    <a:gd name="connsiteX51" fmla="*/ 1771 w 9980"/>
                    <a:gd name="connsiteY51" fmla="*/ 4364 h 9974"/>
                    <a:gd name="connsiteX52" fmla="*/ 1932 w 9980"/>
                    <a:gd name="connsiteY52" fmla="*/ 4571 h 9974"/>
                    <a:gd name="connsiteX53" fmla="*/ 2093 w 9980"/>
                    <a:gd name="connsiteY53" fmla="*/ 5403 h 9974"/>
                    <a:gd name="connsiteX54" fmla="*/ 1288 w 9980"/>
                    <a:gd name="connsiteY54" fmla="*/ 5403 h 9974"/>
                    <a:gd name="connsiteX55" fmla="*/ 1127 w 9980"/>
                    <a:gd name="connsiteY55" fmla="*/ 5818 h 9974"/>
                    <a:gd name="connsiteX56" fmla="*/ 1288 w 9980"/>
                    <a:gd name="connsiteY56" fmla="*/ 6234 h 9974"/>
                    <a:gd name="connsiteX57" fmla="*/ 1771 w 9980"/>
                    <a:gd name="connsiteY57" fmla="*/ 6442 h 9974"/>
                    <a:gd name="connsiteX58" fmla="*/ 2736 w 9980"/>
                    <a:gd name="connsiteY58" fmla="*/ 6857 h 9974"/>
                    <a:gd name="connsiteX59" fmla="*/ 2736 w 9980"/>
                    <a:gd name="connsiteY59" fmla="*/ 7273 h 9974"/>
                    <a:gd name="connsiteX60" fmla="*/ 2414 w 9980"/>
                    <a:gd name="connsiteY60" fmla="*/ 7481 h 9974"/>
                    <a:gd name="connsiteX61" fmla="*/ 2736 w 9980"/>
                    <a:gd name="connsiteY61" fmla="*/ 7896 h 9974"/>
                    <a:gd name="connsiteX62" fmla="*/ 2736 w 9980"/>
                    <a:gd name="connsiteY62" fmla="*/ 8519 h 9974"/>
                    <a:gd name="connsiteX63" fmla="*/ 4185 w 9980"/>
                    <a:gd name="connsiteY63" fmla="*/ 9351 h 9974"/>
                    <a:gd name="connsiteX64" fmla="*/ 4507 w 9980"/>
                    <a:gd name="connsiteY64" fmla="*/ 9351 h 9974"/>
                    <a:gd name="connsiteX65" fmla="*/ 4990 w 9980"/>
                    <a:gd name="connsiteY65" fmla="*/ 9351 h 9974"/>
                    <a:gd name="connsiteX66" fmla="*/ 5151 w 9980"/>
                    <a:gd name="connsiteY66" fmla="*/ 9558 h 9974"/>
                    <a:gd name="connsiteX67" fmla="*/ 5151 w 9980"/>
                    <a:gd name="connsiteY67" fmla="*/ 8935 h 9974"/>
                    <a:gd name="connsiteX68" fmla="*/ 5795 w 9980"/>
                    <a:gd name="connsiteY68" fmla="*/ 9143 h 9974"/>
                    <a:gd name="connsiteX69" fmla="*/ 5956 w 9980"/>
                    <a:gd name="connsiteY69" fmla="*/ 9766 h 9974"/>
                    <a:gd name="connsiteX70" fmla="*/ 6278 w 9980"/>
                    <a:gd name="connsiteY70" fmla="*/ 9974 h 9974"/>
                    <a:gd name="connsiteX71" fmla="*/ 6761 w 9980"/>
                    <a:gd name="connsiteY71" fmla="*/ 9558 h 9974"/>
                    <a:gd name="connsiteX0-1" fmla="*/ 6775 w 10000"/>
                    <a:gd name="connsiteY0-2" fmla="*/ 9583 h 10000"/>
                    <a:gd name="connsiteX1-3" fmla="*/ 6936 w 10000"/>
                    <a:gd name="connsiteY1-4" fmla="*/ 8958 h 10000"/>
                    <a:gd name="connsiteX2-5" fmla="*/ 7419 w 10000"/>
                    <a:gd name="connsiteY2-6" fmla="*/ 8958 h 10000"/>
                    <a:gd name="connsiteX3-7" fmla="*/ 8387 w 10000"/>
                    <a:gd name="connsiteY3-8" fmla="*/ 7708 h 10000"/>
                    <a:gd name="connsiteX4-9" fmla="*/ 8871 w 10000"/>
                    <a:gd name="connsiteY4-10" fmla="*/ 7083 h 10000"/>
                    <a:gd name="connsiteX5-11" fmla="*/ 9032 w 10000"/>
                    <a:gd name="connsiteY5-12" fmla="*/ 6250 h 10000"/>
                    <a:gd name="connsiteX6-13" fmla="*/ 9032 w 10000"/>
                    <a:gd name="connsiteY6-14" fmla="*/ 5625 h 10000"/>
                    <a:gd name="connsiteX7-15" fmla="*/ 9677 w 10000"/>
                    <a:gd name="connsiteY7-16" fmla="*/ 4791 h 10000"/>
                    <a:gd name="connsiteX8-17" fmla="*/ 9677 w 10000"/>
                    <a:gd name="connsiteY8-18" fmla="*/ 4375 h 10000"/>
                    <a:gd name="connsiteX9-19" fmla="*/ 10000 w 10000"/>
                    <a:gd name="connsiteY9-20" fmla="*/ 4167 h 10000"/>
                    <a:gd name="connsiteX10-21" fmla="*/ 9677 w 10000"/>
                    <a:gd name="connsiteY10-22" fmla="*/ 3958 h 10000"/>
                    <a:gd name="connsiteX11-23" fmla="*/ 9677 w 10000"/>
                    <a:gd name="connsiteY11-24" fmla="*/ 3334 h 10000"/>
                    <a:gd name="connsiteX12-25" fmla="*/ 9193 w 10000"/>
                    <a:gd name="connsiteY12-26" fmla="*/ 3334 h 10000"/>
                    <a:gd name="connsiteX13-27" fmla="*/ 9193 w 10000"/>
                    <a:gd name="connsiteY13-28" fmla="*/ 2501 h 10000"/>
                    <a:gd name="connsiteX14-29" fmla="*/ 8871 w 10000"/>
                    <a:gd name="connsiteY14-30" fmla="*/ 2501 h 10000"/>
                    <a:gd name="connsiteX15-31" fmla="*/ 8871 w 10000"/>
                    <a:gd name="connsiteY15-32" fmla="*/ 2917 h 10000"/>
                    <a:gd name="connsiteX16-33" fmla="*/ 8548 w 10000"/>
                    <a:gd name="connsiteY16-34" fmla="*/ 2917 h 10000"/>
                    <a:gd name="connsiteX17-35" fmla="*/ 8548 w 10000"/>
                    <a:gd name="connsiteY17-36" fmla="*/ 2708 h 10000"/>
                    <a:gd name="connsiteX18-37" fmla="*/ 8804 w 10000"/>
                    <a:gd name="connsiteY18-38" fmla="*/ 1723 h 10000"/>
                    <a:gd name="connsiteX19-39" fmla="*/ 8871 w 10000"/>
                    <a:gd name="connsiteY19-40" fmla="*/ 1459 h 10000"/>
                    <a:gd name="connsiteX20-41" fmla="*/ 8871 w 10000"/>
                    <a:gd name="connsiteY20-42" fmla="*/ 1042 h 10000"/>
                    <a:gd name="connsiteX21-43" fmla="*/ 8871 w 10000"/>
                    <a:gd name="connsiteY21-44" fmla="*/ 417 h 10000"/>
                    <a:gd name="connsiteX22-45" fmla="*/ 8709 w 10000"/>
                    <a:gd name="connsiteY22-46" fmla="*/ 0 h 10000"/>
                    <a:gd name="connsiteX23-47" fmla="*/ 8225 w 10000"/>
                    <a:gd name="connsiteY23-48" fmla="*/ 209 h 10000"/>
                    <a:gd name="connsiteX24-49" fmla="*/ 7903 w 10000"/>
                    <a:gd name="connsiteY24-50" fmla="*/ 209 h 10000"/>
                    <a:gd name="connsiteX25-51" fmla="*/ 7580 w 10000"/>
                    <a:gd name="connsiteY25-52" fmla="*/ 625 h 10000"/>
                    <a:gd name="connsiteX26-53" fmla="*/ 7258 w 10000"/>
                    <a:gd name="connsiteY26-54" fmla="*/ 833 h 10000"/>
                    <a:gd name="connsiteX27-55" fmla="*/ 7258 w 10000"/>
                    <a:gd name="connsiteY27-56" fmla="*/ 625 h 10000"/>
                    <a:gd name="connsiteX28-57" fmla="*/ 6936 w 10000"/>
                    <a:gd name="connsiteY28-58" fmla="*/ 833 h 10000"/>
                    <a:gd name="connsiteX29-59" fmla="*/ 6452 w 10000"/>
                    <a:gd name="connsiteY29-60" fmla="*/ 833 h 10000"/>
                    <a:gd name="connsiteX30-61" fmla="*/ 6129 w 10000"/>
                    <a:gd name="connsiteY30-62" fmla="*/ 1042 h 10000"/>
                    <a:gd name="connsiteX31-63" fmla="*/ 5807 w 10000"/>
                    <a:gd name="connsiteY31-64" fmla="*/ 1666 h 10000"/>
                    <a:gd name="connsiteX32-65" fmla="*/ 5484 w 10000"/>
                    <a:gd name="connsiteY32-66" fmla="*/ 1459 h 10000"/>
                    <a:gd name="connsiteX33-67" fmla="*/ 5323 w 10000"/>
                    <a:gd name="connsiteY33-68" fmla="*/ 1875 h 10000"/>
                    <a:gd name="connsiteX34-69" fmla="*/ 4677 w 10000"/>
                    <a:gd name="connsiteY34-70" fmla="*/ 1875 h 10000"/>
                    <a:gd name="connsiteX35-71" fmla="*/ 4516 w 10000"/>
                    <a:gd name="connsiteY35-72" fmla="*/ 2501 h 10000"/>
                    <a:gd name="connsiteX36-73" fmla="*/ 4032 w 10000"/>
                    <a:gd name="connsiteY36-74" fmla="*/ 2708 h 10000"/>
                    <a:gd name="connsiteX37-75" fmla="*/ 3709 w 10000"/>
                    <a:gd name="connsiteY37-76" fmla="*/ 2292 h 10000"/>
                    <a:gd name="connsiteX38-77" fmla="*/ 3548 w 10000"/>
                    <a:gd name="connsiteY38-78" fmla="*/ 1666 h 10000"/>
                    <a:gd name="connsiteX39-79" fmla="*/ 3225 w 10000"/>
                    <a:gd name="connsiteY39-80" fmla="*/ 1875 h 10000"/>
                    <a:gd name="connsiteX40-81" fmla="*/ 3225 w 10000"/>
                    <a:gd name="connsiteY40-82" fmla="*/ 2292 h 10000"/>
                    <a:gd name="connsiteX41-83" fmla="*/ 2903 w 10000"/>
                    <a:gd name="connsiteY41-84" fmla="*/ 2292 h 10000"/>
                    <a:gd name="connsiteX42-85" fmla="*/ 2097 w 10000"/>
                    <a:gd name="connsiteY42-86" fmla="*/ 2917 h 10000"/>
                    <a:gd name="connsiteX43-87" fmla="*/ 1936 w 10000"/>
                    <a:gd name="connsiteY43-88" fmla="*/ 3334 h 10000"/>
                    <a:gd name="connsiteX44-89" fmla="*/ 968 w 10000"/>
                    <a:gd name="connsiteY44-90" fmla="*/ 2917 h 10000"/>
                    <a:gd name="connsiteX45-91" fmla="*/ 645 w 10000"/>
                    <a:gd name="connsiteY45-92" fmla="*/ 2917 h 10000"/>
                    <a:gd name="connsiteX46-93" fmla="*/ 484 w 10000"/>
                    <a:gd name="connsiteY46-94" fmla="*/ 3125 h 10000"/>
                    <a:gd name="connsiteX47-95" fmla="*/ 0 w 10000"/>
                    <a:gd name="connsiteY47-96" fmla="*/ 3334 h 10000"/>
                    <a:gd name="connsiteX48-97" fmla="*/ 0 w 10000"/>
                    <a:gd name="connsiteY48-98" fmla="*/ 3750 h 10000"/>
                    <a:gd name="connsiteX49-99" fmla="*/ 645 w 10000"/>
                    <a:gd name="connsiteY49-100" fmla="*/ 3750 h 10000"/>
                    <a:gd name="connsiteX50-101" fmla="*/ 807 w 10000"/>
                    <a:gd name="connsiteY50-102" fmla="*/ 4167 h 10000"/>
                    <a:gd name="connsiteX51-103" fmla="*/ 1775 w 10000"/>
                    <a:gd name="connsiteY51-104" fmla="*/ 4375 h 10000"/>
                    <a:gd name="connsiteX52-105" fmla="*/ 1936 w 10000"/>
                    <a:gd name="connsiteY52-106" fmla="*/ 4583 h 10000"/>
                    <a:gd name="connsiteX53-107" fmla="*/ 2097 w 10000"/>
                    <a:gd name="connsiteY53-108" fmla="*/ 5417 h 10000"/>
                    <a:gd name="connsiteX54-109" fmla="*/ 1291 w 10000"/>
                    <a:gd name="connsiteY54-110" fmla="*/ 5417 h 10000"/>
                    <a:gd name="connsiteX55-111" fmla="*/ 1129 w 10000"/>
                    <a:gd name="connsiteY55-112" fmla="*/ 5833 h 10000"/>
                    <a:gd name="connsiteX56-113" fmla="*/ 1291 w 10000"/>
                    <a:gd name="connsiteY56-114" fmla="*/ 6250 h 10000"/>
                    <a:gd name="connsiteX57-115" fmla="*/ 1775 w 10000"/>
                    <a:gd name="connsiteY57-116" fmla="*/ 6459 h 10000"/>
                    <a:gd name="connsiteX58-117" fmla="*/ 2741 w 10000"/>
                    <a:gd name="connsiteY58-118" fmla="*/ 6875 h 10000"/>
                    <a:gd name="connsiteX59-119" fmla="*/ 2741 w 10000"/>
                    <a:gd name="connsiteY59-120" fmla="*/ 7292 h 10000"/>
                    <a:gd name="connsiteX60-121" fmla="*/ 2419 w 10000"/>
                    <a:gd name="connsiteY60-122" fmla="*/ 7501 h 10000"/>
                    <a:gd name="connsiteX61-123" fmla="*/ 2741 w 10000"/>
                    <a:gd name="connsiteY61-124" fmla="*/ 7917 h 10000"/>
                    <a:gd name="connsiteX62-125" fmla="*/ 2741 w 10000"/>
                    <a:gd name="connsiteY62-126" fmla="*/ 8541 h 10000"/>
                    <a:gd name="connsiteX63-127" fmla="*/ 4193 w 10000"/>
                    <a:gd name="connsiteY63-128" fmla="*/ 9375 h 10000"/>
                    <a:gd name="connsiteX64-129" fmla="*/ 4516 w 10000"/>
                    <a:gd name="connsiteY64-130" fmla="*/ 9375 h 10000"/>
                    <a:gd name="connsiteX65-131" fmla="*/ 5000 w 10000"/>
                    <a:gd name="connsiteY65-132" fmla="*/ 9375 h 10000"/>
                    <a:gd name="connsiteX66-133" fmla="*/ 5161 w 10000"/>
                    <a:gd name="connsiteY66-134" fmla="*/ 9583 h 10000"/>
                    <a:gd name="connsiteX67-135" fmla="*/ 5161 w 10000"/>
                    <a:gd name="connsiteY67-136" fmla="*/ 8958 h 10000"/>
                    <a:gd name="connsiteX68-137" fmla="*/ 5807 w 10000"/>
                    <a:gd name="connsiteY68-138" fmla="*/ 9167 h 10000"/>
                    <a:gd name="connsiteX69-139" fmla="*/ 5968 w 10000"/>
                    <a:gd name="connsiteY69-140" fmla="*/ 9791 h 10000"/>
                    <a:gd name="connsiteX70-141" fmla="*/ 6291 w 10000"/>
                    <a:gd name="connsiteY70-142" fmla="*/ 10000 h 10000"/>
                    <a:gd name="connsiteX71-143" fmla="*/ 6775 w 10000"/>
                    <a:gd name="connsiteY71-144" fmla="*/ 9583 h 10000"/>
                    <a:gd name="connsiteX0-145" fmla="*/ 6775 w 10000"/>
                    <a:gd name="connsiteY0-146" fmla="*/ 9583 h 10000"/>
                    <a:gd name="connsiteX1-147" fmla="*/ 6936 w 10000"/>
                    <a:gd name="connsiteY1-148" fmla="*/ 8958 h 10000"/>
                    <a:gd name="connsiteX2-149" fmla="*/ 7419 w 10000"/>
                    <a:gd name="connsiteY2-150" fmla="*/ 8958 h 10000"/>
                    <a:gd name="connsiteX3-151" fmla="*/ 8387 w 10000"/>
                    <a:gd name="connsiteY3-152" fmla="*/ 7708 h 10000"/>
                    <a:gd name="connsiteX4-153" fmla="*/ 8871 w 10000"/>
                    <a:gd name="connsiteY4-154" fmla="*/ 7083 h 10000"/>
                    <a:gd name="connsiteX5-155" fmla="*/ 9032 w 10000"/>
                    <a:gd name="connsiteY5-156" fmla="*/ 6250 h 10000"/>
                    <a:gd name="connsiteX6-157" fmla="*/ 9032 w 10000"/>
                    <a:gd name="connsiteY6-158" fmla="*/ 5625 h 10000"/>
                    <a:gd name="connsiteX7-159" fmla="*/ 9677 w 10000"/>
                    <a:gd name="connsiteY7-160" fmla="*/ 4791 h 10000"/>
                    <a:gd name="connsiteX8-161" fmla="*/ 9677 w 10000"/>
                    <a:gd name="connsiteY8-162" fmla="*/ 4375 h 10000"/>
                    <a:gd name="connsiteX9-163" fmla="*/ 10000 w 10000"/>
                    <a:gd name="connsiteY9-164" fmla="*/ 4167 h 10000"/>
                    <a:gd name="connsiteX10-165" fmla="*/ 9677 w 10000"/>
                    <a:gd name="connsiteY10-166" fmla="*/ 3958 h 10000"/>
                    <a:gd name="connsiteX11-167" fmla="*/ 9677 w 10000"/>
                    <a:gd name="connsiteY11-168" fmla="*/ 3334 h 10000"/>
                    <a:gd name="connsiteX12-169" fmla="*/ 9193 w 10000"/>
                    <a:gd name="connsiteY12-170" fmla="*/ 3334 h 10000"/>
                    <a:gd name="connsiteX13-171" fmla="*/ 9193 w 10000"/>
                    <a:gd name="connsiteY13-172" fmla="*/ 2501 h 10000"/>
                    <a:gd name="connsiteX14-173" fmla="*/ 8871 w 10000"/>
                    <a:gd name="connsiteY14-174" fmla="*/ 2501 h 10000"/>
                    <a:gd name="connsiteX15-175" fmla="*/ 8871 w 10000"/>
                    <a:gd name="connsiteY15-176" fmla="*/ 2917 h 10000"/>
                    <a:gd name="connsiteX16-177" fmla="*/ 8548 w 10000"/>
                    <a:gd name="connsiteY16-178" fmla="*/ 2917 h 10000"/>
                    <a:gd name="connsiteX17-179" fmla="*/ 8548 w 10000"/>
                    <a:gd name="connsiteY17-180" fmla="*/ 2708 h 10000"/>
                    <a:gd name="connsiteX18-181" fmla="*/ 8804 w 10000"/>
                    <a:gd name="connsiteY18-182" fmla="*/ 1723 h 10000"/>
                    <a:gd name="connsiteX19-183" fmla="*/ 8871 w 10000"/>
                    <a:gd name="connsiteY19-184" fmla="*/ 1459 h 10000"/>
                    <a:gd name="connsiteX20-185" fmla="*/ 8977 w 10000"/>
                    <a:gd name="connsiteY20-186" fmla="*/ 1061 h 10000"/>
                    <a:gd name="connsiteX21-187" fmla="*/ 8871 w 10000"/>
                    <a:gd name="connsiteY21-188" fmla="*/ 417 h 10000"/>
                    <a:gd name="connsiteX22-189" fmla="*/ 8709 w 10000"/>
                    <a:gd name="connsiteY22-190" fmla="*/ 0 h 10000"/>
                    <a:gd name="connsiteX23-191" fmla="*/ 8225 w 10000"/>
                    <a:gd name="connsiteY23-192" fmla="*/ 209 h 10000"/>
                    <a:gd name="connsiteX24-193" fmla="*/ 7903 w 10000"/>
                    <a:gd name="connsiteY24-194" fmla="*/ 209 h 10000"/>
                    <a:gd name="connsiteX25-195" fmla="*/ 7580 w 10000"/>
                    <a:gd name="connsiteY25-196" fmla="*/ 625 h 10000"/>
                    <a:gd name="connsiteX26-197" fmla="*/ 7258 w 10000"/>
                    <a:gd name="connsiteY26-198" fmla="*/ 833 h 10000"/>
                    <a:gd name="connsiteX27-199" fmla="*/ 7258 w 10000"/>
                    <a:gd name="connsiteY27-200" fmla="*/ 625 h 10000"/>
                    <a:gd name="connsiteX28-201" fmla="*/ 6936 w 10000"/>
                    <a:gd name="connsiteY28-202" fmla="*/ 833 h 10000"/>
                    <a:gd name="connsiteX29-203" fmla="*/ 6452 w 10000"/>
                    <a:gd name="connsiteY29-204" fmla="*/ 833 h 10000"/>
                    <a:gd name="connsiteX30-205" fmla="*/ 6129 w 10000"/>
                    <a:gd name="connsiteY30-206" fmla="*/ 1042 h 10000"/>
                    <a:gd name="connsiteX31-207" fmla="*/ 5807 w 10000"/>
                    <a:gd name="connsiteY31-208" fmla="*/ 1666 h 10000"/>
                    <a:gd name="connsiteX32-209" fmla="*/ 5484 w 10000"/>
                    <a:gd name="connsiteY32-210" fmla="*/ 1459 h 10000"/>
                    <a:gd name="connsiteX33-211" fmla="*/ 5323 w 10000"/>
                    <a:gd name="connsiteY33-212" fmla="*/ 1875 h 10000"/>
                    <a:gd name="connsiteX34-213" fmla="*/ 4677 w 10000"/>
                    <a:gd name="connsiteY34-214" fmla="*/ 1875 h 10000"/>
                    <a:gd name="connsiteX35-215" fmla="*/ 4516 w 10000"/>
                    <a:gd name="connsiteY35-216" fmla="*/ 2501 h 10000"/>
                    <a:gd name="connsiteX36-217" fmla="*/ 4032 w 10000"/>
                    <a:gd name="connsiteY36-218" fmla="*/ 2708 h 10000"/>
                    <a:gd name="connsiteX37-219" fmla="*/ 3709 w 10000"/>
                    <a:gd name="connsiteY37-220" fmla="*/ 2292 h 10000"/>
                    <a:gd name="connsiteX38-221" fmla="*/ 3548 w 10000"/>
                    <a:gd name="connsiteY38-222" fmla="*/ 1666 h 10000"/>
                    <a:gd name="connsiteX39-223" fmla="*/ 3225 w 10000"/>
                    <a:gd name="connsiteY39-224" fmla="*/ 1875 h 10000"/>
                    <a:gd name="connsiteX40-225" fmla="*/ 3225 w 10000"/>
                    <a:gd name="connsiteY40-226" fmla="*/ 2292 h 10000"/>
                    <a:gd name="connsiteX41-227" fmla="*/ 2903 w 10000"/>
                    <a:gd name="connsiteY41-228" fmla="*/ 2292 h 10000"/>
                    <a:gd name="connsiteX42-229" fmla="*/ 2097 w 10000"/>
                    <a:gd name="connsiteY42-230" fmla="*/ 2917 h 10000"/>
                    <a:gd name="connsiteX43-231" fmla="*/ 1936 w 10000"/>
                    <a:gd name="connsiteY43-232" fmla="*/ 3334 h 10000"/>
                    <a:gd name="connsiteX44-233" fmla="*/ 968 w 10000"/>
                    <a:gd name="connsiteY44-234" fmla="*/ 2917 h 10000"/>
                    <a:gd name="connsiteX45-235" fmla="*/ 645 w 10000"/>
                    <a:gd name="connsiteY45-236" fmla="*/ 2917 h 10000"/>
                    <a:gd name="connsiteX46-237" fmla="*/ 484 w 10000"/>
                    <a:gd name="connsiteY46-238" fmla="*/ 3125 h 10000"/>
                    <a:gd name="connsiteX47-239" fmla="*/ 0 w 10000"/>
                    <a:gd name="connsiteY47-240" fmla="*/ 3334 h 10000"/>
                    <a:gd name="connsiteX48-241" fmla="*/ 0 w 10000"/>
                    <a:gd name="connsiteY48-242" fmla="*/ 3750 h 10000"/>
                    <a:gd name="connsiteX49-243" fmla="*/ 645 w 10000"/>
                    <a:gd name="connsiteY49-244" fmla="*/ 3750 h 10000"/>
                    <a:gd name="connsiteX50-245" fmla="*/ 807 w 10000"/>
                    <a:gd name="connsiteY50-246" fmla="*/ 4167 h 10000"/>
                    <a:gd name="connsiteX51-247" fmla="*/ 1775 w 10000"/>
                    <a:gd name="connsiteY51-248" fmla="*/ 4375 h 10000"/>
                    <a:gd name="connsiteX52-249" fmla="*/ 1936 w 10000"/>
                    <a:gd name="connsiteY52-250" fmla="*/ 4583 h 10000"/>
                    <a:gd name="connsiteX53-251" fmla="*/ 2097 w 10000"/>
                    <a:gd name="connsiteY53-252" fmla="*/ 5417 h 10000"/>
                    <a:gd name="connsiteX54-253" fmla="*/ 1291 w 10000"/>
                    <a:gd name="connsiteY54-254" fmla="*/ 5417 h 10000"/>
                    <a:gd name="connsiteX55-255" fmla="*/ 1129 w 10000"/>
                    <a:gd name="connsiteY55-256" fmla="*/ 5833 h 10000"/>
                    <a:gd name="connsiteX56-257" fmla="*/ 1291 w 10000"/>
                    <a:gd name="connsiteY56-258" fmla="*/ 6250 h 10000"/>
                    <a:gd name="connsiteX57-259" fmla="*/ 1775 w 10000"/>
                    <a:gd name="connsiteY57-260" fmla="*/ 6459 h 10000"/>
                    <a:gd name="connsiteX58-261" fmla="*/ 2741 w 10000"/>
                    <a:gd name="connsiteY58-262" fmla="*/ 6875 h 10000"/>
                    <a:gd name="connsiteX59-263" fmla="*/ 2741 w 10000"/>
                    <a:gd name="connsiteY59-264" fmla="*/ 7292 h 10000"/>
                    <a:gd name="connsiteX60-265" fmla="*/ 2419 w 10000"/>
                    <a:gd name="connsiteY60-266" fmla="*/ 7501 h 10000"/>
                    <a:gd name="connsiteX61-267" fmla="*/ 2741 w 10000"/>
                    <a:gd name="connsiteY61-268" fmla="*/ 7917 h 10000"/>
                    <a:gd name="connsiteX62-269" fmla="*/ 2741 w 10000"/>
                    <a:gd name="connsiteY62-270" fmla="*/ 8541 h 10000"/>
                    <a:gd name="connsiteX63-271" fmla="*/ 4193 w 10000"/>
                    <a:gd name="connsiteY63-272" fmla="*/ 9375 h 10000"/>
                    <a:gd name="connsiteX64-273" fmla="*/ 4516 w 10000"/>
                    <a:gd name="connsiteY64-274" fmla="*/ 9375 h 10000"/>
                    <a:gd name="connsiteX65-275" fmla="*/ 5000 w 10000"/>
                    <a:gd name="connsiteY65-276" fmla="*/ 9375 h 10000"/>
                    <a:gd name="connsiteX66-277" fmla="*/ 5161 w 10000"/>
                    <a:gd name="connsiteY66-278" fmla="*/ 9583 h 10000"/>
                    <a:gd name="connsiteX67-279" fmla="*/ 5161 w 10000"/>
                    <a:gd name="connsiteY67-280" fmla="*/ 8958 h 10000"/>
                    <a:gd name="connsiteX68-281" fmla="*/ 5807 w 10000"/>
                    <a:gd name="connsiteY68-282" fmla="*/ 9167 h 10000"/>
                    <a:gd name="connsiteX69-283" fmla="*/ 5968 w 10000"/>
                    <a:gd name="connsiteY69-284" fmla="*/ 9791 h 10000"/>
                    <a:gd name="connsiteX70-285" fmla="*/ 6291 w 10000"/>
                    <a:gd name="connsiteY70-286" fmla="*/ 10000 h 10000"/>
                    <a:gd name="connsiteX71-287" fmla="*/ 6775 w 10000"/>
                    <a:gd name="connsiteY71-288" fmla="*/ 9583 h 10000"/>
                    <a:gd name="connsiteX0-289" fmla="*/ 6775 w 10000"/>
                    <a:gd name="connsiteY0-290" fmla="*/ 9583 h 10000"/>
                    <a:gd name="connsiteX1-291" fmla="*/ 6936 w 10000"/>
                    <a:gd name="connsiteY1-292" fmla="*/ 8958 h 10000"/>
                    <a:gd name="connsiteX2-293" fmla="*/ 7419 w 10000"/>
                    <a:gd name="connsiteY2-294" fmla="*/ 8958 h 10000"/>
                    <a:gd name="connsiteX3-295" fmla="*/ 8387 w 10000"/>
                    <a:gd name="connsiteY3-296" fmla="*/ 7708 h 10000"/>
                    <a:gd name="connsiteX4-297" fmla="*/ 8871 w 10000"/>
                    <a:gd name="connsiteY4-298" fmla="*/ 7083 h 10000"/>
                    <a:gd name="connsiteX5-299" fmla="*/ 9032 w 10000"/>
                    <a:gd name="connsiteY5-300" fmla="*/ 6250 h 10000"/>
                    <a:gd name="connsiteX6-301" fmla="*/ 9032 w 10000"/>
                    <a:gd name="connsiteY6-302" fmla="*/ 5625 h 10000"/>
                    <a:gd name="connsiteX7-303" fmla="*/ 9677 w 10000"/>
                    <a:gd name="connsiteY7-304" fmla="*/ 4791 h 10000"/>
                    <a:gd name="connsiteX8-305" fmla="*/ 9677 w 10000"/>
                    <a:gd name="connsiteY8-306" fmla="*/ 4375 h 10000"/>
                    <a:gd name="connsiteX9-307" fmla="*/ 10000 w 10000"/>
                    <a:gd name="connsiteY9-308" fmla="*/ 4167 h 10000"/>
                    <a:gd name="connsiteX10-309" fmla="*/ 9677 w 10000"/>
                    <a:gd name="connsiteY10-310" fmla="*/ 3958 h 10000"/>
                    <a:gd name="connsiteX11-311" fmla="*/ 9677 w 10000"/>
                    <a:gd name="connsiteY11-312" fmla="*/ 3334 h 10000"/>
                    <a:gd name="connsiteX12-313" fmla="*/ 9193 w 10000"/>
                    <a:gd name="connsiteY12-314" fmla="*/ 3334 h 10000"/>
                    <a:gd name="connsiteX13-315" fmla="*/ 9193 w 10000"/>
                    <a:gd name="connsiteY13-316" fmla="*/ 2501 h 10000"/>
                    <a:gd name="connsiteX14-317" fmla="*/ 8871 w 10000"/>
                    <a:gd name="connsiteY14-318" fmla="*/ 2501 h 10000"/>
                    <a:gd name="connsiteX15-319" fmla="*/ 8871 w 10000"/>
                    <a:gd name="connsiteY15-320" fmla="*/ 2917 h 10000"/>
                    <a:gd name="connsiteX16-321" fmla="*/ 8548 w 10000"/>
                    <a:gd name="connsiteY16-322" fmla="*/ 2917 h 10000"/>
                    <a:gd name="connsiteX17-323" fmla="*/ 8548 w 10000"/>
                    <a:gd name="connsiteY17-324" fmla="*/ 2708 h 10000"/>
                    <a:gd name="connsiteX18-325" fmla="*/ 8804 w 10000"/>
                    <a:gd name="connsiteY18-326" fmla="*/ 1723 h 10000"/>
                    <a:gd name="connsiteX19-327" fmla="*/ 8871 w 10000"/>
                    <a:gd name="connsiteY19-328" fmla="*/ 1459 h 10000"/>
                    <a:gd name="connsiteX20-329" fmla="*/ 8977 w 10000"/>
                    <a:gd name="connsiteY20-330" fmla="*/ 1061 h 10000"/>
                    <a:gd name="connsiteX21-331" fmla="*/ 8871 w 10000"/>
                    <a:gd name="connsiteY21-332" fmla="*/ 417 h 10000"/>
                    <a:gd name="connsiteX22-333" fmla="*/ 8709 w 10000"/>
                    <a:gd name="connsiteY22-334" fmla="*/ 0 h 10000"/>
                    <a:gd name="connsiteX23-335" fmla="*/ 8225 w 10000"/>
                    <a:gd name="connsiteY23-336" fmla="*/ 209 h 10000"/>
                    <a:gd name="connsiteX24-337" fmla="*/ 7903 w 10000"/>
                    <a:gd name="connsiteY24-338" fmla="*/ 209 h 10000"/>
                    <a:gd name="connsiteX25-339" fmla="*/ 7580 w 10000"/>
                    <a:gd name="connsiteY25-340" fmla="*/ 625 h 10000"/>
                    <a:gd name="connsiteX26-341" fmla="*/ 7258 w 10000"/>
                    <a:gd name="connsiteY26-342" fmla="*/ 833 h 10000"/>
                    <a:gd name="connsiteX27-343" fmla="*/ 7258 w 10000"/>
                    <a:gd name="connsiteY27-344" fmla="*/ 625 h 10000"/>
                    <a:gd name="connsiteX28-345" fmla="*/ 6936 w 10000"/>
                    <a:gd name="connsiteY28-346" fmla="*/ 833 h 10000"/>
                    <a:gd name="connsiteX29-347" fmla="*/ 6452 w 10000"/>
                    <a:gd name="connsiteY29-348" fmla="*/ 833 h 10000"/>
                    <a:gd name="connsiteX30-349" fmla="*/ 6011 w 10000"/>
                    <a:gd name="connsiteY30-350" fmla="*/ 1137 h 10000"/>
                    <a:gd name="connsiteX31-351" fmla="*/ 5807 w 10000"/>
                    <a:gd name="connsiteY31-352" fmla="*/ 1666 h 10000"/>
                    <a:gd name="connsiteX32-353" fmla="*/ 5484 w 10000"/>
                    <a:gd name="connsiteY32-354" fmla="*/ 1459 h 10000"/>
                    <a:gd name="connsiteX33-355" fmla="*/ 5323 w 10000"/>
                    <a:gd name="connsiteY33-356" fmla="*/ 1875 h 10000"/>
                    <a:gd name="connsiteX34-357" fmla="*/ 4677 w 10000"/>
                    <a:gd name="connsiteY34-358" fmla="*/ 1875 h 10000"/>
                    <a:gd name="connsiteX35-359" fmla="*/ 4516 w 10000"/>
                    <a:gd name="connsiteY35-360" fmla="*/ 2501 h 10000"/>
                    <a:gd name="connsiteX36-361" fmla="*/ 4032 w 10000"/>
                    <a:gd name="connsiteY36-362" fmla="*/ 2708 h 10000"/>
                    <a:gd name="connsiteX37-363" fmla="*/ 3709 w 10000"/>
                    <a:gd name="connsiteY37-364" fmla="*/ 2292 h 10000"/>
                    <a:gd name="connsiteX38-365" fmla="*/ 3548 w 10000"/>
                    <a:gd name="connsiteY38-366" fmla="*/ 1666 h 10000"/>
                    <a:gd name="connsiteX39-367" fmla="*/ 3225 w 10000"/>
                    <a:gd name="connsiteY39-368" fmla="*/ 1875 h 10000"/>
                    <a:gd name="connsiteX40-369" fmla="*/ 3225 w 10000"/>
                    <a:gd name="connsiteY40-370" fmla="*/ 2292 h 10000"/>
                    <a:gd name="connsiteX41-371" fmla="*/ 2903 w 10000"/>
                    <a:gd name="connsiteY41-372" fmla="*/ 2292 h 10000"/>
                    <a:gd name="connsiteX42-373" fmla="*/ 2097 w 10000"/>
                    <a:gd name="connsiteY42-374" fmla="*/ 2917 h 10000"/>
                    <a:gd name="connsiteX43-375" fmla="*/ 1936 w 10000"/>
                    <a:gd name="connsiteY43-376" fmla="*/ 3334 h 10000"/>
                    <a:gd name="connsiteX44-377" fmla="*/ 968 w 10000"/>
                    <a:gd name="connsiteY44-378" fmla="*/ 2917 h 10000"/>
                    <a:gd name="connsiteX45-379" fmla="*/ 645 w 10000"/>
                    <a:gd name="connsiteY45-380" fmla="*/ 2917 h 10000"/>
                    <a:gd name="connsiteX46-381" fmla="*/ 484 w 10000"/>
                    <a:gd name="connsiteY46-382" fmla="*/ 3125 h 10000"/>
                    <a:gd name="connsiteX47-383" fmla="*/ 0 w 10000"/>
                    <a:gd name="connsiteY47-384" fmla="*/ 3334 h 10000"/>
                    <a:gd name="connsiteX48-385" fmla="*/ 0 w 10000"/>
                    <a:gd name="connsiteY48-386" fmla="*/ 3750 h 10000"/>
                    <a:gd name="connsiteX49-387" fmla="*/ 645 w 10000"/>
                    <a:gd name="connsiteY49-388" fmla="*/ 3750 h 10000"/>
                    <a:gd name="connsiteX50-389" fmla="*/ 807 w 10000"/>
                    <a:gd name="connsiteY50-390" fmla="*/ 4167 h 10000"/>
                    <a:gd name="connsiteX51-391" fmla="*/ 1775 w 10000"/>
                    <a:gd name="connsiteY51-392" fmla="*/ 4375 h 10000"/>
                    <a:gd name="connsiteX52-393" fmla="*/ 1936 w 10000"/>
                    <a:gd name="connsiteY52-394" fmla="*/ 4583 h 10000"/>
                    <a:gd name="connsiteX53-395" fmla="*/ 2097 w 10000"/>
                    <a:gd name="connsiteY53-396" fmla="*/ 5417 h 10000"/>
                    <a:gd name="connsiteX54-397" fmla="*/ 1291 w 10000"/>
                    <a:gd name="connsiteY54-398" fmla="*/ 5417 h 10000"/>
                    <a:gd name="connsiteX55-399" fmla="*/ 1129 w 10000"/>
                    <a:gd name="connsiteY55-400" fmla="*/ 5833 h 10000"/>
                    <a:gd name="connsiteX56-401" fmla="*/ 1291 w 10000"/>
                    <a:gd name="connsiteY56-402" fmla="*/ 6250 h 10000"/>
                    <a:gd name="connsiteX57-403" fmla="*/ 1775 w 10000"/>
                    <a:gd name="connsiteY57-404" fmla="*/ 6459 h 10000"/>
                    <a:gd name="connsiteX58-405" fmla="*/ 2741 w 10000"/>
                    <a:gd name="connsiteY58-406" fmla="*/ 6875 h 10000"/>
                    <a:gd name="connsiteX59-407" fmla="*/ 2741 w 10000"/>
                    <a:gd name="connsiteY59-408" fmla="*/ 7292 h 10000"/>
                    <a:gd name="connsiteX60-409" fmla="*/ 2419 w 10000"/>
                    <a:gd name="connsiteY60-410" fmla="*/ 7501 h 10000"/>
                    <a:gd name="connsiteX61-411" fmla="*/ 2741 w 10000"/>
                    <a:gd name="connsiteY61-412" fmla="*/ 7917 h 10000"/>
                    <a:gd name="connsiteX62-413" fmla="*/ 2741 w 10000"/>
                    <a:gd name="connsiteY62-414" fmla="*/ 8541 h 10000"/>
                    <a:gd name="connsiteX63-415" fmla="*/ 4193 w 10000"/>
                    <a:gd name="connsiteY63-416" fmla="*/ 9375 h 10000"/>
                    <a:gd name="connsiteX64-417" fmla="*/ 4516 w 10000"/>
                    <a:gd name="connsiteY64-418" fmla="*/ 9375 h 10000"/>
                    <a:gd name="connsiteX65-419" fmla="*/ 5000 w 10000"/>
                    <a:gd name="connsiteY65-420" fmla="*/ 9375 h 10000"/>
                    <a:gd name="connsiteX66-421" fmla="*/ 5161 w 10000"/>
                    <a:gd name="connsiteY66-422" fmla="*/ 9583 h 10000"/>
                    <a:gd name="connsiteX67-423" fmla="*/ 5161 w 10000"/>
                    <a:gd name="connsiteY67-424" fmla="*/ 8958 h 10000"/>
                    <a:gd name="connsiteX68-425" fmla="*/ 5807 w 10000"/>
                    <a:gd name="connsiteY68-426" fmla="*/ 9167 h 10000"/>
                    <a:gd name="connsiteX69-427" fmla="*/ 5968 w 10000"/>
                    <a:gd name="connsiteY69-428" fmla="*/ 9791 h 10000"/>
                    <a:gd name="connsiteX70-429" fmla="*/ 6291 w 10000"/>
                    <a:gd name="connsiteY70-430" fmla="*/ 10000 h 10000"/>
                    <a:gd name="connsiteX71-431" fmla="*/ 6775 w 10000"/>
                    <a:gd name="connsiteY71-432" fmla="*/ 9583 h 10000"/>
                    <a:gd name="connsiteX0-433" fmla="*/ 6775 w 10000"/>
                    <a:gd name="connsiteY0-434" fmla="*/ 9583 h 10000"/>
                    <a:gd name="connsiteX1-435" fmla="*/ 6936 w 10000"/>
                    <a:gd name="connsiteY1-436" fmla="*/ 8958 h 10000"/>
                    <a:gd name="connsiteX2-437" fmla="*/ 7419 w 10000"/>
                    <a:gd name="connsiteY2-438" fmla="*/ 8958 h 10000"/>
                    <a:gd name="connsiteX3-439" fmla="*/ 8387 w 10000"/>
                    <a:gd name="connsiteY3-440" fmla="*/ 7708 h 10000"/>
                    <a:gd name="connsiteX4-441" fmla="*/ 8871 w 10000"/>
                    <a:gd name="connsiteY4-442" fmla="*/ 7083 h 10000"/>
                    <a:gd name="connsiteX5-443" fmla="*/ 9032 w 10000"/>
                    <a:gd name="connsiteY5-444" fmla="*/ 6250 h 10000"/>
                    <a:gd name="connsiteX6-445" fmla="*/ 9032 w 10000"/>
                    <a:gd name="connsiteY6-446" fmla="*/ 5625 h 10000"/>
                    <a:gd name="connsiteX7-447" fmla="*/ 9677 w 10000"/>
                    <a:gd name="connsiteY7-448" fmla="*/ 4791 h 10000"/>
                    <a:gd name="connsiteX8-449" fmla="*/ 9677 w 10000"/>
                    <a:gd name="connsiteY8-450" fmla="*/ 4375 h 10000"/>
                    <a:gd name="connsiteX9-451" fmla="*/ 10000 w 10000"/>
                    <a:gd name="connsiteY9-452" fmla="*/ 4167 h 10000"/>
                    <a:gd name="connsiteX10-453" fmla="*/ 9677 w 10000"/>
                    <a:gd name="connsiteY10-454" fmla="*/ 3958 h 10000"/>
                    <a:gd name="connsiteX11-455" fmla="*/ 9677 w 10000"/>
                    <a:gd name="connsiteY11-456" fmla="*/ 3334 h 10000"/>
                    <a:gd name="connsiteX12-457" fmla="*/ 9193 w 10000"/>
                    <a:gd name="connsiteY12-458" fmla="*/ 3334 h 10000"/>
                    <a:gd name="connsiteX13-459" fmla="*/ 9193 w 10000"/>
                    <a:gd name="connsiteY13-460" fmla="*/ 2501 h 10000"/>
                    <a:gd name="connsiteX14-461" fmla="*/ 8871 w 10000"/>
                    <a:gd name="connsiteY14-462" fmla="*/ 2501 h 10000"/>
                    <a:gd name="connsiteX15-463" fmla="*/ 8871 w 10000"/>
                    <a:gd name="connsiteY15-464" fmla="*/ 2917 h 10000"/>
                    <a:gd name="connsiteX16-465" fmla="*/ 8548 w 10000"/>
                    <a:gd name="connsiteY16-466" fmla="*/ 2917 h 10000"/>
                    <a:gd name="connsiteX17-467" fmla="*/ 8548 w 10000"/>
                    <a:gd name="connsiteY17-468" fmla="*/ 2708 h 10000"/>
                    <a:gd name="connsiteX18-469" fmla="*/ 8804 w 10000"/>
                    <a:gd name="connsiteY18-470" fmla="*/ 1723 h 10000"/>
                    <a:gd name="connsiteX19-471" fmla="*/ 8871 w 10000"/>
                    <a:gd name="connsiteY19-472" fmla="*/ 1459 h 10000"/>
                    <a:gd name="connsiteX20-473" fmla="*/ 8977 w 10000"/>
                    <a:gd name="connsiteY20-474" fmla="*/ 1061 h 10000"/>
                    <a:gd name="connsiteX21-475" fmla="*/ 8871 w 10000"/>
                    <a:gd name="connsiteY21-476" fmla="*/ 417 h 10000"/>
                    <a:gd name="connsiteX22-477" fmla="*/ 8709 w 10000"/>
                    <a:gd name="connsiteY22-478" fmla="*/ 0 h 10000"/>
                    <a:gd name="connsiteX23-479" fmla="*/ 8225 w 10000"/>
                    <a:gd name="connsiteY23-480" fmla="*/ 209 h 10000"/>
                    <a:gd name="connsiteX24-481" fmla="*/ 7903 w 10000"/>
                    <a:gd name="connsiteY24-482" fmla="*/ 209 h 10000"/>
                    <a:gd name="connsiteX25-483" fmla="*/ 7580 w 10000"/>
                    <a:gd name="connsiteY25-484" fmla="*/ 625 h 10000"/>
                    <a:gd name="connsiteX26-485" fmla="*/ 7258 w 10000"/>
                    <a:gd name="connsiteY26-486" fmla="*/ 833 h 10000"/>
                    <a:gd name="connsiteX27-487" fmla="*/ 7258 w 10000"/>
                    <a:gd name="connsiteY27-488" fmla="*/ 625 h 10000"/>
                    <a:gd name="connsiteX28-489" fmla="*/ 6936 w 10000"/>
                    <a:gd name="connsiteY28-490" fmla="*/ 833 h 10000"/>
                    <a:gd name="connsiteX29-491" fmla="*/ 6452 w 10000"/>
                    <a:gd name="connsiteY29-492" fmla="*/ 833 h 10000"/>
                    <a:gd name="connsiteX30-493" fmla="*/ 6011 w 10000"/>
                    <a:gd name="connsiteY30-494" fmla="*/ 1137 h 10000"/>
                    <a:gd name="connsiteX31-495" fmla="*/ 5925 w 10000"/>
                    <a:gd name="connsiteY31-496" fmla="*/ 1647 h 10000"/>
                    <a:gd name="connsiteX32-497" fmla="*/ 5484 w 10000"/>
                    <a:gd name="connsiteY32-498" fmla="*/ 1459 h 10000"/>
                    <a:gd name="connsiteX33-499" fmla="*/ 5323 w 10000"/>
                    <a:gd name="connsiteY33-500" fmla="*/ 1875 h 10000"/>
                    <a:gd name="connsiteX34-501" fmla="*/ 4677 w 10000"/>
                    <a:gd name="connsiteY34-502" fmla="*/ 1875 h 10000"/>
                    <a:gd name="connsiteX35-503" fmla="*/ 4516 w 10000"/>
                    <a:gd name="connsiteY35-504" fmla="*/ 2501 h 10000"/>
                    <a:gd name="connsiteX36-505" fmla="*/ 4032 w 10000"/>
                    <a:gd name="connsiteY36-506" fmla="*/ 2708 h 10000"/>
                    <a:gd name="connsiteX37-507" fmla="*/ 3709 w 10000"/>
                    <a:gd name="connsiteY37-508" fmla="*/ 2292 h 10000"/>
                    <a:gd name="connsiteX38-509" fmla="*/ 3548 w 10000"/>
                    <a:gd name="connsiteY38-510" fmla="*/ 1666 h 10000"/>
                    <a:gd name="connsiteX39-511" fmla="*/ 3225 w 10000"/>
                    <a:gd name="connsiteY39-512" fmla="*/ 1875 h 10000"/>
                    <a:gd name="connsiteX40-513" fmla="*/ 3225 w 10000"/>
                    <a:gd name="connsiteY40-514" fmla="*/ 2292 h 10000"/>
                    <a:gd name="connsiteX41-515" fmla="*/ 2903 w 10000"/>
                    <a:gd name="connsiteY41-516" fmla="*/ 2292 h 10000"/>
                    <a:gd name="connsiteX42-517" fmla="*/ 2097 w 10000"/>
                    <a:gd name="connsiteY42-518" fmla="*/ 2917 h 10000"/>
                    <a:gd name="connsiteX43-519" fmla="*/ 1936 w 10000"/>
                    <a:gd name="connsiteY43-520" fmla="*/ 3334 h 10000"/>
                    <a:gd name="connsiteX44-521" fmla="*/ 968 w 10000"/>
                    <a:gd name="connsiteY44-522" fmla="*/ 2917 h 10000"/>
                    <a:gd name="connsiteX45-523" fmla="*/ 645 w 10000"/>
                    <a:gd name="connsiteY45-524" fmla="*/ 2917 h 10000"/>
                    <a:gd name="connsiteX46-525" fmla="*/ 484 w 10000"/>
                    <a:gd name="connsiteY46-526" fmla="*/ 3125 h 10000"/>
                    <a:gd name="connsiteX47-527" fmla="*/ 0 w 10000"/>
                    <a:gd name="connsiteY47-528" fmla="*/ 3334 h 10000"/>
                    <a:gd name="connsiteX48-529" fmla="*/ 0 w 10000"/>
                    <a:gd name="connsiteY48-530" fmla="*/ 3750 h 10000"/>
                    <a:gd name="connsiteX49-531" fmla="*/ 645 w 10000"/>
                    <a:gd name="connsiteY49-532" fmla="*/ 3750 h 10000"/>
                    <a:gd name="connsiteX50-533" fmla="*/ 807 w 10000"/>
                    <a:gd name="connsiteY50-534" fmla="*/ 4167 h 10000"/>
                    <a:gd name="connsiteX51-535" fmla="*/ 1775 w 10000"/>
                    <a:gd name="connsiteY51-536" fmla="*/ 4375 h 10000"/>
                    <a:gd name="connsiteX52-537" fmla="*/ 1936 w 10000"/>
                    <a:gd name="connsiteY52-538" fmla="*/ 4583 h 10000"/>
                    <a:gd name="connsiteX53-539" fmla="*/ 2097 w 10000"/>
                    <a:gd name="connsiteY53-540" fmla="*/ 5417 h 10000"/>
                    <a:gd name="connsiteX54-541" fmla="*/ 1291 w 10000"/>
                    <a:gd name="connsiteY54-542" fmla="*/ 5417 h 10000"/>
                    <a:gd name="connsiteX55-543" fmla="*/ 1129 w 10000"/>
                    <a:gd name="connsiteY55-544" fmla="*/ 5833 h 10000"/>
                    <a:gd name="connsiteX56-545" fmla="*/ 1291 w 10000"/>
                    <a:gd name="connsiteY56-546" fmla="*/ 6250 h 10000"/>
                    <a:gd name="connsiteX57-547" fmla="*/ 1775 w 10000"/>
                    <a:gd name="connsiteY57-548" fmla="*/ 6459 h 10000"/>
                    <a:gd name="connsiteX58-549" fmla="*/ 2741 w 10000"/>
                    <a:gd name="connsiteY58-550" fmla="*/ 6875 h 10000"/>
                    <a:gd name="connsiteX59-551" fmla="*/ 2741 w 10000"/>
                    <a:gd name="connsiteY59-552" fmla="*/ 7292 h 10000"/>
                    <a:gd name="connsiteX60-553" fmla="*/ 2419 w 10000"/>
                    <a:gd name="connsiteY60-554" fmla="*/ 7501 h 10000"/>
                    <a:gd name="connsiteX61-555" fmla="*/ 2741 w 10000"/>
                    <a:gd name="connsiteY61-556" fmla="*/ 7917 h 10000"/>
                    <a:gd name="connsiteX62-557" fmla="*/ 2741 w 10000"/>
                    <a:gd name="connsiteY62-558" fmla="*/ 8541 h 10000"/>
                    <a:gd name="connsiteX63-559" fmla="*/ 4193 w 10000"/>
                    <a:gd name="connsiteY63-560" fmla="*/ 9375 h 10000"/>
                    <a:gd name="connsiteX64-561" fmla="*/ 4516 w 10000"/>
                    <a:gd name="connsiteY64-562" fmla="*/ 9375 h 10000"/>
                    <a:gd name="connsiteX65-563" fmla="*/ 5000 w 10000"/>
                    <a:gd name="connsiteY65-564" fmla="*/ 9375 h 10000"/>
                    <a:gd name="connsiteX66-565" fmla="*/ 5161 w 10000"/>
                    <a:gd name="connsiteY66-566" fmla="*/ 9583 h 10000"/>
                    <a:gd name="connsiteX67-567" fmla="*/ 5161 w 10000"/>
                    <a:gd name="connsiteY67-568" fmla="*/ 8958 h 10000"/>
                    <a:gd name="connsiteX68-569" fmla="*/ 5807 w 10000"/>
                    <a:gd name="connsiteY68-570" fmla="*/ 9167 h 10000"/>
                    <a:gd name="connsiteX69-571" fmla="*/ 5968 w 10000"/>
                    <a:gd name="connsiteY69-572" fmla="*/ 9791 h 10000"/>
                    <a:gd name="connsiteX70-573" fmla="*/ 6291 w 10000"/>
                    <a:gd name="connsiteY70-574" fmla="*/ 10000 h 10000"/>
                    <a:gd name="connsiteX71-575" fmla="*/ 6775 w 10000"/>
                    <a:gd name="connsiteY71-576" fmla="*/ 9583 h 10000"/>
                    <a:gd name="connsiteX0-577" fmla="*/ 6775 w 10000"/>
                    <a:gd name="connsiteY0-578" fmla="*/ 9583 h 10000"/>
                    <a:gd name="connsiteX1-579" fmla="*/ 6936 w 10000"/>
                    <a:gd name="connsiteY1-580" fmla="*/ 8958 h 10000"/>
                    <a:gd name="connsiteX2-581" fmla="*/ 7419 w 10000"/>
                    <a:gd name="connsiteY2-582" fmla="*/ 8958 h 10000"/>
                    <a:gd name="connsiteX3-583" fmla="*/ 8387 w 10000"/>
                    <a:gd name="connsiteY3-584" fmla="*/ 7708 h 10000"/>
                    <a:gd name="connsiteX4-585" fmla="*/ 8871 w 10000"/>
                    <a:gd name="connsiteY4-586" fmla="*/ 7083 h 10000"/>
                    <a:gd name="connsiteX5-587" fmla="*/ 9032 w 10000"/>
                    <a:gd name="connsiteY5-588" fmla="*/ 6250 h 10000"/>
                    <a:gd name="connsiteX6-589" fmla="*/ 9032 w 10000"/>
                    <a:gd name="connsiteY6-590" fmla="*/ 5625 h 10000"/>
                    <a:gd name="connsiteX7-591" fmla="*/ 9677 w 10000"/>
                    <a:gd name="connsiteY7-592" fmla="*/ 4791 h 10000"/>
                    <a:gd name="connsiteX8-593" fmla="*/ 9677 w 10000"/>
                    <a:gd name="connsiteY8-594" fmla="*/ 4375 h 10000"/>
                    <a:gd name="connsiteX9-595" fmla="*/ 10000 w 10000"/>
                    <a:gd name="connsiteY9-596" fmla="*/ 4167 h 10000"/>
                    <a:gd name="connsiteX10-597" fmla="*/ 9677 w 10000"/>
                    <a:gd name="connsiteY10-598" fmla="*/ 3958 h 10000"/>
                    <a:gd name="connsiteX11-599" fmla="*/ 9677 w 10000"/>
                    <a:gd name="connsiteY11-600" fmla="*/ 3334 h 10000"/>
                    <a:gd name="connsiteX12-601" fmla="*/ 9193 w 10000"/>
                    <a:gd name="connsiteY12-602" fmla="*/ 3334 h 10000"/>
                    <a:gd name="connsiteX13-603" fmla="*/ 9264 w 10000"/>
                    <a:gd name="connsiteY13-604" fmla="*/ 2501 h 10000"/>
                    <a:gd name="connsiteX14-605" fmla="*/ 8871 w 10000"/>
                    <a:gd name="connsiteY14-606" fmla="*/ 2501 h 10000"/>
                    <a:gd name="connsiteX15-607" fmla="*/ 8871 w 10000"/>
                    <a:gd name="connsiteY15-608" fmla="*/ 2917 h 10000"/>
                    <a:gd name="connsiteX16-609" fmla="*/ 8548 w 10000"/>
                    <a:gd name="connsiteY16-610" fmla="*/ 2917 h 10000"/>
                    <a:gd name="connsiteX17-611" fmla="*/ 8548 w 10000"/>
                    <a:gd name="connsiteY17-612" fmla="*/ 2708 h 10000"/>
                    <a:gd name="connsiteX18-613" fmla="*/ 8804 w 10000"/>
                    <a:gd name="connsiteY18-614" fmla="*/ 1723 h 10000"/>
                    <a:gd name="connsiteX19-615" fmla="*/ 8871 w 10000"/>
                    <a:gd name="connsiteY19-616" fmla="*/ 1459 h 10000"/>
                    <a:gd name="connsiteX20-617" fmla="*/ 8977 w 10000"/>
                    <a:gd name="connsiteY20-618" fmla="*/ 1061 h 10000"/>
                    <a:gd name="connsiteX21-619" fmla="*/ 8871 w 10000"/>
                    <a:gd name="connsiteY21-620" fmla="*/ 417 h 10000"/>
                    <a:gd name="connsiteX22-621" fmla="*/ 8709 w 10000"/>
                    <a:gd name="connsiteY22-622" fmla="*/ 0 h 10000"/>
                    <a:gd name="connsiteX23-623" fmla="*/ 8225 w 10000"/>
                    <a:gd name="connsiteY23-624" fmla="*/ 209 h 10000"/>
                    <a:gd name="connsiteX24-625" fmla="*/ 7903 w 10000"/>
                    <a:gd name="connsiteY24-626" fmla="*/ 209 h 10000"/>
                    <a:gd name="connsiteX25-627" fmla="*/ 7580 w 10000"/>
                    <a:gd name="connsiteY25-628" fmla="*/ 625 h 10000"/>
                    <a:gd name="connsiteX26-629" fmla="*/ 7258 w 10000"/>
                    <a:gd name="connsiteY26-630" fmla="*/ 833 h 10000"/>
                    <a:gd name="connsiteX27-631" fmla="*/ 7258 w 10000"/>
                    <a:gd name="connsiteY27-632" fmla="*/ 625 h 10000"/>
                    <a:gd name="connsiteX28-633" fmla="*/ 6936 w 10000"/>
                    <a:gd name="connsiteY28-634" fmla="*/ 833 h 10000"/>
                    <a:gd name="connsiteX29-635" fmla="*/ 6452 w 10000"/>
                    <a:gd name="connsiteY29-636" fmla="*/ 833 h 10000"/>
                    <a:gd name="connsiteX30-637" fmla="*/ 6011 w 10000"/>
                    <a:gd name="connsiteY30-638" fmla="*/ 1137 h 10000"/>
                    <a:gd name="connsiteX31-639" fmla="*/ 5925 w 10000"/>
                    <a:gd name="connsiteY31-640" fmla="*/ 1647 h 10000"/>
                    <a:gd name="connsiteX32-641" fmla="*/ 5484 w 10000"/>
                    <a:gd name="connsiteY32-642" fmla="*/ 1459 h 10000"/>
                    <a:gd name="connsiteX33-643" fmla="*/ 5323 w 10000"/>
                    <a:gd name="connsiteY33-644" fmla="*/ 1875 h 10000"/>
                    <a:gd name="connsiteX34-645" fmla="*/ 4677 w 10000"/>
                    <a:gd name="connsiteY34-646" fmla="*/ 1875 h 10000"/>
                    <a:gd name="connsiteX35-647" fmla="*/ 4516 w 10000"/>
                    <a:gd name="connsiteY35-648" fmla="*/ 2501 h 10000"/>
                    <a:gd name="connsiteX36-649" fmla="*/ 4032 w 10000"/>
                    <a:gd name="connsiteY36-650" fmla="*/ 2708 h 10000"/>
                    <a:gd name="connsiteX37-651" fmla="*/ 3709 w 10000"/>
                    <a:gd name="connsiteY37-652" fmla="*/ 2292 h 10000"/>
                    <a:gd name="connsiteX38-653" fmla="*/ 3548 w 10000"/>
                    <a:gd name="connsiteY38-654" fmla="*/ 1666 h 10000"/>
                    <a:gd name="connsiteX39-655" fmla="*/ 3225 w 10000"/>
                    <a:gd name="connsiteY39-656" fmla="*/ 1875 h 10000"/>
                    <a:gd name="connsiteX40-657" fmla="*/ 3225 w 10000"/>
                    <a:gd name="connsiteY40-658" fmla="*/ 2292 h 10000"/>
                    <a:gd name="connsiteX41-659" fmla="*/ 2903 w 10000"/>
                    <a:gd name="connsiteY41-660" fmla="*/ 2292 h 10000"/>
                    <a:gd name="connsiteX42-661" fmla="*/ 2097 w 10000"/>
                    <a:gd name="connsiteY42-662" fmla="*/ 2917 h 10000"/>
                    <a:gd name="connsiteX43-663" fmla="*/ 1936 w 10000"/>
                    <a:gd name="connsiteY43-664" fmla="*/ 3334 h 10000"/>
                    <a:gd name="connsiteX44-665" fmla="*/ 968 w 10000"/>
                    <a:gd name="connsiteY44-666" fmla="*/ 2917 h 10000"/>
                    <a:gd name="connsiteX45-667" fmla="*/ 645 w 10000"/>
                    <a:gd name="connsiteY45-668" fmla="*/ 2917 h 10000"/>
                    <a:gd name="connsiteX46-669" fmla="*/ 484 w 10000"/>
                    <a:gd name="connsiteY46-670" fmla="*/ 3125 h 10000"/>
                    <a:gd name="connsiteX47-671" fmla="*/ 0 w 10000"/>
                    <a:gd name="connsiteY47-672" fmla="*/ 3334 h 10000"/>
                    <a:gd name="connsiteX48-673" fmla="*/ 0 w 10000"/>
                    <a:gd name="connsiteY48-674" fmla="*/ 3750 h 10000"/>
                    <a:gd name="connsiteX49-675" fmla="*/ 645 w 10000"/>
                    <a:gd name="connsiteY49-676" fmla="*/ 3750 h 10000"/>
                    <a:gd name="connsiteX50-677" fmla="*/ 807 w 10000"/>
                    <a:gd name="connsiteY50-678" fmla="*/ 4167 h 10000"/>
                    <a:gd name="connsiteX51-679" fmla="*/ 1775 w 10000"/>
                    <a:gd name="connsiteY51-680" fmla="*/ 4375 h 10000"/>
                    <a:gd name="connsiteX52-681" fmla="*/ 1936 w 10000"/>
                    <a:gd name="connsiteY52-682" fmla="*/ 4583 h 10000"/>
                    <a:gd name="connsiteX53-683" fmla="*/ 2097 w 10000"/>
                    <a:gd name="connsiteY53-684" fmla="*/ 5417 h 10000"/>
                    <a:gd name="connsiteX54-685" fmla="*/ 1291 w 10000"/>
                    <a:gd name="connsiteY54-686" fmla="*/ 5417 h 10000"/>
                    <a:gd name="connsiteX55-687" fmla="*/ 1129 w 10000"/>
                    <a:gd name="connsiteY55-688" fmla="*/ 5833 h 10000"/>
                    <a:gd name="connsiteX56-689" fmla="*/ 1291 w 10000"/>
                    <a:gd name="connsiteY56-690" fmla="*/ 6250 h 10000"/>
                    <a:gd name="connsiteX57-691" fmla="*/ 1775 w 10000"/>
                    <a:gd name="connsiteY57-692" fmla="*/ 6459 h 10000"/>
                    <a:gd name="connsiteX58-693" fmla="*/ 2741 w 10000"/>
                    <a:gd name="connsiteY58-694" fmla="*/ 6875 h 10000"/>
                    <a:gd name="connsiteX59-695" fmla="*/ 2741 w 10000"/>
                    <a:gd name="connsiteY59-696" fmla="*/ 7292 h 10000"/>
                    <a:gd name="connsiteX60-697" fmla="*/ 2419 w 10000"/>
                    <a:gd name="connsiteY60-698" fmla="*/ 7501 h 10000"/>
                    <a:gd name="connsiteX61-699" fmla="*/ 2741 w 10000"/>
                    <a:gd name="connsiteY61-700" fmla="*/ 7917 h 10000"/>
                    <a:gd name="connsiteX62-701" fmla="*/ 2741 w 10000"/>
                    <a:gd name="connsiteY62-702" fmla="*/ 8541 h 10000"/>
                    <a:gd name="connsiteX63-703" fmla="*/ 4193 w 10000"/>
                    <a:gd name="connsiteY63-704" fmla="*/ 9375 h 10000"/>
                    <a:gd name="connsiteX64-705" fmla="*/ 4516 w 10000"/>
                    <a:gd name="connsiteY64-706" fmla="*/ 9375 h 10000"/>
                    <a:gd name="connsiteX65-707" fmla="*/ 5000 w 10000"/>
                    <a:gd name="connsiteY65-708" fmla="*/ 9375 h 10000"/>
                    <a:gd name="connsiteX66-709" fmla="*/ 5161 w 10000"/>
                    <a:gd name="connsiteY66-710" fmla="*/ 9583 h 10000"/>
                    <a:gd name="connsiteX67-711" fmla="*/ 5161 w 10000"/>
                    <a:gd name="connsiteY67-712" fmla="*/ 8958 h 10000"/>
                    <a:gd name="connsiteX68-713" fmla="*/ 5807 w 10000"/>
                    <a:gd name="connsiteY68-714" fmla="*/ 9167 h 10000"/>
                    <a:gd name="connsiteX69-715" fmla="*/ 5968 w 10000"/>
                    <a:gd name="connsiteY69-716" fmla="*/ 9791 h 10000"/>
                    <a:gd name="connsiteX70-717" fmla="*/ 6291 w 10000"/>
                    <a:gd name="connsiteY70-718" fmla="*/ 10000 h 10000"/>
                    <a:gd name="connsiteX71-719" fmla="*/ 6775 w 10000"/>
                    <a:gd name="connsiteY71-720" fmla="*/ 9583 h 10000"/>
                    <a:gd name="connsiteX0-721" fmla="*/ 6775 w 10000"/>
                    <a:gd name="connsiteY0-722" fmla="*/ 9583 h 10000"/>
                    <a:gd name="connsiteX1-723" fmla="*/ 6936 w 10000"/>
                    <a:gd name="connsiteY1-724" fmla="*/ 8958 h 10000"/>
                    <a:gd name="connsiteX2-725" fmla="*/ 7419 w 10000"/>
                    <a:gd name="connsiteY2-726" fmla="*/ 8958 h 10000"/>
                    <a:gd name="connsiteX3-727" fmla="*/ 8387 w 10000"/>
                    <a:gd name="connsiteY3-728" fmla="*/ 7708 h 10000"/>
                    <a:gd name="connsiteX4-729" fmla="*/ 8871 w 10000"/>
                    <a:gd name="connsiteY4-730" fmla="*/ 7083 h 10000"/>
                    <a:gd name="connsiteX5-731" fmla="*/ 9032 w 10000"/>
                    <a:gd name="connsiteY5-732" fmla="*/ 6250 h 10000"/>
                    <a:gd name="connsiteX6-733" fmla="*/ 9032 w 10000"/>
                    <a:gd name="connsiteY6-734" fmla="*/ 5625 h 10000"/>
                    <a:gd name="connsiteX7-735" fmla="*/ 9677 w 10000"/>
                    <a:gd name="connsiteY7-736" fmla="*/ 4791 h 10000"/>
                    <a:gd name="connsiteX8-737" fmla="*/ 9677 w 10000"/>
                    <a:gd name="connsiteY8-738" fmla="*/ 4375 h 10000"/>
                    <a:gd name="connsiteX9-739" fmla="*/ 10000 w 10000"/>
                    <a:gd name="connsiteY9-740" fmla="*/ 4167 h 10000"/>
                    <a:gd name="connsiteX10-741" fmla="*/ 9677 w 10000"/>
                    <a:gd name="connsiteY10-742" fmla="*/ 3958 h 10000"/>
                    <a:gd name="connsiteX11-743" fmla="*/ 9677 w 10000"/>
                    <a:gd name="connsiteY11-744" fmla="*/ 3334 h 10000"/>
                    <a:gd name="connsiteX12-745" fmla="*/ 9276 w 10000"/>
                    <a:gd name="connsiteY12-746" fmla="*/ 3239 h 10000"/>
                    <a:gd name="connsiteX13-747" fmla="*/ 9264 w 10000"/>
                    <a:gd name="connsiteY13-748" fmla="*/ 2501 h 10000"/>
                    <a:gd name="connsiteX14-749" fmla="*/ 8871 w 10000"/>
                    <a:gd name="connsiteY14-750" fmla="*/ 2501 h 10000"/>
                    <a:gd name="connsiteX15-751" fmla="*/ 8871 w 10000"/>
                    <a:gd name="connsiteY15-752" fmla="*/ 2917 h 10000"/>
                    <a:gd name="connsiteX16-753" fmla="*/ 8548 w 10000"/>
                    <a:gd name="connsiteY16-754" fmla="*/ 2917 h 10000"/>
                    <a:gd name="connsiteX17-755" fmla="*/ 8548 w 10000"/>
                    <a:gd name="connsiteY17-756" fmla="*/ 2708 h 10000"/>
                    <a:gd name="connsiteX18-757" fmla="*/ 8804 w 10000"/>
                    <a:gd name="connsiteY18-758" fmla="*/ 1723 h 10000"/>
                    <a:gd name="connsiteX19-759" fmla="*/ 8871 w 10000"/>
                    <a:gd name="connsiteY19-760" fmla="*/ 1459 h 10000"/>
                    <a:gd name="connsiteX20-761" fmla="*/ 8977 w 10000"/>
                    <a:gd name="connsiteY20-762" fmla="*/ 1061 h 10000"/>
                    <a:gd name="connsiteX21-763" fmla="*/ 8871 w 10000"/>
                    <a:gd name="connsiteY21-764" fmla="*/ 417 h 10000"/>
                    <a:gd name="connsiteX22-765" fmla="*/ 8709 w 10000"/>
                    <a:gd name="connsiteY22-766" fmla="*/ 0 h 10000"/>
                    <a:gd name="connsiteX23-767" fmla="*/ 8225 w 10000"/>
                    <a:gd name="connsiteY23-768" fmla="*/ 209 h 10000"/>
                    <a:gd name="connsiteX24-769" fmla="*/ 7903 w 10000"/>
                    <a:gd name="connsiteY24-770" fmla="*/ 209 h 10000"/>
                    <a:gd name="connsiteX25-771" fmla="*/ 7580 w 10000"/>
                    <a:gd name="connsiteY25-772" fmla="*/ 625 h 10000"/>
                    <a:gd name="connsiteX26-773" fmla="*/ 7258 w 10000"/>
                    <a:gd name="connsiteY26-774" fmla="*/ 833 h 10000"/>
                    <a:gd name="connsiteX27-775" fmla="*/ 7258 w 10000"/>
                    <a:gd name="connsiteY27-776" fmla="*/ 625 h 10000"/>
                    <a:gd name="connsiteX28-777" fmla="*/ 6936 w 10000"/>
                    <a:gd name="connsiteY28-778" fmla="*/ 833 h 10000"/>
                    <a:gd name="connsiteX29-779" fmla="*/ 6452 w 10000"/>
                    <a:gd name="connsiteY29-780" fmla="*/ 833 h 10000"/>
                    <a:gd name="connsiteX30-781" fmla="*/ 6011 w 10000"/>
                    <a:gd name="connsiteY30-782" fmla="*/ 1137 h 10000"/>
                    <a:gd name="connsiteX31-783" fmla="*/ 5925 w 10000"/>
                    <a:gd name="connsiteY31-784" fmla="*/ 1647 h 10000"/>
                    <a:gd name="connsiteX32-785" fmla="*/ 5484 w 10000"/>
                    <a:gd name="connsiteY32-786" fmla="*/ 1459 h 10000"/>
                    <a:gd name="connsiteX33-787" fmla="*/ 5323 w 10000"/>
                    <a:gd name="connsiteY33-788" fmla="*/ 1875 h 10000"/>
                    <a:gd name="connsiteX34-789" fmla="*/ 4677 w 10000"/>
                    <a:gd name="connsiteY34-790" fmla="*/ 1875 h 10000"/>
                    <a:gd name="connsiteX35-791" fmla="*/ 4516 w 10000"/>
                    <a:gd name="connsiteY35-792" fmla="*/ 2501 h 10000"/>
                    <a:gd name="connsiteX36-793" fmla="*/ 4032 w 10000"/>
                    <a:gd name="connsiteY36-794" fmla="*/ 2708 h 10000"/>
                    <a:gd name="connsiteX37-795" fmla="*/ 3709 w 10000"/>
                    <a:gd name="connsiteY37-796" fmla="*/ 2292 h 10000"/>
                    <a:gd name="connsiteX38-797" fmla="*/ 3548 w 10000"/>
                    <a:gd name="connsiteY38-798" fmla="*/ 1666 h 10000"/>
                    <a:gd name="connsiteX39-799" fmla="*/ 3225 w 10000"/>
                    <a:gd name="connsiteY39-800" fmla="*/ 1875 h 10000"/>
                    <a:gd name="connsiteX40-801" fmla="*/ 3225 w 10000"/>
                    <a:gd name="connsiteY40-802" fmla="*/ 2292 h 10000"/>
                    <a:gd name="connsiteX41-803" fmla="*/ 2903 w 10000"/>
                    <a:gd name="connsiteY41-804" fmla="*/ 2292 h 10000"/>
                    <a:gd name="connsiteX42-805" fmla="*/ 2097 w 10000"/>
                    <a:gd name="connsiteY42-806" fmla="*/ 2917 h 10000"/>
                    <a:gd name="connsiteX43-807" fmla="*/ 1936 w 10000"/>
                    <a:gd name="connsiteY43-808" fmla="*/ 3334 h 10000"/>
                    <a:gd name="connsiteX44-809" fmla="*/ 968 w 10000"/>
                    <a:gd name="connsiteY44-810" fmla="*/ 2917 h 10000"/>
                    <a:gd name="connsiteX45-811" fmla="*/ 645 w 10000"/>
                    <a:gd name="connsiteY45-812" fmla="*/ 2917 h 10000"/>
                    <a:gd name="connsiteX46-813" fmla="*/ 484 w 10000"/>
                    <a:gd name="connsiteY46-814" fmla="*/ 3125 h 10000"/>
                    <a:gd name="connsiteX47-815" fmla="*/ 0 w 10000"/>
                    <a:gd name="connsiteY47-816" fmla="*/ 3334 h 10000"/>
                    <a:gd name="connsiteX48-817" fmla="*/ 0 w 10000"/>
                    <a:gd name="connsiteY48-818" fmla="*/ 3750 h 10000"/>
                    <a:gd name="connsiteX49-819" fmla="*/ 645 w 10000"/>
                    <a:gd name="connsiteY49-820" fmla="*/ 3750 h 10000"/>
                    <a:gd name="connsiteX50-821" fmla="*/ 807 w 10000"/>
                    <a:gd name="connsiteY50-822" fmla="*/ 4167 h 10000"/>
                    <a:gd name="connsiteX51-823" fmla="*/ 1775 w 10000"/>
                    <a:gd name="connsiteY51-824" fmla="*/ 4375 h 10000"/>
                    <a:gd name="connsiteX52-825" fmla="*/ 1936 w 10000"/>
                    <a:gd name="connsiteY52-826" fmla="*/ 4583 h 10000"/>
                    <a:gd name="connsiteX53-827" fmla="*/ 2097 w 10000"/>
                    <a:gd name="connsiteY53-828" fmla="*/ 5417 h 10000"/>
                    <a:gd name="connsiteX54-829" fmla="*/ 1291 w 10000"/>
                    <a:gd name="connsiteY54-830" fmla="*/ 5417 h 10000"/>
                    <a:gd name="connsiteX55-831" fmla="*/ 1129 w 10000"/>
                    <a:gd name="connsiteY55-832" fmla="*/ 5833 h 10000"/>
                    <a:gd name="connsiteX56-833" fmla="*/ 1291 w 10000"/>
                    <a:gd name="connsiteY56-834" fmla="*/ 6250 h 10000"/>
                    <a:gd name="connsiteX57-835" fmla="*/ 1775 w 10000"/>
                    <a:gd name="connsiteY57-836" fmla="*/ 6459 h 10000"/>
                    <a:gd name="connsiteX58-837" fmla="*/ 2741 w 10000"/>
                    <a:gd name="connsiteY58-838" fmla="*/ 6875 h 10000"/>
                    <a:gd name="connsiteX59-839" fmla="*/ 2741 w 10000"/>
                    <a:gd name="connsiteY59-840" fmla="*/ 7292 h 10000"/>
                    <a:gd name="connsiteX60-841" fmla="*/ 2419 w 10000"/>
                    <a:gd name="connsiteY60-842" fmla="*/ 7501 h 10000"/>
                    <a:gd name="connsiteX61-843" fmla="*/ 2741 w 10000"/>
                    <a:gd name="connsiteY61-844" fmla="*/ 7917 h 10000"/>
                    <a:gd name="connsiteX62-845" fmla="*/ 2741 w 10000"/>
                    <a:gd name="connsiteY62-846" fmla="*/ 8541 h 10000"/>
                    <a:gd name="connsiteX63-847" fmla="*/ 4193 w 10000"/>
                    <a:gd name="connsiteY63-848" fmla="*/ 9375 h 10000"/>
                    <a:gd name="connsiteX64-849" fmla="*/ 4516 w 10000"/>
                    <a:gd name="connsiteY64-850" fmla="*/ 9375 h 10000"/>
                    <a:gd name="connsiteX65-851" fmla="*/ 5000 w 10000"/>
                    <a:gd name="connsiteY65-852" fmla="*/ 9375 h 10000"/>
                    <a:gd name="connsiteX66-853" fmla="*/ 5161 w 10000"/>
                    <a:gd name="connsiteY66-854" fmla="*/ 9583 h 10000"/>
                    <a:gd name="connsiteX67-855" fmla="*/ 5161 w 10000"/>
                    <a:gd name="connsiteY67-856" fmla="*/ 8958 h 10000"/>
                    <a:gd name="connsiteX68-857" fmla="*/ 5807 w 10000"/>
                    <a:gd name="connsiteY68-858" fmla="*/ 9167 h 10000"/>
                    <a:gd name="connsiteX69-859" fmla="*/ 5968 w 10000"/>
                    <a:gd name="connsiteY69-860" fmla="*/ 9791 h 10000"/>
                    <a:gd name="connsiteX70-861" fmla="*/ 6291 w 10000"/>
                    <a:gd name="connsiteY70-862" fmla="*/ 10000 h 10000"/>
                    <a:gd name="connsiteX71-863" fmla="*/ 6775 w 10000"/>
                    <a:gd name="connsiteY71-864" fmla="*/ 9583 h 10000"/>
                    <a:gd name="connsiteX0-865" fmla="*/ 6775 w 10000"/>
                    <a:gd name="connsiteY0-866" fmla="*/ 9583 h 10000"/>
                    <a:gd name="connsiteX1-867" fmla="*/ 6936 w 10000"/>
                    <a:gd name="connsiteY1-868" fmla="*/ 8958 h 10000"/>
                    <a:gd name="connsiteX2-869" fmla="*/ 7419 w 10000"/>
                    <a:gd name="connsiteY2-870" fmla="*/ 8958 h 10000"/>
                    <a:gd name="connsiteX3-871" fmla="*/ 8387 w 10000"/>
                    <a:gd name="connsiteY3-872" fmla="*/ 7708 h 10000"/>
                    <a:gd name="connsiteX4-873" fmla="*/ 8871 w 10000"/>
                    <a:gd name="connsiteY4-874" fmla="*/ 7083 h 10000"/>
                    <a:gd name="connsiteX5-875" fmla="*/ 9056 w 10000"/>
                    <a:gd name="connsiteY5-876" fmla="*/ 6631 h 10000"/>
                    <a:gd name="connsiteX6-877" fmla="*/ 9032 w 10000"/>
                    <a:gd name="connsiteY6-878" fmla="*/ 5625 h 10000"/>
                    <a:gd name="connsiteX7-879" fmla="*/ 9677 w 10000"/>
                    <a:gd name="connsiteY7-880" fmla="*/ 4791 h 10000"/>
                    <a:gd name="connsiteX8-881" fmla="*/ 9677 w 10000"/>
                    <a:gd name="connsiteY8-882" fmla="*/ 4375 h 10000"/>
                    <a:gd name="connsiteX9-883" fmla="*/ 10000 w 10000"/>
                    <a:gd name="connsiteY9-884" fmla="*/ 4167 h 10000"/>
                    <a:gd name="connsiteX10-885" fmla="*/ 9677 w 10000"/>
                    <a:gd name="connsiteY10-886" fmla="*/ 3958 h 10000"/>
                    <a:gd name="connsiteX11-887" fmla="*/ 9677 w 10000"/>
                    <a:gd name="connsiteY11-888" fmla="*/ 3334 h 10000"/>
                    <a:gd name="connsiteX12-889" fmla="*/ 9276 w 10000"/>
                    <a:gd name="connsiteY12-890" fmla="*/ 3239 h 10000"/>
                    <a:gd name="connsiteX13-891" fmla="*/ 9264 w 10000"/>
                    <a:gd name="connsiteY13-892" fmla="*/ 2501 h 10000"/>
                    <a:gd name="connsiteX14-893" fmla="*/ 8871 w 10000"/>
                    <a:gd name="connsiteY14-894" fmla="*/ 2501 h 10000"/>
                    <a:gd name="connsiteX15-895" fmla="*/ 8871 w 10000"/>
                    <a:gd name="connsiteY15-896" fmla="*/ 2917 h 10000"/>
                    <a:gd name="connsiteX16-897" fmla="*/ 8548 w 10000"/>
                    <a:gd name="connsiteY16-898" fmla="*/ 2917 h 10000"/>
                    <a:gd name="connsiteX17-899" fmla="*/ 8548 w 10000"/>
                    <a:gd name="connsiteY17-900" fmla="*/ 2708 h 10000"/>
                    <a:gd name="connsiteX18-901" fmla="*/ 8804 w 10000"/>
                    <a:gd name="connsiteY18-902" fmla="*/ 1723 h 10000"/>
                    <a:gd name="connsiteX19-903" fmla="*/ 8871 w 10000"/>
                    <a:gd name="connsiteY19-904" fmla="*/ 1459 h 10000"/>
                    <a:gd name="connsiteX20-905" fmla="*/ 8977 w 10000"/>
                    <a:gd name="connsiteY20-906" fmla="*/ 1061 h 10000"/>
                    <a:gd name="connsiteX21-907" fmla="*/ 8871 w 10000"/>
                    <a:gd name="connsiteY21-908" fmla="*/ 417 h 10000"/>
                    <a:gd name="connsiteX22-909" fmla="*/ 8709 w 10000"/>
                    <a:gd name="connsiteY22-910" fmla="*/ 0 h 10000"/>
                    <a:gd name="connsiteX23-911" fmla="*/ 8225 w 10000"/>
                    <a:gd name="connsiteY23-912" fmla="*/ 209 h 10000"/>
                    <a:gd name="connsiteX24-913" fmla="*/ 7903 w 10000"/>
                    <a:gd name="connsiteY24-914" fmla="*/ 209 h 10000"/>
                    <a:gd name="connsiteX25-915" fmla="*/ 7580 w 10000"/>
                    <a:gd name="connsiteY25-916" fmla="*/ 625 h 10000"/>
                    <a:gd name="connsiteX26-917" fmla="*/ 7258 w 10000"/>
                    <a:gd name="connsiteY26-918" fmla="*/ 833 h 10000"/>
                    <a:gd name="connsiteX27-919" fmla="*/ 7258 w 10000"/>
                    <a:gd name="connsiteY27-920" fmla="*/ 625 h 10000"/>
                    <a:gd name="connsiteX28-921" fmla="*/ 6936 w 10000"/>
                    <a:gd name="connsiteY28-922" fmla="*/ 833 h 10000"/>
                    <a:gd name="connsiteX29-923" fmla="*/ 6452 w 10000"/>
                    <a:gd name="connsiteY29-924" fmla="*/ 833 h 10000"/>
                    <a:gd name="connsiteX30-925" fmla="*/ 6011 w 10000"/>
                    <a:gd name="connsiteY30-926" fmla="*/ 1137 h 10000"/>
                    <a:gd name="connsiteX31-927" fmla="*/ 5925 w 10000"/>
                    <a:gd name="connsiteY31-928" fmla="*/ 1647 h 10000"/>
                    <a:gd name="connsiteX32-929" fmla="*/ 5484 w 10000"/>
                    <a:gd name="connsiteY32-930" fmla="*/ 1459 h 10000"/>
                    <a:gd name="connsiteX33-931" fmla="*/ 5323 w 10000"/>
                    <a:gd name="connsiteY33-932" fmla="*/ 1875 h 10000"/>
                    <a:gd name="connsiteX34-933" fmla="*/ 4677 w 10000"/>
                    <a:gd name="connsiteY34-934" fmla="*/ 1875 h 10000"/>
                    <a:gd name="connsiteX35-935" fmla="*/ 4516 w 10000"/>
                    <a:gd name="connsiteY35-936" fmla="*/ 2501 h 10000"/>
                    <a:gd name="connsiteX36-937" fmla="*/ 4032 w 10000"/>
                    <a:gd name="connsiteY36-938" fmla="*/ 2708 h 10000"/>
                    <a:gd name="connsiteX37-939" fmla="*/ 3709 w 10000"/>
                    <a:gd name="connsiteY37-940" fmla="*/ 2292 h 10000"/>
                    <a:gd name="connsiteX38-941" fmla="*/ 3548 w 10000"/>
                    <a:gd name="connsiteY38-942" fmla="*/ 1666 h 10000"/>
                    <a:gd name="connsiteX39-943" fmla="*/ 3225 w 10000"/>
                    <a:gd name="connsiteY39-944" fmla="*/ 1875 h 10000"/>
                    <a:gd name="connsiteX40-945" fmla="*/ 3225 w 10000"/>
                    <a:gd name="connsiteY40-946" fmla="*/ 2292 h 10000"/>
                    <a:gd name="connsiteX41-947" fmla="*/ 2903 w 10000"/>
                    <a:gd name="connsiteY41-948" fmla="*/ 2292 h 10000"/>
                    <a:gd name="connsiteX42-949" fmla="*/ 2097 w 10000"/>
                    <a:gd name="connsiteY42-950" fmla="*/ 2917 h 10000"/>
                    <a:gd name="connsiteX43-951" fmla="*/ 1936 w 10000"/>
                    <a:gd name="connsiteY43-952" fmla="*/ 3334 h 10000"/>
                    <a:gd name="connsiteX44-953" fmla="*/ 968 w 10000"/>
                    <a:gd name="connsiteY44-954" fmla="*/ 2917 h 10000"/>
                    <a:gd name="connsiteX45-955" fmla="*/ 645 w 10000"/>
                    <a:gd name="connsiteY45-956" fmla="*/ 2917 h 10000"/>
                    <a:gd name="connsiteX46-957" fmla="*/ 484 w 10000"/>
                    <a:gd name="connsiteY46-958" fmla="*/ 3125 h 10000"/>
                    <a:gd name="connsiteX47-959" fmla="*/ 0 w 10000"/>
                    <a:gd name="connsiteY47-960" fmla="*/ 3334 h 10000"/>
                    <a:gd name="connsiteX48-961" fmla="*/ 0 w 10000"/>
                    <a:gd name="connsiteY48-962" fmla="*/ 3750 h 10000"/>
                    <a:gd name="connsiteX49-963" fmla="*/ 645 w 10000"/>
                    <a:gd name="connsiteY49-964" fmla="*/ 3750 h 10000"/>
                    <a:gd name="connsiteX50-965" fmla="*/ 807 w 10000"/>
                    <a:gd name="connsiteY50-966" fmla="*/ 4167 h 10000"/>
                    <a:gd name="connsiteX51-967" fmla="*/ 1775 w 10000"/>
                    <a:gd name="connsiteY51-968" fmla="*/ 4375 h 10000"/>
                    <a:gd name="connsiteX52-969" fmla="*/ 1936 w 10000"/>
                    <a:gd name="connsiteY52-970" fmla="*/ 4583 h 10000"/>
                    <a:gd name="connsiteX53-971" fmla="*/ 2097 w 10000"/>
                    <a:gd name="connsiteY53-972" fmla="*/ 5417 h 10000"/>
                    <a:gd name="connsiteX54-973" fmla="*/ 1291 w 10000"/>
                    <a:gd name="connsiteY54-974" fmla="*/ 5417 h 10000"/>
                    <a:gd name="connsiteX55-975" fmla="*/ 1129 w 10000"/>
                    <a:gd name="connsiteY55-976" fmla="*/ 5833 h 10000"/>
                    <a:gd name="connsiteX56-977" fmla="*/ 1291 w 10000"/>
                    <a:gd name="connsiteY56-978" fmla="*/ 6250 h 10000"/>
                    <a:gd name="connsiteX57-979" fmla="*/ 1775 w 10000"/>
                    <a:gd name="connsiteY57-980" fmla="*/ 6459 h 10000"/>
                    <a:gd name="connsiteX58-981" fmla="*/ 2741 w 10000"/>
                    <a:gd name="connsiteY58-982" fmla="*/ 6875 h 10000"/>
                    <a:gd name="connsiteX59-983" fmla="*/ 2741 w 10000"/>
                    <a:gd name="connsiteY59-984" fmla="*/ 7292 h 10000"/>
                    <a:gd name="connsiteX60-985" fmla="*/ 2419 w 10000"/>
                    <a:gd name="connsiteY60-986" fmla="*/ 7501 h 10000"/>
                    <a:gd name="connsiteX61-987" fmla="*/ 2741 w 10000"/>
                    <a:gd name="connsiteY61-988" fmla="*/ 7917 h 10000"/>
                    <a:gd name="connsiteX62-989" fmla="*/ 2741 w 10000"/>
                    <a:gd name="connsiteY62-990" fmla="*/ 8541 h 10000"/>
                    <a:gd name="connsiteX63-991" fmla="*/ 4193 w 10000"/>
                    <a:gd name="connsiteY63-992" fmla="*/ 9375 h 10000"/>
                    <a:gd name="connsiteX64-993" fmla="*/ 4516 w 10000"/>
                    <a:gd name="connsiteY64-994" fmla="*/ 9375 h 10000"/>
                    <a:gd name="connsiteX65-995" fmla="*/ 5000 w 10000"/>
                    <a:gd name="connsiteY65-996" fmla="*/ 9375 h 10000"/>
                    <a:gd name="connsiteX66-997" fmla="*/ 5161 w 10000"/>
                    <a:gd name="connsiteY66-998" fmla="*/ 9583 h 10000"/>
                    <a:gd name="connsiteX67-999" fmla="*/ 5161 w 10000"/>
                    <a:gd name="connsiteY67-1000" fmla="*/ 8958 h 10000"/>
                    <a:gd name="connsiteX68-1001" fmla="*/ 5807 w 10000"/>
                    <a:gd name="connsiteY68-1002" fmla="*/ 9167 h 10000"/>
                    <a:gd name="connsiteX69-1003" fmla="*/ 5968 w 10000"/>
                    <a:gd name="connsiteY69-1004" fmla="*/ 9791 h 10000"/>
                    <a:gd name="connsiteX70-1005" fmla="*/ 6291 w 10000"/>
                    <a:gd name="connsiteY70-1006" fmla="*/ 10000 h 10000"/>
                    <a:gd name="connsiteX71-1007" fmla="*/ 6775 w 10000"/>
                    <a:gd name="connsiteY71-1008" fmla="*/ 9583 h 10000"/>
                    <a:gd name="connsiteX0-1009" fmla="*/ 6775 w 10000"/>
                    <a:gd name="connsiteY0-1010" fmla="*/ 9583 h 10000"/>
                    <a:gd name="connsiteX1-1011" fmla="*/ 6936 w 10000"/>
                    <a:gd name="connsiteY1-1012" fmla="*/ 8958 h 10000"/>
                    <a:gd name="connsiteX2-1013" fmla="*/ 7419 w 10000"/>
                    <a:gd name="connsiteY2-1014" fmla="*/ 8958 h 10000"/>
                    <a:gd name="connsiteX3-1015" fmla="*/ 8387 w 10000"/>
                    <a:gd name="connsiteY3-1016" fmla="*/ 7708 h 10000"/>
                    <a:gd name="connsiteX4-1017" fmla="*/ 8871 w 10000"/>
                    <a:gd name="connsiteY4-1018" fmla="*/ 7083 h 10000"/>
                    <a:gd name="connsiteX5-1019" fmla="*/ 9056 w 10000"/>
                    <a:gd name="connsiteY5-1020" fmla="*/ 6631 h 10000"/>
                    <a:gd name="connsiteX6-1021" fmla="*/ 9032 w 10000"/>
                    <a:gd name="connsiteY6-1022" fmla="*/ 5625 h 10000"/>
                    <a:gd name="connsiteX7-1023" fmla="*/ 9677 w 10000"/>
                    <a:gd name="connsiteY7-1024" fmla="*/ 4791 h 10000"/>
                    <a:gd name="connsiteX8-1025" fmla="*/ 9677 w 10000"/>
                    <a:gd name="connsiteY8-1026" fmla="*/ 4375 h 10000"/>
                    <a:gd name="connsiteX9-1027" fmla="*/ 10000 w 10000"/>
                    <a:gd name="connsiteY9-1028" fmla="*/ 4167 h 10000"/>
                    <a:gd name="connsiteX10-1029" fmla="*/ 9677 w 10000"/>
                    <a:gd name="connsiteY10-1030" fmla="*/ 3958 h 10000"/>
                    <a:gd name="connsiteX11-1031" fmla="*/ 9677 w 10000"/>
                    <a:gd name="connsiteY11-1032" fmla="*/ 3334 h 10000"/>
                    <a:gd name="connsiteX12-1033" fmla="*/ 9276 w 10000"/>
                    <a:gd name="connsiteY12-1034" fmla="*/ 3239 h 10000"/>
                    <a:gd name="connsiteX13-1035" fmla="*/ 9264 w 10000"/>
                    <a:gd name="connsiteY13-1036" fmla="*/ 2501 h 10000"/>
                    <a:gd name="connsiteX14-1037" fmla="*/ 8871 w 10000"/>
                    <a:gd name="connsiteY14-1038" fmla="*/ 2501 h 10000"/>
                    <a:gd name="connsiteX15-1039" fmla="*/ 8871 w 10000"/>
                    <a:gd name="connsiteY15-1040" fmla="*/ 2917 h 10000"/>
                    <a:gd name="connsiteX16-1041" fmla="*/ 8548 w 10000"/>
                    <a:gd name="connsiteY16-1042" fmla="*/ 2917 h 10000"/>
                    <a:gd name="connsiteX17-1043" fmla="*/ 8548 w 10000"/>
                    <a:gd name="connsiteY17-1044" fmla="*/ 2708 h 10000"/>
                    <a:gd name="connsiteX18-1045" fmla="*/ 8804 w 10000"/>
                    <a:gd name="connsiteY18-1046" fmla="*/ 1723 h 10000"/>
                    <a:gd name="connsiteX19-1047" fmla="*/ 8871 w 10000"/>
                    <a:gd name="connsiteY19-1048" fmla="*/ 1459 h 10000"/>
                    <a:gd name="connsiteX20-1049" fmla="*/ 8977 w 10000"/>
                    <a:gd name="connsiteY20-1050" fmla="*/ 1061 h 10000"/>
                    <a:gd name="connsiteX21-1051" fmla="*/ 8871 w 10000"/>
                    <a:gd name="connsiteY21-1052" fmla="*/ 417 h 10000"/>
                    <a:gd name="connsiteX22-1053" fmla="*/ 8709 w 10000"/>
                    <a:gd name="connsiteY22-1054" fmla="*/ 0 h 10000"/>
                    <a:gd name="connsiteX23-1055" fmla="*/ 8225 w 10000"/>
                    <a:gd name="connsiteY23-1056" fmla="*/ 209 h 10000"/>
                    <a:gd name="connsiteX24-1057" fmla="*/ 7903 w 10000"/>
                    <a:gd name="connsiteY24-1058" fmla="*/ 209 h 10000"/>
                    <a:gd name="connsiteX25-1059" fmla="*/ 7580 w 10000"/>
                    <a:gd name="connsiteY25-1060" fmla="*/ 625 h 10000"/>
                    <a:gd name="connsiteX26-1061" fmla="*/ 7258 w 10000"/>
                    <a:gd name="connsiteY26-1062" fmla="*/ 833 h 10000"/>
                    <a:gd name="connsiteX27-1063" fmla="*/ 7258 w 10000"/>
                    <a:gd name="connsiteY27-1064" fmla="*/ 625 h 10000"/>
                    <a:gd name="connsiteX28-1065" fmla="*/ 6936 w 10000"/>
                    <a:gd name="connsiteY28-1066" fmla="*/ 833 h 10000"/>
                    <a:gd name="connsiteX29-1067" fmla="*/ 6452 w 10000"/>
                    <a:gd name="connsiteY29-1068" fmla="*/ 833 h 10000"/>
                    <a:gd name="connsiteX30-1069" fmla="*/ 6011 w 10000"/>
                    <a:gd name="connsiteY30-1070" fmla="*/ 1137 h 10000"/>
                    <a:gd name="connsiteX31-1071" fmla="*/ 5925 w 10000"/>
                    <a:gd name="connsiteY31-1072" fmla="*/ 1647 h 10000"/>
                    <a:gd name="connsiteX32-1073" fmla="*/ 5484 w 10000"/>
                    <a:gd name="connsiteY32-1074" fmla="*/ 1459 h 10000"/>
                    <a:gd name="connsiteX33-1075" fmla="*/ 5323 w 10000"/>
                    <a:gd name="connsiteY33-1076" fmla="*/ 1875 h 10000"/>
                    <a:gd name="connsiteX34-1077" fmla="*/ 4677 w 10000"/>
                    <a:gd name="connsiteY34-1078" fmla="*/ 1875 h 10000"/>
                    <a:gd name="connsiteX35-1079" fmla="*/ 4516 w 10000"/>
                    <a:gd name="connsiteY35-1080" fmla="*/ 2501 h 10000"/>
                    <a:gd name="connsiteX36-1081" fmla="*/ 4032 w 10000"/>
                    <a:gd name="connsiteY36-1082" fmla="*/ 2708 h 10000"/>
                    <a:gd name="connsiteX37-1083" fmla="*/ 3709 w 10000"/>
                    <a:gd name="connsiteY37-1084" fmla="*/ 2292 h 10000"/>
                    <a:gd name="connsiteX38-1085" fmla="*/ 3548 w 10000"/>
                    <a:gd name="connsiteY38-1086" fmla="*/ 1666 h 10000"/>
                    <a:gd name="connsiteX39-1087" fmla="*/ 3225 w 10000"/>
                    <a:gd name="connsiteY39-1088" fmla="*/ 1875 h 10000"/>
                    <a:gd name="connsiteX40-1089" fmla="*/ 3225 w 10000"/>
                    <a:gd name="connsiteY40-1090" fmla="*/ 2292 h 10000"/>
                    <a:gd name="connsiteX41-1091" fmla="*/ 2903 w 10000"/>
                    <a:gd name="connsiteY41-1092" fmla="*/ 2292 h 10000"/>
                    <a:gd name="connsiteX42-1093" fmla="*/ 2097 w 10000"/>
                    <a:gd name="connsiteY42-1094" fmla="*/ 2917 h 10000"/>
                    <a:gd name="connsiteX43-1095" fmla="*/ 1936 w 10000"/>
                    <a:gd name="connsiteY43-1096" fmla="*/ 3334 h 10000"/>
                    <a:gd name="connsiteX44-1097" fmla="*/ 968 w 10000"/>
                    <a:gd name="connsiteY44-1098" fmla="*/ 2917 h 10000"/>
                    <a:gd name="connsiteX45-1099" fmla="*/ 645 w 10000"/>
                    <a:gd name="connsiteY45-1100" fmla="*/ 2917 h 10000"/>
                    <a:gd name="connsiteX46-1101" fmla="*/ 484 w 10000"/>
                    <a:gd name="connsiteY46-1102" fmla="*/ 3125 h 10000"/>
                    <a:gd name="connsiteX47-1103" fmla="*/ 0 w 10000"/>
                    <a:gd name="connsiteY47-1104" fmla="*/ 3334 h 10000"/>
                    <a:gd name="connsiteX48-1105" fmla="*/ 0 w 10000"/>
                    <a:gd name="connsiteY48-1106" fmla="*/ 3750 h 10000"/>
                    <a:gd name="connsiteX49-1107" fmla="*/ 645 w 10000"/>
                    <a:gd name="connsiteY49-1108" fmla="*/ 3750 h 10000"/>
                    <a:gd name="connsiteX50-1109" fmla="*/ 807 w 10000"/>
                    <a:gd name="connsiteY50-1110" fmla="*/ 4167 h 10000"/>
                    <a:gd name="connsiteX51-1111" fmla="*/ 1775 w 10000"/>
                    <a:gd name="connsiteY51-1112" fmla="*/ 4375 h 10000"/>
                    <a:gd name="connsiteX52-1113" fmla="*/ 1936 w 10000"/>
                    <a:gd name="connsiteY52-1114" fmla="*/ 4583 h 10000"/>
                    <a:gd name="connsiteX53-1115" fmla="*/ 2097 w 10000"/>
                    <a:gd name="connsiteY53-1116" fmla="*/ 5417 h 10000"/>
                    <a:gd name="connsiteX54-1117" fmla="*/ 1291 w 10000"/>
                    <a:gd name="connsiteY54-1118" fmla="*/ 5417 h 10000"/>
                    <a:gd name="connsiteX55-1119" fmla="*/ 1129 w 10000"/>
                    <a:gd name="connsiteY55-1120" fmla="*/ 5833 h 10000"/>
                    <a:gd name="connsiteX56-1121" fmla="*/ 1291 w 10000"/>
                    <a:gd name="connsiteY56-1122" fmla="*/ 6250 h 10000"/>
                    <a:gd name="connsiteX57-1123" fmla="*/ 1775 w 10000"/>
                    <a:gd name="connsiteY57-1124" fmla="*/ 6459 h 10000"/>
                    <a:gd name="connsiteX58-1125" fmla="*/ 2741 w 10000"/>
                    <a:gd name="connsiteY58-1126" fmla="*/ 6875 h 10000"/>
                    <a:gd name="connsiteX59-1127" fmla="*/ 2741 w 10000"/>
                    <a:gd name="connsiteY59-1128" fmla="*/ 7292 h 10000"/>
                    <a:gd name="connsiteX60-1129" fmla="*/ 2419 w 10000"/>
                    <a:gd name="connsiteY60-1130" fmla="*/ 7501 h 10000"/>
                    <a:gd name="connsiteX61-1131" fmla="*/ 2741 w 10000"/>
                    <a:gd name="connsiteY61-1132" fmla="*/ 7917 h 10000"/>
                    <a:gd name="connsiteX62-1133" fmla="*/ 2741 w 10000"/>
                    <a:gd name="connsiteY62-1134" fmla="*/ 8541 h 10000"/>
                    <a:gd name="connsiteX63-1135" fmla="*/ 4193 w 10000"/>
                    <a:gd name="connsiteY63-1136" fmla="*/ 9375 h 10000"/>
                    <a:gd name="connsiteX64-1137" fmla="*/ 4516 w 10000"/>
                    <a:gd name="connsiteY64-1138" fmla="*/ 9375 h 10000"/>
                    <a:gd name="connsiteX65-1139" fmla="*/ 5000 w 10000"/>
                    <a:gd name="connsiteY65-1140" fmla="*/ 9375 h 10000"/>
                    <a:gd name="connsiteX66-1141" fmla="*/ 5161 w 10000"/>
                    <a:gd name="connsiteY66-1142" fmla="*/ 9583 h 10000"/>
                    <a:gd name="connsiteX67-1143" fmla="*/ 5161 w 10000"/>
                    <a:gd name="connsiteY67-1144" fmla="*/ 8958 h 10000"/>
                    <a:gd name="connsiteX68-1145" fmla="*/ 5807 w 10000"/>
                    <a:gd name="connsiteY68-1146" fmla="*/ 9167 h 10000"/>
                    <a:gd name="connsiteX69-1147" fmla="*/ 5968 w 10000"/>
                    <a:gd name="connsiteY69-1148" fmla="*/ 9791 h 10000"/>
                    <a:gd name="connsiteX70-1149" fmla="*/ 6291 w 10000"/>
                    <a:gd name="connsiteY70-1150" fmla="*/ 10000 h 10000"/>
                    <a:gd name="connsiteX71-1151" fmla="*/ 6834 w 10000"/>
                    <a:gd name="connsiteY71-1152" fmla="*/ 9602 h 10000"/>
                    <a:gd name="connsiteX0-1153" fmla="*/ 6775 w 10000"/>
                    <a:gd name="connsiteY0-1154" fmla="*/ 9583 h 10000"/>
                    <a:gd name="connsiteX1-1155" fmla="*/ 6971 w 10000"/>
                    <a:gd name="connsiteY1-1156" fmla="*/ 9015 h 10000"/>
                    <a:gd name="connsiteX2-1157" fmla="*/ 7419 w 10000"/>
                    <a:gd name="connsiteY2-1158" fmla="*/ 8958 h 10000"/>
                    <a:gd name="connsiteX3-1159" fmla="*/ 8387 w 10000"/>
                    <a:gd name="connsiteY3-1160" fmla="*/ 7708 h 10000"/>
                    <a:gd name="connsiteX4-1161" fmla="*/ 8871 w 10000"/>
                    <a:gd name="connsiteY4-1162" fmla="*/ 7083 h 10000"/>
                    <a:gd name="connsiteX5-1163" fmla="*/ 9056 w 10000"/>
                    <a:gd name="connsiteY5-1164" fmla="*/ 6631 h 10000"/>
                    <a:gd name="connsiteX6-1165" fmla="*/ 9032 w 10000"/>
                    <a:gd name="connsiteY6-1166" fmla="*/ 5625 h 10000"/>
                    <a:gd name="connsiteX7-1167" fmla="*/ 9677 w 10000"/>
                    <a:gd name="connsiteY7-1168" fmla="*/ 4791 h 10000"/>
                    <a:gd name="connsiteX8-1169" fmla="*/ 9677 w 10000"/>
                    <a:gd name="connsiteY8-1170" fmla="*/ 4375 h 10000"/>
                    <a:gd name="connsiteX9-1171" fmla="*/ 10000 w 10000"/>
                    <a:gd name="connsiteY9-1172" fmla="*/ 4167 h 10000"/>
                    <a:gd name="connsiteX10-1173" fmla="*/ 9677 w 10000"/>
                    <a:gd name="connsiteY10-1174" fmla="*/ 3958 h 10000"/>
                    <a:gd name="connsiteX11-1175" fmla="*/ 9677 w 10000"/>
                    <a:gd name="connsiteY11-1176" fmla="*/ 3334 h 10000"/>
                    <a:gd name="connsiteX12-1177" fmla="*/ 9276 w 10000"/>
                    <a:gd name="connsiteY12-1178" fmla="*/ 3239 h 10000"/>
                    <a:gd name="connsiteX13-1179" fmla="*/ 9264 w 10000"/>
                    <a:gd name="connsiteY13-1180" fmla="*/ 2501 h 10000"/>
                    <a:gd name="connsiteX14-1181" fmla="*/ 8871 w 10000"/>
                    <a:gd name="connsiteY14-1182" fmla="*/ 2501 h 10000"/>
                    <a:gd name="connsiteX15-1183" fmla="*/ 8871 w 10000"/>
                    <a:gd name="connsiteY15-1184" fmla="*/ 2917 h 10000"/>
                    <a:gd name="connsiteX16-1185" fmla="*/ 8548 w 10000"/>
                    <a:gd name="connsiteY16-1186" fmla="*/ 2917 h 10000"/>
                    <a:gd name="connsiteX17-1187" fmla="*/ 8548 w 10000"/>
                    <a:gd name="connsiteY17-1188" fmla="*/ 2708 h 10000"/>
                    <a:gd name="connsiteX18-1189" fmla="*/ 8804 w 10000"/>
                    <a:gd name="connsiteY18-1190" fmla="*/ 1723 h 10000"/>
                    <a:gd name="connsiteX19-1191" fmla="*/ 8871 w 10000"/>
                    <a:gd name="connsiteY19-1192" fmla="*/ 1459 h 10000"/>
                    <a:gd name="connsiteX20-1193" fmla="*/ 8977 w 10000"/>
                    <a:gd name="connsiteY20-1194" fmla="*/ 1061 h 10000"/>
                    <a:gd name="connsiteX21-1195" fmla="*/ 8871 w 10000"/>
                    <a:gd name="connsiteY21-1196" fmla="*/ 417 h 10000"/>
                    <a:gd name="connsiteX22-1197" fmla="*/ 8709 w 10000"/>
                    <a:gd name="connsiteY22-1198" fmla="*/ 0 h 10000"/>
                    <a:gd name="connsiteX23-1199" fmla="*/ 8225 w 10000"/>
                    <a:gd name="connsiteY23-1200" fmla="*/ 209 h 10000"/>
                    <a:gd name="connsiteX24-1201" fmla="*/ 7903 w 10000"/>
                    <a:gd name="connsiteY24-1202" fmla="*/ 209 h 10000"/>
                    <a:gd name="connsiteX25-1203" fmla="*/ 7580 w 10000"/>
                    <a:gd name="connsiteY25-1204" fmla="*/ 625 h 10000"/>
                    <a:gd name="connsiteX26-1205" fmla="*/ 7258 w 10000"/>
                    <a:gd name="connsiteY26-1206" fmla="*/ 833 h 10000"/>
                    <a:gd name="connsiteX27-1207" fmla="*/ 7258 w 10000"/>
                    <a:gd name="connsiteY27-1208" fmla="*/ 625 h 10000"/>
                    <a:gd name="connsiteX28-1209" fmla="*/ 6936 w 10000"/>
                    <a:gd name="connsiteY28-1210" fmla="*/ 833 h 10000"/>
                    <a:gd name="connsiteX29-1211" fmla="*/ 6452 w 10000"/>
                    <a:gd name="connsiteY29-1212" fmla="*/ 833 h 10000"/>
                    <a:gd name="connsiteX30-1213" fmla="*/ 6011 w 10000"/>
                    <a:gd name="connsiteY30-1214" fmla="*/ 1137 h 10000"/>
                    <a:gd name="connsiteX31-1215" fmla="*/ 5925 w 10000"/>
                    <a:gd name="connsiteY31-1216" fmla="*/ 1647 h 10000"/>
                    <a:gd name="connsiteX32-1217" fmla="*/ 5484 w 10000"/>
                    <a:gd name="connsiteY32-1218" fmla="*/ 1459 h 10000"/>
                    <a:gd name="connsiteX33-1219" fmla="*/ 5323 w 10000"/>
                    <a:gd name="connsiteY33-1220" fmla="*/ 1875 h 10000"/>
                    <a:gd name="connsiteX34-1221" fmla="*/ 4677 w 10000"/>
                    <a:gd name="connsiteY34-1222" fmla="*/ 1875 h 10000"/>
                    <a:gd name="connsiteX35-1223" fmla="*/ 4516 w 10000"/>
                    <a:gd name="connsiteY35-1224" fmla="*/ 2501 h 10000"/>
                    <a:gd name="connsiteX36-1225" fmla="*/ 4032 w 10000"/>
                    <a:gd name="connsiteY36-1226" fmla="*/ 2708 h 10000"/>
                    <a:gd name="connsiteX37-1227" fmla="*/ 3709 w 10000"/>
                    <a:gd name="connsiteY37-1228" fmla="*/ 2292 h 10000"/>
                    <a:gd name="connsiteX38-1229" fmla="*/ 3548 w 10000"/>
                    <a:gd name="connsiteY38-1230" fmla="*/ 1666 h 10000"/>
                    <a:gd name="connsiteX39-1231" fmla="*/ 3225 w 10000"/>
                    <a:gd name="connsiteY39-1232" fmla="*/ 1875 h 10000"/>
                    <a:gd name="connsiteX40-1233" fmla="*/ 3225 w 10000"/>
                    <a:gd name="connsiteY40-1234" fmla="*/ 2292 h 10000"/>
                    <a:gd name="connsiteX41-1235" fmla="*/ 2903 w 10000"/>
                    <a:gd name="connsiteY41-1236" fmla="*/ 2292 h 10000"/>
                    <a:gd name="connsiteX42-1237" fmla="*/ 2097 w 10000"/>
                    <a:gd name="connsiteY42-1238" fmla="*/ 2917 h 10000"/>
                    <a:gd name="connsiteX43-1239" fmla="*/ 1936 w 10000"/>
                    <a:gd name="connsiteY43-1240" fmla="*/ 3334 h 10000"/>
                    <a:gd name="connsiteX44-1241" fmla="*/ 968 w 10000"/>
                    <a:gd name="connsiteY44-1242" fmla="*/ 2917 h 10000"/>
                    <a:gd name="connsiteX45-1243" fmla="*/ 645 w 10000"/>
                    <a:gd name="connsiteY45-1244" fmla="*/ 2917 h 10000"/>
                    <a:gd name="connsiteX46-1245" fmla="*/ 484 w 10000"/>
                    <a:gd name="connsiteY46-1246" fmla="*/ 3125 h 10000"/>
                    <a:gd name="connsiteX47-1247" fmla="*/ 0 w 10000"/>
                    <a:gd name="connsiteY47-1248" fmla="*/ 3334 h 10000"/>
                    <a:gd name="connsiteX48-1249" fmla="*/ 0 w 10000"/>
                    <a:gd name="connsiteY48-1250" fmla="*/ 3750 h 10000"/>
                    <a:gd name="connsiteX49-1251" fmla="*/ 645 w 10000"/>
                    <a:gd name="connsiteY49-1252" fmla="*/ 3750 h 10000"/>
                    <a:gd name="connsiteX50-1253" fmla="*/ 807 w 10000"/>
                    <a:gd name="connsiteY50-1254" fmla="*/ 4167 h 10000"/>
                    <a:gd name="connsiteX51-1255" fmla="*/ 1775 w 10000"/>
                    <a:gd name="connsiteY51-1256" fmla="*/ 4375 h 10000"/>
                    <a:gd name="connsiteX52-1257" fmla="*/ 1936 w 10000"/>
                    <a:gd name="connsiteY52-1258" fmla="*/ 4583 h 10000"/>
                    <a:gd name="connsiteX53-1259" fmla="*/ 2097 w 10000"/>
                    <a:gd name="connsiteY53-1260" fmla="*/ 5417 h 10000"/>
                    <a:gd name="connsiteX54-1261" fmla="*/ 1291 w 10000"/>
                    <a:gd name="connsiteY54-1262" fmla="*/ 5417 h 10000"/>
                    <a:gd name="connsiteX55-1263" fmla="*/ 1129 w 10000"/>
                    <a:gd name="connsiteY55-1264" fmla="*/ 5833 h 10000"/>
                    <a:gd name="connsiteX56-1265" fmla="*/ 1291 w 10000"/>
                    <a:gd name="connsiteY56-1266" fmla="*/ 6250 h 10000"/>
                    <a:gd name="connsiteX57-1267" fmla="*/ 1775 w 10000"/>
                    <a:gd name="connsiteY57-1268" fmla="*/ 6459 h 10000"/>
                    <a:gd name="connsiteX58-1269" fmla="*/ 2741 w 10000"/>
                    <a:gd name="connsiteY58-1270" fmla="*/ 6875 h 10000"/>
                    <a:gd name="connsiteX59-1271" fmla="*/ 2741 w 10000"/>
                    <a:gd name="connsiteY59-1272" fmla="*/ 7292 h 10000"/>
                    <a:gd name="connsiteX60-1273" fmla="*/ 2419 w 10000"/>
                    <a:gd name="connsiteY60-1274" fmla="*/ 7501 h 10000"/>
                    <a:gd name="connsiteX61-1275" fmla="*/ 2741 w 10000"/>
                    <a:gd name="connsiteY61-1276" fmla="*/ 7917 h 10000"/>
                    <a:gd name="connsiteX62-1277" fmla="*/ 2741 w 10000"/>
                    <a:gd name="connsiteY62-1278" fmla="*/ 8541 h 10000"/>
                    <a:gd name="connsiteX63-1279" fmla="*/ 4193 w 10000"/>
                    <a:gd name="connsiteY63-1280" fmla="*/ 9375 h 10000"/>
                    <a:gd name="connsiteX64-1281" fmla="*/ 4516 w 10000"/>
                    <a:gd name="connsiteY64-1282" fmla="*/ 9375 h 10000"/>
                    <a:gd name="connsiteX65-1283" fmla="*/ 5000 w 10000"/>
                    <a:gd name="connsiteY65-1284" fmla="*/ 9375 h 10000"/>
                    <a:gd name="connsiteX66-1285" fmla="*/ 5161 w 10000"/>
                    <a:gd name="connsiteY66-1286" fmla="*/ 9583 h 10000"/>
                    <a:gd name="connsiteX67-1287" fmla="*/ 5161 w 10000"/>
                    <a:gd name="connsiteY67-1288" fmla="*/ 8958 h 10000"/>
                    <a:gd name="connsiteX68-1289" fmla="*/ 5807 w 10000"/>
                    <a:gd name="connsiteY68-1290" fmla="*/ 9167 h 10000"/>
                    <a:gd name="connsiteX69-1291" fmla="*/ 5968 w 10000"/>
                    <a:gd name="connsiteY69-1292" fmla="*/ 9791 h 10000"/>
                    <a:gd name="connsiteX70-1293" fmla="*/ 6291 w 10000"/>
                    <a:gd name="connsiteY70-1294" fmla="*/ 10000 h 10000"/>
                    <a:gd name="connsiteX71-1295" fmla="*/ 6834 w 10000"/>
                    <a:gd name="connsiteY71-1296" fmla="*/ 9602 h 10000"/>
                    <a:gd name="connsiteX0-1297" fmla="*/ 6775 w 10000"/>
                    <a:gd name="connsiteY0-1298" fmla="*/ 9583 h 10000"/>
                    <a:gd name="connsiteX1-1299" fmla="*/ 6971 w 10000"/>
                    <a:gd name="connsiteY1-1300" fmla="*/ 9015 h 10000"/>
                    <a:gd name="connsiteX2-1301" fmla="*/ 7419 w 10000"/>
                    <a:gd name="connsiteY2-1302" fmla="*/ 8958 h 10000"/>
                    <a:gd name="connsiteX3-1303" fmla="*/ 8387 w 10000"/>
                    <a:gd name="connsiteY3-1304" fmla="*/ 7708 h 10000"/>
                    <a:gd name="connsiteX4-1305" fmla="*/ 8871 w 10000"/>
                    <a:gd name="connsiteY4-1306" fmla="*/ 7083 h 10000"/>
                    <a:gd name="connsiteX5-1307" fmla="*/ 9056 w 10000"/>
                    <a:gd name="connsiteY5-1308" fmla="*/ 6631 h 10000"/>
                    <a:gd name="connsiteX6-1309" fmla="*/ 9032 w 10000"/>
                    <a:gd name="connsiteY6-1310" fmla="*/ 5625 h 10000"/>
                    <a:gd name="connsiteX7-1311" fmla="*/ 9677 w 10000"/>
                    <a:gd name="connsiteY7-1312" fmla="*/ 4791 h 10000"/>
                    <a:gd name="connsiteX8-1313" fmla="*/ 9677 w 10000"/>
                    <a:gd name="connsiteY8-1314" fmla="*/ 4375 h 10000"/>
                    <a:gd name="connsiteX9-1315" fmla="*/ 10000 w 10000"/>
                    <a:gd name="connsiteY9-1316" fmla="*/ 4167 h 10000"/>
                    <a:gd name="connsiteX10-1317" fmla="*/ 9677 w 10000"/>
                    <a:gd name="connsiteY10-1318" fmla="*/ 3958 h 10000"/>
                    <a:gd name="connsiteX11-1319" fmla="*/ 9677 w 10000"/>
                    <a:gd name="connsiteY11-1320" fmla="*/ 3334 h 10000"/>
                    <a:gd name="connsiteX12-1321" fmla="*/ 9276 w 10000"/>
                    <a:gd name="connsiteY12-1322" fmla="*/ 3239 h 10000"/>
                    <a:gd name="connsiteX13-1323" fmla="*/ 9264 w 10000"/>
                    <a:gd name="connsiteY13-1324" fmla="*/ 2501 h 10000"/>
                    <a:gd name="connsiteX14-1325" fmla="*/ 8871 w 10000"/>
                    <a:gd name="connsiteY14-1326" fmla="*/ 2501 h 10000"/>
                    <a:gd name="connsiteX15-1327" fmla="*/ 8871 w 10000"/>
                    <a:gd name="connsiteY15-1328" fmla="*/ 2917 h 10000"/>
                    <a:gd name="connsiteX16-1329" fmla="*/ 8572 w 10000"/>
                    <a:gd name="connsiteY16-1330" fmla="*/ 2841 h 10000"/>
                    <a:gd name="connsiteX17-1331" fmla="*/ 8548 w 10000"/>
                    <a:gd name="connsiteY17-1332" fmla="*/ 2708 h 10000"/>
                    <a:gd name="connsiteX18-1333" fmla="*/ 8804 w 10000"/>
                    <a:gd name="connsiteY18-1334" fmla="*/ 1723 h 10000"/>
                    <a:gd name="connsiteX19-1335" fmla="*/ 8871 w 10000"/>
                    <a:gd name="connsiteY19-1336" fmla="*/ 1459 h 10000"/>
                    <a:gd name="connsiteX20-1337" fmla="*/ 8977 w 10000"/>
                    <a:gd name="connsiteY20-1338" fmla="*/ 1061 h 10000"/>
                    <a:gd name="connsiteX21-1339" fmla="*/ 8871 w 10000"/>
                    <a:gd name="connsiteY21-1340" fmla="*/ 417 h 10000"/>
                    <a:gd name="connsiteX22-1341" fmla="*/ 8709 w 10000"/>
                    <a:gd name="connsiteY22-1342" fmla="*/ 0 h 10000"/>
                    <a:gd name="connsiteX23-1343" fmla="*/ 8225 w 10000"/>
                    <a:gd name="connsiteY23-1344" fmla="*/ 209 h 10000"/>
                    <a:gd name="connsiteX24-1345" fmla="*/ 7903 w 10000"/>
                    <a:gd name="connsiteY24-1346" fmla="*/ 209 h 10000"/>
                    <a:gd name="connsiteX25-1347" fmla="*/ 7580 w 10000"/>
                    <a:gd name="connsiteY25-1348" fmla="*/ 625 h 10000"/>
                    <a:gd name="connsiteX26-1349" fmla="*/ 7258 w 10000"/>
                    <a:gd name="connsiteY26-1350" fmla="*/ 833 h 10000"/>
                    <a:gd name="connsiteX27-1351" fmla="*/ 7258 w 10000"/>
                    <a:gd name="connsiteY27-1352" fmla="*/ 625 h 10000"/>
                    <a:gd name="connsiteX28-1353" fmla="*/ 6936 w 10000"/>
                    <a:gd name="connsiteY28-1354" fmla="*/ 833 h 10000"/>
                    <a:gd name="connsiteX29-1355" fmla="*/ 6452 w 10000"/>
                    <a:gd name="connsiteY29-1356" fmla="*/ 833 h 10000"/>
                    <a:gd name="connsiteX30-1357" fmla="*/ 6011 w 10000"/>
                    <a:gd name="connsiteY30-1358" fmla="*/ 1137 h 10000"/>
                    <a:gd name="connsiteX31-1359" fmla="*/ 5925 w 10000"/>
                    <a:gd name="connsiteY31-1360" fmla="*/ 1647 h 10000"/>
                    <a:gd name="connsiteX32-1361" fmla="*/ 5484 w 10000"/>
                    <a:gd name="connsiteY32-1362" fmla="*/ 1459 h 10000"/>
                    <a:gd name="connsiteX33-1363" fmla="*/ 5323 w 10000"/>
                    <a:gd name="connsiteY33-1364" fmla="*/ 1875 h 10000"/>
                    <a:gd name="connsiteX34-1365" fmla="*/ 4677 w 10000"/>
                    <a:gd name="connsiteY34-1366" fmla="*/ 1875 h 10000"/>
                    <a:gd name="connsiteX35-1367" fmla="*/ 4516 w 10000"/>
                    <a:gd name="connsiteY35-1368" fmla="*/ 2501 h 10000"/>
                    <a:gd name="connsiteX36-1369" fmla="*/ 4032 w 10000"/>
                    <a:gd name="connsiteY36-1370" fmla="*/ 2708 h 10000"/>
                    <a:gd name="connsiteX37-1371" fmla="*/ 3709 w 10000"/>
                    <a:gd name="connsiteY37-1372" fmla="*/ 2292 h 10000"/>
                    <a:gd name="connsiteX38-1373" fmla="*/ 3548 w 10000"/>
                    <a:gd name="connsiteY38-1374" fmla="*/ 1666 h 10000"/>
                    <a:gd name="connsiteX39-1375" fmla="*/ 3225 w 10000"/>
                    <a:gd name="connsiteY39-1376" fmla="*/ 1875 h 10000"/>
                    <a:gd name="connsiteX40-1377" fmla="*/ 3225 w 10000"/>
                    <a:gd name="connsiteY40-1378" fmla="*/ 2292 h 10000"/>
                    <a:gd name="connsiteX41-1379" fmla="*/ 2903 w 10000"/>
                    <a:gd name="connsiteY41-1380" fmla="*/ 2292 h 10000"/>
                    <a:gd name="connsiteX42-1381" fmla="*/ 2097 w 10000"/>
                    <a:gd name="connsiteY42-1382" fmla="*/ 2917 h 10000"/>
                    <a:gd name="connsiteX43-1383" fmla="*/ 1936 w 10000"/>
                    <a:gd name="connsiteY43-1384" fmla="*/ 3334 h 10000"/>
                    <a:gd name="connsiteX44-1385" fmla="*/ 968 w 10000"/>
                    <a:gd name="connsiteY44-1386" fmla="*/ 2917 h 10000"/>
                    <a:gd name="connsiteX45-1387" fmla="*/ 645 w 10000"/>
                    <a:gd name="connsiteY45-1388" fmla="*/ 2917 h 10000"/>
                    <a:gd name="connsiteX46-1389" fmla="*/ 484 w 10000"/>
                    <a:gd name="connsiteY46-1390" fmla="*/ 3125 h 10000"/>
                    <a:gd name="connsiteX47-1391" fmla="*/ 0 w 10000"/>
                    <a:gd name="connsiteY47-1392" fmla="*/ 3334 h 10000"/>
                    <a:gd name="connsiteX48-1393" fmla="*/ 0 w 10000"/>
                    <a:gd name="connsiteY48-1394" fmla="*/ 3750 h 10000"/>
                    <a:gd name="connsiteX49-1395" fmla="*/ 645 w 10000"/>
                    <a:gd name="connsiteY49-1396" fmla="*/ 3750 h 10000"/>
                    <a:gd name="connsiteX50-1397" fmla="*/ 807 w 10000"/>
                    <a:gd name="connsiteY50-1398" fmla="*/ 4167 h 10000"/>
                    <a:gd name="connsiteX51-1399" fmla="*/ 1775 w 10000"/>
                    <a:gd name="connsiteY51-1400" fmla="*/ 4375 h 10000"/>
                    <a:gd name="connsiteX52-1401" fmla="*/ 1936 w 10000"/>
                    <a:gd name="connsiteY52-1402" fmla="*/ 4583 h 10000"/>
                    <a:gd name="connsiteX53-1403" fmla="*/ 2097 w 10000"/>
                    <a:gd name="connsiteY53-1404" fmla="*/ 5417 h 10000"/>
                    <a:gd name="connsiteX54-1405" fmla="*/ 1291 w 10000"/>
                    <a:gd name="connsiteY54-1406" fmla="*/ 5417 h 10000"/>
                    <a:gd name="connsiteX55-1407" fmla="*/ 1129 w 10000"/>
                    <a:gd name="connsiteY55-1408" fmla="*/ 5833 h 10000"/>
                    <a:gd name="connsiteX56-1409" fmla="*/ 1291 w 10000"/>
                    <a:gd name="connsiteY56-1410" fmla="*/ 6250 h 10000"/>
                    <a:gd name="connsiteX57-1411" fmla="*/ 1775 w 10000"/>
                    <a:gd name="connsiteY57-1412" fmla="*/ 6459 h 10000"/>
                    <a:gd name="connsiteX58-1413" fmla="*/ 2741 w 10000"/>
                    <a:gd name="connsiteY58-1414" fmla="*/ 6875 h 10000"/>
                    <a:gd name="connsiteX59-1415" fmla="*/ 2741 w 10000"/>
                    <a:gd name="connsiteY59-1416" fmla="*/ 7292 h 10000"/>
                    <a:gd name="connsiteX60-1417" fmla="*/ 2419 w 10000"/>
                    <a:gd name="connsiteY60-1418" fmla="*/ 7501 h 10000"/>
                    <a:gd name="connsiteX61-1419" fmla="*/ 2741 w 10000"/>
                    <a:gd name="connsiteY61-1420" fmla="*/ 7917 h 10000"/>
                    <a:gd name="connsiteX62-1421" fmla="*/ 2741 w 10000"/>
                    <a:gd name="connsiteY62-1422" fmla="*/ 8541 h 10000"/>
                    <a:gd name="connsiteX63-1423" fmla="*/ 4193 w 10000"/>
                    <a:gd name="connsiteY63-1424" fmla="*/ 9375 h 10000"/>
                    <a:gd name="connsiteX64-1425" fmla="*/ 4516 w 10000"/>
                    <a:gd name="connsiteY64-1426" fmla="*/ 9375 h 10000"/>
                    <a:gd name="connsiteX65-1427" fmla="*/ 5000 w 10000"/>
                    <a:gd name="connsiteY65-1428" fmla="*/ 9375 h 10000"/>
                    <a:gd name="connsiteX66-1429" fmla="*/ 5161 w 10000"/>
                    <a:gd name="connsiteY66-1430" fmla="*/ 9583 h 10000"/>
                    <a:gd name="connsiteX67-1431" fmla="*/ 5161 w 10000"/>
                    <a:gd name="connsiteY67-1432" fmla="*/ 8958 h 10000"/>
                    <a:gd name="connsiteX68-1433" fmla="*/ 5807 w 10000"/>
                    <a:gd name="connsiteY68-1434" fmla="*/ 9167 h 10000"/>
                    <a:gd name="connsiteX69-1435" fmla="*/ 5968 w 10000"/>
                    <a:gd name="connsiteY69-1436" fmla="*/ 9791 h 10000"/>
                    <a:gd name="connsiteX70-1437" fmla="*/ 6291 w 10000"/>
                    <a:gd name="connsiteY70-1438" fmla="*/ 10000 h 10000"/>
                    <a:gd name="connsiteX71-1439" fmla="*/ 6834 w 10000"/>
                    <a:gd name="connsiteY71-1440" fmla="*/ 9602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Lst>
                  <a:rect l="l" t="t" r="r" b="b"/>
                  <a:pathLst>
                    <a:path w="10000" h="10000">
                      <a:moveTo>
                        <a:pt x="6775" y="9583"/>
                      </a:moveTo>
                      <a:cubicBezTo>
                        <a:pt x="6829" y="9374"/>
                        <a:pt x="6917" y="9224"/>
                        <a:pt x="6971" y="9015"/>
                      </a:cubicBezTo>
                      <a:lnTo>
                        <a:pt x="7419" y="8958"/>
                      </a:lnTo>
                      <a:lnTo>
                        <a:pt x="8387" y="7708"/>
                      </a:lnTo>
                      <a:lnTo>
                        <a:pt x="8871" y="7083"/>
                      </a:lnTo>
                      <a:cubicBezTo>
                        <a:pt x="8925" y="6806"/>
                        <a:pt x="9002" y="6909"/>
                        <a:pt x="9056" y="6631"/>
                      </a:cubicBezTo>
                      <a:cubicBezTo>
                        <a:pt x="9048" y="6296"/>
                        <a:pt x="9040" y="5960"/>
                        <a:pt x="9032" y="5625"/>
                      </a:cubicBezTo>
                      <a:lnTo>
                        <a:pt x="9677" y="4791"/>
                      </a:lnTo>
                      <a:lnTo>
                        <a:pt x="9677" y="4375"/>
                      </a:lnTo>
                      <a:lnTo>
                        <a:pt x="10000" y="4167"/>
                      </a:lnTo>
                      <a:lnTo>
                        <a:pt x="9677" y="3958"/>
                      </a:lnTo>
                      <a:lnTo>
                        <a:pt x="9677" y="3334"/>
                      </a:lnTo>
                      <a:lnTo>
                        <a:pt x="9276" y="3239"/>
                      </a:lnTo>
                      <a:cubicBezTo>
                        <a:pt x="9300" y="2961"/>
                        <a:pt x="9240" y="2779"/>
                        <a:pt x="9264" y="2501"/>
                      </a:cubicBezTo>
                      <a:lnTo>
                        <a:pt x="8871" y="2501"/>
                      </a:lnTo>
                      <a:lnTo>
                        <a:pt x="8871" y="2917"/>
                      </a:lnTo>
                      <a:lnTo>
                        <a:pt x="8572" y="2841"/>
                      </a:lnTo>
                      <a:cubicBezTo>
                        <a:pt x="8564" y="2797"/>
                        <a:pt x="8556" y="2752"/>
                        <a:pt x="8548" y="2708"/>
                      </a:cubicBezTo>
                      <a:cubicBezTo>
                        <a:pt x="8657" y="2380"/>
                        <a:pt x="8695" y="2051"/>
                        <a:pt x="8804" y="1723"/>
                      </a:cubicBezTo>
                      <a:cubicBezTo>
                        <a:pt x="8803" y="1635"/>
                        <a:pt x="8872" y="1547"/>
                        <a:pt x="8871" y="1459"/>
                      </a:cubicBezTo>
                      <a:cubicBezTo>
                        <a:pt x="8906" y="1326"/>
                        <a:pt x="8942" y="1194"/>
                        <a:pt x="8977" y="1061"/>
                      </a:cubicBezTo>
                      <a:cubicBezTo>
                        <a:pt x="8942" y="846"/>
                        <a:pt x="8906" y="632"/>
                        <a:pt x="8871" y="417"/>
                      </a:cubicBezTo>
                      <a:lnTo>
                        <a:pt x="8709" y="0"/>
                      </a:lnTo>
                      <a:lnTo>
                        <a:pt x="8225" y="209"/>
                      </a:lnTo>
                      <a:lnTo>
                        <a:pt x="7903" y="209"/>
                      </a:lnTo>
                      <a:lnTo>
                        <a:pt x="7580" y="625"/>
                      </a:lnTo>
                      <a:lnTo>
                        <a:pt x="7258" y="833"/>
                      </a:lnTo>
                      <a:lnTo>
                        <a:pt x="7258" y="625"/>
                      </a:lnTo>
                      <a:lnTo>
                        <a:pt x="6936" y="833"/>
                      </a:lnTo>
                      <a:lnTo>
                        <a:pt x="6452" y="833"/>
                      </a:lnTo>
                      <a:lnTo>
                        <a:pt x="6011" y="1137"/>
                      </a:lnTo>
                      <a:cubicBezTo>
                        <a:pt x="5982" y="1307"/>
                        <a:pt x="5954" y="1477"/>
                        <a:pt x="5925" y="1647"/>
                      </a:cubicBezTo>
                      <a:lnTo>
                        <a:pt x="5484" y="1459"/>
                      </a:lnTo>
                      <a:cubicBezTo>
                        <a:pt x="5430" y="1597"/>
                        <a:pt x="5377" y="1737"/>
                        <a:pt x="5323" y="1875"/>
                      </a:cubicBezTo>
                      <a:lnTo>
                        <a:pt x="4677" y="1875"/>
                      </a:lnTo>
                      <a:cubicBezTo>
                        <a:pt x="4623" y="2083"/>
                        <a:pt x="4570" y="2292"/>
                        <a:pt x="4516" y="2501"/>
                      </a:cubicBezTo>
                      <a:lnTo>
                        <a:pt x="4032" y="2708"/>
                      </a:lnTo>
                      <a:lnTo>
                        <a:pt x="3709" y="2292"/>
                      </a:lnTo>
                      <a:cubicBezTo>
                        <a:pt x="3655" y="2083"/>
                        <a:pt x="3602" y="1875"/>
                        <a:pt x="3548" y="1666"/>
                      </a:cubicBezTo>
                      <a:lnTo>
                        <a:pt x="3225" y="1875"/>
                      </a:lnTo>
                      <a:lnTo>
                        <a:pt x="3225" y="2292"/>
                      </a:lnTo>
                      <a:lnTo>
                        <a:pt x="2903" y="2292"/>
                      </a:lnTo>
                      <a:lnTo>
                        <a:pt x="2097" y="2917"/>
                      </a:lnTo>
                      <a:cubicBezTo>
                        <a:pt x="2043" y="3056"/>
                        <a:pt x="1990" y="3195"/>
                        <a:pt x="1936" y="3334"/>
                      </a:cubicBezTo>
                      <a:lnTo>
                        <a:pt x="968" y="2917"/>
                      </a:lnTo>
                      <a:lnTo>
                        <a:pt x="645" y="2917"/>
                      </a:lnTo>
                      <a:cubicBezTo>
                        <a:pt x="591" y="2986"/>
                        <a:pt x="538" y="3056"/>
                        <a:pt x="484" y="3125"/>
                      </a:cubicBezTo>
                      <a:lnTo>
                        <a:pt x="0" y="3334"/>
                      </a:lnTo>
                      <a:lnTo>
                        <a:pt x="0" y="3750"/>
                      </a:lnTo>
                      <a:lnTo>
                        <a:pt x="645" y="3750"/>
                      </a:lnTo>
                      <a:lnTo>
                        <a:pt x="807" y="4167"/>
                      </a:lnTo>
                      <a:lnTo>
                        <a:pt x="1775" y="4375"/>
                      </a:lnTo>
                      <a:cubicBezTo>
                        <a:pt x="1829" y="4444"/>
                        <a:pt x="1882" y="4514"/>
                        <a:pt x="1936" y="4583"/>
                      </a:cubicBezTo>
                      <a:cubicBezTo>
                        <a:pt x="1990" y="4861"/>
                        <a:pt x="2043" y="5139"/>
                        <a:pt x="2097" y="5417"/>
                      </a:cubicBezTo>
                      <a:lnTo>
                        <a:pt x="1291" y="5417"/>
                      </a:lnTo>
                      <a:cubicBezTo>
                        <a:pt x="1236" y="5555"/>
                        <a:pt x="1183" y="5695"/>
                        <a:pt x="1129" y="5833"/>
                      </a:cubicBezTo>
                      <a:lnTo>
                        <a:pt x="1291" y="6250"/>
                      </a:lnTo>
                      <a:lnTo>
                        <a:pt x="1775" y="6459"/>
                      </a:lnTo>
                      <a:lnTo>
                        <a:pt x="2741" y="6875"/>
                      </a:lnTo>
                      <a:lnTo>
                        <a:pt x="2741" y="7292"/>
                      </a:lnTo>
                      <a:lnTo>
                        <a:pt x="2419" y="7501"/>
                      </a:lnTo>
                      <a:lnTo>
                        <a:pt x="2741" y="7917"/>
                      </a:lnTo>
                      <a:lnTo>
                        <a:pt x="2741" y="8541"/>
                      </a:lnTo>
                      <a:lnTo>
                        <a:pt x="4193" y="9375"/>
                      </a:lnTo>
                      <a:lnTo>
                        <a:pt x="4516" y="9375"/>
                      </a:lnTo>
                      <a:lnTo>
                        <a:pt x="5000" y="9375"/>
                      </a:lnTo>
                      <a:cubicBezTo>
                        <a:pt x="5054" y="9444"/>
                        <a:pt x="5107" y="9514"/>
                        <a:pt x="5161" y="9583"/>
                      </a:cubicBezTo>
                      <a:lnTo>
                        <a:pt x="5161" y="8958"/>
                      </a:lnTo>
                      <a:lnTo>
                        <a:pt x="5807" y="9167"/>
                      </a:lnTo>
                      <a:cubicBezTo>
                        <a:pt x="5861" y="9375"/>
                        <a:pt x="5914" y="9583"/>
                        <a:pt x="5968" y="9791"/>
                      </a:cubicBezTo>
                      <a:lnTo>
                        <a:pt x="6291" y="10000"/>
                      </a:lnTo>
                      <a:lnTo>
                        <a:pt x="6834" y="9602"/>
                      </a:lnTo>
                    </a:path>
                  </a:pathLst>
                </a:cu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path path="circle">
                    <a:fillToRect r="100000" b="100000"/>
                  </a:path>
                  <a:tileRect l="-100000" t="-100000"/>
                </a:gradFill>
                <a:ln>
                  <a:solidFill>
                    <a:srgbClr val="D5F0FB"/>
                  </a:solidFill>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广西</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21" name="Freeform 20"/>
                <p:cNvSpPr/>
                <p:nvPr/>
              </p:nvSpPr>
              <p:spPr bwMode="invGray">
                <a:xfrm>
                  <a:off x="4721656" y="5828198"/>
                  <a:ext cx="1052933" cy="871704"/>
                </a:xfrm>
                <a:custGeom>
                  <a:avLst/>
                  <a:gdLst>
                    <a:gd name="T0" fmla="*/ 2147483647 w 369"/>
                    <a:gd name="T1" fmla="*/ 2147483647 h 353"/>
                    <a:gd name="T2" fmla="*/ 2147483647 w 369"/>
                    <a:gd name="T3" fmla="*/ 2147483647 h 353"/>
                    <a:gd name="T4" fmla="*/ 2147483647 w 369"/>
                    <a:gd name="T5" fmla="*/ 2147483647 h 353"/>
                    <a:gd name="T6" fmla="*/ 2147483647 w 369"/>
                    <a:gd name="T7" fmla="*/ 2147483647 h 353"/>
                    <a:gd name="T8" fmla="*/ 2147483647 w 369"/>
                    <a:gd name="T9" fmla="*/ 2147483647 h 353"/>
                    <a:gd name="T10" fmla="*/ 2147483647 w 369"/>
                    <a:gd name="T11" fmla="*/ 2147483647 h 353"/>
                    <a:gd name="T12" fmla="*/ 2147483647 w 369"/>
                    <a:gd name="T13" fmla="*/ 2147483647 h 353"/>
                    <a:gd name="T14" fmla="*/ 2147483647 w 369"/>
                    <a:gd name="T15" fmla="*/ 2147483647 h 353"/>
                    <a:gd name="T16" fmla="*/ 2147483647 w 369"/>
                    <a:gd name="T17" fmla="*/ 2147483647 h 353"/>
                    <a:gd name="T18" fmla="*/ 2147483647 w 369"/>
                    <a:gd name="T19" fmla="*/ 2147483647 h 353"/>
                    <a:gd name="T20" fmla="*/ 2147483647 w 369"/>
                    <a:gd name="T21" fmla="*/ 2147483647 h 353"/>
                    <a:gd name="T22" fmla="*/ 2147483647 w 369"/>
                    <a:gd name="T23" fmla="*/ 2147483647 h 353"/>
                    <a:gd name="T24" fmla="*/ 2147483647 w 369"/>
                    <a:gd name="T25" fmla="*/ 2147483647 h 353"/>
                    <a:gd name="T26" fmla="*/ 2147483647 w 369"/>
                    <a:gd name="T27" fmla="*/ 0 h 353"/>
                    <a:gd name="T28" fmla="*/ 2147483647 w 369"/>
                    <a:gd name="T29" fmla="*/ 2147483647 h 353"/>
                    <a:gd name="T30" fmla="*/ 2147483647 w 369"/>
                    <a:gd name="T31" fmla="*/ 2147483647 h 353"/>
                    <a:gd name="T32" fmla="*/ 2147483647 w 369"/>
                    <a:gd name="T33" fmla="*/ 2147483647 h 353"/>
                    <a:gd name="T34" fmla="*/ 2147483647 w 369"/>
                    <a:gd name="T35" fmla="*/ 2147483647 h 353"/>
                    <a:gd name="T36" fmla="*/ 2147483647 w 369"/>
                    <a:gd name="T37" fmla="*/ 2147483647 h 353"/>
                    <a:gd name="T38" fmla="*/ 2147483647 w 369"/>
                    <a:gd name="T39" fmla="*/ 2147483647 h 353"/>
                    <a:gd name="T40" fmla="*/ 2147483647 w 369"/>
                    <a:gd name="T41" fmla="*/ 2147483647 h 353"/>
                    <a:gd name="T42" fmla="*/ 2147483647 w 369"/>
                    <a:gd name="T43" fmla="*/ 2147483647 h 353"/>
                    <a:gd name="T44" fmla="*/ 2147483647 w 369"/>
                    <a:gd name="T45" fmla="*/ 2147483647 h 353"/>
                    <a:gd name="T46" fmla="*/ 2147483647 w 369"/>
                    <a:gd name="T47" fmla="*/ 2147483647 h 353"/>
                    <a:gd name="T48" fmla="*/ 2147483647 w 369"/>
                    <a:gd name="T49" fmla="*/ 2147483647 h 353"/>
                    <a:gd name="T50" fmla="*/ 2147483647 w 369"/>
                    <a:gd name="T51" fmla="*/ 2147483647 h 353"/>
                    <a:gd name="T52" fmla="*/ 2147483647 w 369"/>
                    <a:gd name="T53" fmla="*/ 2147483647 h 353"/>
                    <a:gd name="T54" fmla="*/ 2147483647 w 369"/>
                    <a:gd name="T55" fmla="*/ 2147483647 h 353"/>
                    <a:gd name="T56" fmla="*/ 2147483647 w 369"/>
                    <a:gd name="T57" fmla="*/ 2147483647 h 353"/>
                    <a:gd name="T58" fmla="*/ 2147483647 w 369"/>
                    <a:gd name="T59" fmla="*/ 2147483647 h 353"/>
                    <a:gd name="T60" fmla="*/ 2147483647 w 369"/>
                    <a:gd name="T61" fmla="*/ 2147483647 h 353"/>
                    <a:gd name="T62" fmla="*/ 2147483647 w 369"/>
                    <a:gd name="T63" fmla="*/ 2147483647 h 353"/>
                    <a:gd name="T64" fmla="*/ 2147483647 w 369"/>
                    <a:gd name="T65" fmla="*/ 2147483647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t="100000" r="100000"/>
                  </a:path>
                  <a:tileRect l="-100000" b="-100000"/>
                </a:gradFill>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贵州</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22" name="Freeform 21"/>
                <p:cNvSpPr/>
                <p:nvPr/>
              </p:nvSpPr>
              <p:spPr bwMode="invGray">
                <a:xfrm>
                  <a:off x="3531479" y="5768156"/>
                  <a:ext cx="1620438" cy="1516382"/>
                </a:xfrm>
                <a:custGeom>
                  <a:avLst/>
                  <a:gdLst>
                    <a:gd name="T0" fmla="*/ 2147483647 w 569"/>
                    <a:gd name="T1" fmla="*/ 2147483647 h 617"/>
                    <a:gd name="T2" fmla="*/ 2147483647 w 569"/>
                    <a:gd name="T3" fmla="*/ 2147483647 h 617"/>
                    <a:gd name="T4" fmla="*/ 2147483647 w 569"/>
                    <a:gd name="T5" fmla="*/ 2147483647 h 617"/>
                    <a:gd name="T6" fmla="*/ 2147483647 w 569"/>
                    <a:gd name="T7" fmla="*/ 2147483647 h 617"/>
                    <a:gd name="T8" fmla="*/ 2147483647 w 569"/>
                    <a:gd name="T9" fmla="*/ 2147483647 h 617"/>
                    <a:gd name="T10" fmla="*/ 2147483647 w 569"/>
                    <a:gd name="T11" fmla="*/ 2147483647 h 617"/>
                    <a:gd name="T12" fmla="*/ 2147483647 w 569"/>
                    <a:gd name="T13" fmla="*/ 2147483647 h 617"/>
                    <a:gd name="T14" fmla="*/ 2147483647 w 569"/>
                    <a:gd name="T15" fmla="*/ 2147483647 h 617"/>
                    <a:gd name="T16" fmla="*/ 2147483647 w 569"/>
                    <a:gd name="T17" fmla="*/ 2147483647 h 617"/>
                    <a:gd name="T18" fmla="*/ 2147483647 w 569"/>
                    <a:gd name="T19" fmla="*/ 2147483647 h 617"/>
                    <a:gd name="T20" fmla="*/ 2147483647 w 569"/>
                    <a:gd name="T21" fmla="*/ 2147483647 h 617"/>
                    <a:gd name="T22" fmla="*/ 2147483647 w 569"/>
                    <a:gd name="T23" fmla="*/ 2147483647 h 617"/>
                    <a:gd name="T24" fmla="*/ 2147483647 w 569"/>
                    <a:gd name="T25" fmla="*/ 2147483647 h 617"/>
                    <a:gd name="T26" fmla="*/ 2147483647 w 569"/>
                    <a:gd name="T27" fmla="*/ 2147483647 h 617"/>
                    <a:gd name="T28" fmla="*/ 2147483647 w 569"/>
                    <a:gd name="T29" fmla="*/ 2147483647 h 617"/>
                    <a:gd name="T30" fmla="*/ 2147483647 w 569"/>
                    <a:gd name="T31" fmla="*/ 2147483647 h 617"/>
                    <a:gd name="T32" fmla="*/ 2147483647 w 569"/>
                    <a:gd name="T33" fmla="*/ 2147483647 h 617"/>
                    <a:gd name="T34" fmla="*/ 2147483647 w 569"/>
                    <a:gd name="T35" fmla="*/ 2147483647 h 617"/>
                    <a:gd name="T36" fmla="*/ 2147483647 w 569"/>
                    <a:gd name="T37" fmla="*/ 2147483647 h 617"/>
                    <a:gd name="T38" fmla="*/ 2147483647 w 569"/>
                    <a:gd name="T39" fmla="*/ 2147483647 h 617"/>
                    <a:gd name="T40" fmla="*/ 2147483647 w 569"/>
                    <a:gd name="T41" fmla="*/ 2147483647 h 617"/>
                    <a:gd name="T42" fmla="*/ 2147483647 w 569"/>
                    <a:gd name="T43" fmla="*/ 2147483647 h 617"/>
                    <a:gd name="T44" fmla="*/ 2147483647 w 569"/>
                    <a:gd name="T45" fmla="*/ 2147483647 h 617"/>
                    <a:gd name="T46" fmla="*/ 2147483647 w 569"/>
                    <a:gd name="T47" fmla="*/ 2147483647 h 617"/>
                    <a:gd name="T48" fmla="*/ 2147483647 w 569"/>
                    <a:gd name="T49" fmla="*/ 2147483647 h 617"/>
                    <a:gd name="T50" fmla="*/ 2147483647 w 569"/>
                    <a:gd name="T51" fmla="*/ 0 h 617"/>
                    <a:gd name="T52" fmla="*/ 2147483647 w 569"/>
                    <a:gd name="T53" fmla="*/ 0 h 617"/>
                    <a:gd name="T54" fmla="*/ 2147483647 w 569"/>
                    <a:gd name="T55" fmla="*/ 2147483647 h 617"/>
                    <a:gd name="T56" fmla="*/ 2147483647 w 569"/>
                    <a:gd name="T57" fmla="*/ 2147483647 h 617"/>
                    <a:gd name="T58" fmla="*/ 2147483647 w 569"/>
                    <a:gd name="T59" fmla="*/ 2147483647 h 617"/>
                    <a:gd name="T60" fmla="*/ 2147483647 w 569"/>
                    <a:gd name="T61" fmla="*/ 2147483647 h 617"/>
                    <a:gd name="T62" fmla="*/ 2147483647 w 569"/>
                    <a:gd name="T63" fmla="*/ 2147483647 h 617"/>
                    <a:gd name="T64" fmla="*/ 2147483647 w 569"/>
                    <a:gd name="T65" fmla="*/ 2147483647 h 617"/>
                    <a:gd name="T66" fmla="*/ 2147483647 w 569"/>
                    <a:gd name="T67" fmla="*/ 2147483647 h 617"/>
                    <a:gd name="T68" fmla="*/ 0 w 569"/>
                    <a:gd name="T69" fmla="*/ 2147483647 h 617"/>
                    <a:gd name="T70" fmla="*/ 2147483647 w 569"/>
                    <a:gd name="T71" fmla="*/ 2147483647 h 617"/>
                    <a:gd name="T72" fmla="*/ 2147483647 w 569"/>
                    <a:gd name="T73" fmla="*/ 2147483647 h 617"/>
                    <a:gd name="T74" fmla="*/ 2147483647 w 569"/>
                    <a:gd name="T75" fmla="*/ 2147483647 h 617"/>
                    <a:gd name="T76" fmla="*/ 2147483647 w 569"/>
                    <a:gd name="T77" fmla="*/ 2147483647 h 617"/>
                    <a:gd name="T78" fmla="*/ 2147483647 w 569"/>
                    <a:gd name="T79" fmla="*/ 2147483647 h 617"/>
                    <a:gd name="T80" fmla="*/ 2147483647 w 569"/>
                    <a:gd name="T81" fmla="*/ 2147483647 h 617"/>
                    <a:gd name="T82" fmla="*/ 2147483647 w 569"/>
                    <a:gd name="T83" fmla="*/ 2147483647 h 617"/>
                    <a:gd name="T84" fmla="*/ 2147483647 w 569"/>
                    <a:gd name="T85" fmla="*/ 2147483647 h 617"/>
                    <a:gd name="T86" fmla="*/ 2147483647 w 569"/>
                    <a:gd name="T87" fmla="*/ 2147483647 h 617"/>
                    <a:gd name="T88" fmla="*/ 2147483647 w 569"/>
                    <a:gd name="T89" fmla="*/ 2147483647 h 617"/>
                    <a:gd name="T90" fmla="*/ 2147483647 w 569"/>
                    <a:gd name="T91" fmla="*/ 2147483647 h 617"/>
                    <a:gd name="T92" fmla="*/ 2147483647 w 569"/>
                    <a:gd name="T93" fmla="*/ 2147483647 h 617"/>
                    <a:gd name="T94" fmla="*/ 2147483647 w 569"/>
                    <a:gd name="T95" fmla="*/ 2147483647 h 617"/>
                    <a:gd name="T96" fmla="*/ 2147483647 w 569"/>
                    <a:gd name="T97" fmla="*/ 2147483647 h 617"/>
                    <a:gd name="T98" fmla="*/ 2147483647 w 569"/>
                    <a:gd name="T99" fmla="*/ 2147483647 h 617"/>
                    <a:gd name="T100" fmla="*/ 2147483647 w 569"/>
                    <a:gd name="T101" fmla="*/ 2147483647 h 617"/>
                    <a:gd name="T102" fmla="*/ 2147483647 w 569"/>
                    <a:gd name="T103" fmla="*/ 2147483647 h 617"/>
                    <a:gd name="T104" fmla="*/ 2147483647 w 569"/>
                    <a:gd name="T105" fmla="*/ 2147483647 h 617"/>
                    <a:gd name="T106" fmla="*/ 2147483647 w 569"/>
                    <a:gd name="T107" fmla="*/ 2147483647 h 617"/>
                    <a:gd name="T108" fmla="*/ 2147483647 w 569"/>
                    <a:gd name="T109" fmla="*/ 2147483647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 name="connsiteX0" fmla="*/ 9139 w 9982"/>
                    <a:gd name="connsiteY0" fmla="*/ 7520 h 9984"/>
                    <a:gd name="connsiteX1" fmla="*/ 9279 w 9982"/>
                    <a:gd name="connsiteY1" fmla="*/ 7261 h 9984"/>
                    <a:gd name="connsiteX2" fmla="*/ 9982 w 9982"/>
                    <a:gd name="connsiteY2" fmla="*/ 7261 h 9984"/>
                    <a:gd name="connsiteX3" fmla="*/ 9842 w 9982"/>
                    <a:gd name="connsiteY3" fmla="*/ 6742 h 9984"/>
                    <a:gd name="connsiteX4" fmla="*/ 9701 w 9982"/>
                    <a:gd name="connsiteY4" fmla="*/ 6483 h 9984"/>
                    <a:gd name="connsiteX5" fmla="*/ 9279 w 9982"/>
                    <a:gd name="connsiteY5" fmla="*/ 6613 h 9984"/>
                    <a:gd name="connsiteX6" fmla="*/ 8858 w 9982"/>
                    <a:gd name="connsiteY6" fmla="*/ 6483 h 9984"/>
                    <a:gd name="connsiteX7" fmla="*/ 8717 w 9982"/>
                    <a:gd name="connsiteY7" fmla="*/ 6224 h 9984"/>
                    <a:gd name="connsiteX8" fmla="*/ 8155 w 9982"/>
                    <a:gd name="connsiteY8" fmla="*/ 6224 h 9984"/>
                    <a:gd name="connsiteX9" fmla="*/ 8155 w 9982"/>
                    <a:gd name="connsiteY9" fmla="*/ 5835 h 9984"/>
                    <a:gd name="connsiteX10" fmla="*/ 8155 w 9982"/>
                    <a:gd name="connsiteY10" fmla="*/ 5575 h 9984"/>
                    <a:gd name="connsiteX11" fmla="*/ 8436 w 9982"/>
                    <a:gd name="connsiteY11" fmla="*/ 5186 h 9984"/>
                    <a:gd name="connsiteX12" fmla="*/ 7873 w 9982"/>
                    <a:gd name="connsiteY12" fmla="*/ 4668 h 9984"/>
                    <a:gd name="connsiteX13" fmla="*/ 8295 w 9982"/>
                    <a:gd name="connsiteY13" fmla="*/ 4019 h 9984"/>
                    <a:gd name="connsiteX14" fmla="*/ 8295 w 9982"/>
                    <a:gd name="connsiteY14" fmla="*/ 3501 h 9984"/>
                    <a:gd name="connsiteX15" fmla="*/ 7452 w 9982"/>
                    <a:gd name="connsiteY15" fmla="*/ 3630 h 9984"/>
                    <a:gd name="connsiteX16" fmla="*/ 7452 w 9982"/>
                    <a:gd name="connsiteY16" fmla="*/ 2982 h 9984"/>
                    <a:gd name="connsiteX17" fmla="*/ 7311 w 9982"/>
                    <a:gd name="connsiteY17" fmla="*/ 2853 h 9984"/>
                    <a:gd name="connsiteX18" fmla="*/ 7592 w 9982"/>
                    <a:gd name="connsiteY18" fmla="*/ 2593 h 9984"/>
                    <a:gd name="connsiteX19" fmla="*/ 7873 w 9982"/>
                    <a:gd name="connsiteY19" fmla="*/ 2723 h 9984"/>
                    <a:gd name="connsiteX20" fmla="*/ 8155 w 9982"/>
                    <a:gd name="connsiteY20" fmla="*/ 2464 h 9984"/>
                    <a:gd name="connsiteX21" fmla="*/ 8998 w 9982"/>
                    <a:gd name="connsiteY21" fmla="*/ 2593 h 9984"/>
                    <a:gd name="connsiteX22" fmla="*/ 9279 w 9982"/>
                    <a:gd name="connsiteY22" fmla="*/ 2204 h 9984"/>
                    <a:gd name="connsiteX23" fmla="*/ 8998 w 9982"/>
                    <a:gd name="connsiteY23" fmla="*/ 1815 h 9984"/>
                    <a:gd name="connsiteX24" fmla="*/ 8576 w 9982"/>
                    <a:gd name="connsiteY24" fmla="*/ 2075 h 9984"/>
                    <a:gd name="connsiteX25" fmla="*/ 8155 w 9982"/>
                    <a:gd name="connsiteY25" fmla="*/ 1815 h 9984"/>
                    <a:gd name="connsiteX26" fmla="*/ 8155 w 9982"/>
                    <a:gd name="connsiteY26" fmla="*/ 1037 h 9984"/>
                    <a:gd name="connsiteX27" fmla="*/ 7592 w 9982"/>
                    <a:gd name="connsiteY27" fmla="*/ 1037 h 9984"/>
                    <a:gd name="connsiteX28" fmla="*/ 7452 w 9982"/>
                    <a:gd name="connsiteY28" fmla="*/ 1556 h 9984"/>
                    <a:gd name="connsiteX29" fmla="*/ 7170 w 9982"/>
                    <a:gd name="connsiteY29" fmla="*/ 1556 h 9984"/>
                    <a:gd name="connsiteX30" fmla="*/ 7170 w 9982"/>
                    <a:gd name="connsiteY30" fmla="*/ 1945 h 9984"/>
                    <a:gd name="connsiteX31" fmla="*/ 6749 w 9982"/>
                    <a:gd name="connsiteY31" fmla="*/ 2334 h 9984"/>
                    <a:gd name="connsiteX32" fmla="*/ 6467 w 9982"/>
                    <a:gd name="connsiteY32" fmla="*/ 2334 h 9984"/>
                    <a:gd name="connsiteX33" fmla="*/ 6467 w 9982"/>
                    <a:gd name="connsiteY33" fmla="*/ 3890 h 9984"/>
                    <a:gd name="connsiteX34" fmla="*/ 6046 w 9982"/>
                    <a:gd name="connsiteY34" fmla="*/ 3890 h 9984"/>
                    <a:gd name="connsiteX35" fmla="*/ 5905 w 9982"/>
                    <a:gd name="connsiteY35" fmla="*/ 3630 h 9984"/>
                    <a:gd name="connsiteX36" fmla="*/ 5624 w 9982"/>
                    <a:gd name="connsiteY36" fmla="*/ 3890 h 9984"/>
                    <a:gd name="connsiteX37" fmla="*/ 5062 w 9982"/>
                    <a:gd name="connsiteY37" fmla="*/ 3890 h 9984"/>
                    <a:gd name="connsiteX38" fmla="*/ 5062 w 9982"/>
                    <a:gd name="connsiteY38" fmla="*/ 3760 h 9984"/>
                    <a:gd name="connsiteX39" fmla="*/ 4780 w 9982"/>
                    <a:gd name="connsiteY39" fmla="*/ 3630 h 9984"/>
                    <a:gd name="connsiteX40" fmla="*/ 4821 w 9982"/>
                    <a:gd name="connsiteY40" fmla="*/ 2957 h 9984"/>
                    <a:gd name="connsiteX41" fmla="*/ 4077 w 9982"/>
                    <a:gd name="connsiteY41" fmla="*/ 1686 h 9984"/>
                    <a:gd name="connsiteX42" fmla="*/ 3796 w 9982"/>
                    <a:gd name="connsiteY42" fmla="*/ 1686 h 9984"/>
                    <a:gd name="connsiteX43" fmla="*/ 3796 w 9982"/>
                    <a:gd name="connsiteY43" fmla="*/ 1815 h 9984"/>
                    <a:gd name="connsiteX44" fmla="*/ 3515 w 9982"/>
                    <a:gd name="connsiteY44" fmla="*/ 1426 h 9984"/>
                    <a:gd name="connsiteX45" fmla="*/ 3656 w 9982"/>
                    <a:gd name="connsiteY45" fmla="*/ 1167 h 9984"/>
                    <a:gd name="connsiteX46" fmla="*/ 3093 w 9982"/>
                    <a:gd name="connsiteY46" fmla="*/ 519 h 9984"/>
                    <a:gd name="connsiteX47" fmla="*/ 2812 w 9982"/>
                    <a:gd name="connsiteY47" fmla="*/ 648 h 9984"/>
                    <a:gd name="connsiteX48" fmla="*/ 2671 w 9982"/>
                    <a:gd name="connsiteY48" fmla="*/ 1297 h 9984"/>
                    <a:gd name="connsiteX49" fmla="*/ 2390 w 9982"/>
                    <a:gd name="connsiteY49" fmla="*/ 1297 h 9984"/>
                    <a:gd name="connsiteX50" fmla="*/ 2390 w 9982"/>
                    <a:gd name="connsiteY50" fmla="*/ 1037 h 9984"/>
                    <a:gd name="connsiteX51" fmla="*/ 2390 w 9982"/>
                    <a:gd name="connsiteY51" fmla="*/ 0 h 9984"/>
                    <a:gd name="connsiteX52" fmla="*/ 2109 w 9982"/>
                    <a:gd name="connsiteY52" fmla="*/ 259 h 9984"/>
                    <a:gd name="connsiteX53" fmla="*/ 1968 w 9982"/>
                    <a:gd name="connsiteY53" fmla="*/ 0 h 9984"/>
                    <a:gd name="connsiteX54" fmla="*/ 1687 w 9982"/>
                    <a:gd name="connsiteY54" fmla="*/ 259 h 9984"/>
                    <a:gd name="connsiteX55" fmla="*/ 1687 w 9982"/>
                    <a:gd name="connsiteY55" fmla="*/ 519 h 9984"/>
                    <a:gd name="connsiteX56" fmla="*/ 1828 w 9982"/>
                    <a:gd name="connsiteY56" fmla="*/ 1037 h 9984"/>
                    <a:gd name="connsiteX57" fmla="*/ 1547 w 9982"/>
                    <a:gd name="connsiteY57" fmla="*/ 1037 h 9984"/>
                    <a:gd name="connsiteX58" fmla="*/ 1265 w 9982"/>
                    <a:gd name="connsiteY58" fmla="*/ 1037 h 9984"/>
                    <a:gd name="connsiteX59" fmla="*/ 1406 w 9982"/>
                    <a:gd name="connsiteY59" fmla="*/ 1556 h 9984"/>
                    <a:gd name="connsiteX60" fmla="*/ 1406 w 9982"/>
                    <a:gd name="connsiteY60" fmla="*/ 1815 h 9984"/>
                    <a:gd name="connsiteX61" fmla="*/ 1828 w 9982"/>
                    <a:gd name="connsiteY61" fmla="*/ 1815 h 9984"/>
                    <a:gd name="connsiteX62" fmla="*/ 1828 w 9982"/>
                    <a:gd name="connsiteY62" fmla="*/ 2723 h 9984"/>
                    <a:gd name="connsiteX63" fmla="*/ 1547 w 9982"/>
                    <a:gd name="connsiteY63" fmla="*/ 3890 h 9984"/>
                    <a:gd name="connsiteX64" fmla="*/ 703 w 9982"/>
                    <a:gd name="connsiteY64" fmla="*/ 4408 h 9984"/>
                    <a:gd name="connsiteX65" fmla="*/ 422 w 9982"/>
                    <a:gd name="connsiteY65" fmla="*/ 4538 h 9984"/>
                    <a:gd name="connsiteX66" fmla="*/ 281 w 9982"/>
                    <a:gd name="connsiteY66" fmla="*/ 4668 h 9984"/>
                    <a:gd name="connsiteX67" fmla="*/ 141 w 9982"/>
                    <a:gd name="connsiteY67" fmla="*/ 5057 h 9984"/>
                    <a:gd name="connsiteX68" fmla="*/ 141 w 9982"/>
                    <a:gd name="connsiteY68" fmla="*/ 5835 h 9984"/>
                    <a:gd name="connsiteX69" fmla="*/ 0 w 9982"/>
                    <a:gd name="connsiteY69" fmla="*/ 6094 h 9984"/>
                    <a:gd name="connsiteX70" fmla="*/ 562 w 9982"/>
                    <a:gd name="connsiteY70" fmla="*/ 6094 h 9984"/>
                    <a:gd name="connsiteX71" fmla="*/ 844 w 9982"/>
                    <a:gd name="connsiteY71" fmla="*/ 5964 h 9984"/>
                    <a:gd name="connsiteX72" fmla="*/ 1547 w 9982"/>
                    <a:gd name="connsiteY72" fmla="*/ 6094 h 9984"/>
                    <a:gd name="connsiteX73" fmla="*/ 1406 w 9982"/>
                    <a:gd name="connsiteY73" fmla="*/ 6353 h 9984"/>
                    <a:gd name="connsiteX74" fmla="*/ 1265 w 9982"/>
                    <a:gd name="connsiteY74" fmla="*/ 6353 h 9984"/>
                    <a:gd name="connsiteX75" fmla="*/ 1547 w 9982"/>
                    <a:gd name="connsiteY75" fmla="*/ 6613 h 9984"/>
                    <a:gd name="connsiteX76" fmla="*/ 1406 w 9982"/>
                    <a:gd name="connsiteY76" fmla="*/ 7002 h 9984"/>
                    <a:gd name="connsiteX77" fmla="*/ 1687 w 9982"/>
                    <a:gd name="connsiteY77" fmla="*/ 7261 h 9984"/>
                    <a:gd name="connsiteX78" fmla="*/ 2109 w 9982"/>
                    <a:gd name="connsiteY78" fmla="*/ 7261 h 9984"/>
                    <a:gd name="connsiteX79" fmla="*/ 2109 w 9982"/>
                    <a:gd name="connsiteY79" fmla="*/ 7520 h 9984"/>
                    <a:gd name="connsiteX80" fmla="*/ 1968 w 9982"/>
                    <a:gd name="connsiteY80" fmla="*/ 7650 h 9984"/>
                    <a:gd name="connsiteX81" fmla="*/ 1968 w 9982"/>
                    <a:gd name="connsiteY81" fmla="*/ 8169 h 9984"/>
                    <a:gd name="connsiteX82" fmla="*/ 1687 w 9982"/>
                    <a:gd name="connsiteY82" fmla="*/ 8169 h 9984"/>
                    <a:gd name="connsiteX83" fmla="*/ 1828 w 9982"/>
                    <a:gd name="connsiteY83" fmla="*/ 8558 h 9984"/>
                    <a:gd name="connsiteX84" fmla="*/ 2531 w 9982"/>
                    <a:gd name="connsiteY84" fmla="*/ 8558 h 9984"/>
                    <a:gd name="connsiteX85" fmla="*/ 2531 w 9982"/>
                    <a:gd name="connsiteY85" fmla="*/ 9076 h 9984"/>
                    <a:gd name="connsiteX86" fmla="*/ 2812 w 9982"/>
                    <a:gd name="connsiteY86" fmla="*/ 9206 h 9984"/>
                    <a:gd name="connsiteX87" fmla="*/ 3515 w 9982"/>
                    <a:gd name="connsiteY87" fmla="*/ 9335 h 9984"/>
                    <a:gd name="connsiteX88" fmla="*/ 3796 w 9982"/>
                    <a:gd name="connsiteY88" fmla="*/ 9076 h 9984"/>
                    <a:gd name="connsiteX89" fmla="*/ 3937 w 9982"/>
                    <a:gd name="connsiteY89" fmla="*/ 9206 h 9984"/>
                    <a:gd name="connsiteX90" fmla="*/ 3796 w 9982"/>
                    <a:gd name="connsiteY90" fmla="*/ 9595 h 9984"/>
                    <a:gd name="connsiteX91" fmla="*/ 4077 w 9982"/>
                    <a:gd name="connsiteY91" fmla="*/ 9724 h 9984"/>
                    <a:gd name="connsiteX92" fmla="*/ 4640 w 9982"/>
                    <a:gd name="connsiteY92" fmla="*/ 9984 h 9984"/>
                    <a:gd name="connsiteX93" fmla="*/ 4640 w 9982"/>
                    <a:gd name="connsiteY93" fmla="*/ 9595 h 9984"/>
                    <a:gd name="connsiteX94" fmla="*/ 4640 w 9982"/>
                    <a:gd name="connsiteY94" fmla="*/ 8428 h 9984"/>
                    <a:gd name="connsiteX95" fmla="*/ 4780 w 9982"/>
                    <a:gd name="connsiteY95" fmla="*/ 8298 h 9984"/>
                    <a:gd name="connsiteX96" fmla="*/ 5624 w 9982"/>
                    <a:gd name="connsiteY96" fmla="*/ 8298 h 9984"/>
                    <a:gd name="connsiteX97" fmla="*/ 5764 w 9982"/>
                    <a:gd name="connsiteY97" fmla="*/ 8169 h 9984"/>
                    <a:gd name="connsiteX98" fmla="*/ 6046 w 9982"/>
                    <a:gd name="connsiteY98" fmla="*/ 8169 h 9984"/>
                    <a:gd name="connsiteX99" fmla="*/ 6186 w 9982"/>
                    <a:gd name="connsiteY99" fmla="*/ 8298 h 9984"/>
                    <a:gd name="connsiteX100" fmla="*/ 6608 w 9982"/>
                    <a:gd name="connsiteY100" fmla="*/ 8169 h 9984"/>
                    <a:gd name="connsiteX101" fmla="*/ 6749 w 9982"/>
                    <a:gd name="connsiteY101" fmla="*/ 8298 h 9984"/>
                    <a:gd name="connsiteX102" fmla="*/ 6889 w 9982"/>
                    <a:gd name="connsiteY102" fmla="*/ 8169 h 9984"/>
                    <a:gd name="connsiteX103" fmla="*/ 7311 w 9982"/>
                    <a:gd name="connsiteY103" fmla="*/ 8428 h 9984"/>
                    <a:gd name="connsiteX104" fmla="*/ 7311 w 9982"/>
                    <a:gd name="connsiteY104" fmla="*/ 8169 h 9984"/>
                    <a:gd name="connsiteX105" fmla="*/ 7733 w 9982"/>
                    <a:gd name="connsiteY105" fmla="*/ 8169 h 9984"/>
                    <a:gd name="connsiteX106" fmla="*/ 8436 w 9982"/>
                    <a:gd name="connsiteY106" fmla="*/ 8039 h 9984"/>
                    <a:gd name="connsiteX107" fmla="*/ 8576 w 9982"/>
                    <a:gd name="connsiteY107" fmla="*/ 7650 h 9984"/>
                    <a:gd name="connsiteX108" fmla="*/ 8858 w 9982"/>
                    <a:gd name="connsiteY108" fmla="*/ 7520 h 9984"/>
                    <a:gd name="connsiteX109" fmla="*/ 9139 w 9982"/>
                    <a:gd name="connsiteY109" fmla="*/ 7520 h 9984"/>
                    <a:gd name="connsiteX0-1" fmla="*/ 9155 w 10000"/>
                    <a:gd name="connsiteY0-2" fmla="*/ 7532 h 10000"/>
                    <a:gd name="connsiteX1-3" fmla="*/ 9296 w 10000"/>
                    <a:gd name="connsiteY1-4" fmla="*/ 7273 h 10000"/>
                    <a:gd name="connsiteX2-5" fmla="*/ 10000 w 10000"/>
                    <a:gd name="connsiteY2-6" fmla="*/ 7273 h 10000"/>
                    <a:gd name="connsiteX3-7" fmla="*/ 9860 w 10000"/>
                    <a:gd name="connsiteY3-8" fmla="*/ 6753 h 10000"/>
                    <a:gd name="connsiteX4-9" fmla="*/ 9718 w 10000"/>
                    <a:gd name="connsiteY4-10" fmla="*/ 6493 h 10000"/>
                    <a:gd name="connsiteX5-11" fmla="*/ 9296 w 10000"/>
                    <a:gd name="connsiteY5-12" fmla="*/ 6624 h 10000"/>
                    <a:gd name="connsiteX6-13" fmla="*/ 8874 w 10000"/>
                    <a:gd name="connsiteY6-14" fmla="*/ 6493 h 10000"/>
                    <a:gd name="connsiteX7-15" fmla="*/ 8733 w 10000"/>
                    <a:gd name="connsiteY7-16" fmla="*/ 6234 h 10000"/>
                    <a:gd name="connsiteX8-17" fmla="*/ 8170 w 10000"/>
                    <a:gd name="connsiteY8-18" fmla="*/ 6234 h 10000"/>
                    <a:gd name="connsiteX9-19" fmla="*/ 8170 w 10000"/>
                    <a:gd name="connsiteY9-20" fmla="*/ 5844 h 10000"/>
                    <a:gd name="connsiteX10-21" fmla="*/ 8170 w 10000"/>
                    <a:gd name="connsiteY10-22" fmla="*/ 5584 h 10000"/>
                    <a:gd name="connsiteX11-23" fmla="*/ 8451 w 10000"/>
                    <a:gd name="connsiteY11-24" fmla="*/ 5194 h 10000"/>
                    <a:gd name="connsiteX12-25" fmla="*/ 7887 w 10000"/>
                    <a:gd name="connsiteY12-26" fmla="*/ 4675 h 10000"/>
                    <a:gd name="connsiteX13-27" fmla="*/ 8310 w 10000"/>
                    <a:gd name="connsiteY13-28" fmla="*/ 4025 h 10000"/>
                    <a:gd name="connsiteX14-29" fmla="*/ 8310 w 10000"/>
                    <a:gd name="connsiteY14-30" fmla="*/ 3507 h 10000"/>
                    <a:gd name="connsiteX15-31" fmla="*/ 7465 w 10000"/>
                    <a:gd name="connsiteY15-32" fmla="*/ 3636 h 10000"/>
                    <a:gd name="connsiteX16-33" fmla="*/ 7465 w 10000"/>
                    <a:gd name="connsiteY16-34" fmla="*/ 2987 h 10000"/>
                    <a:gd name="connsiteX17-35" fmla="*/ 7324 w 10000"/>
                    <a:gd name="connsiteY17-36" fmla="*/ 2858 h 10000"/>
                    <a:gd name="connsiteX18-37" fmla="*/ 7606 w 10000"/>
                    <a:gd name="connsiteY18-38" fmla="*/ 2597 h 10000"/>
                    <a:gd name="connsiteX19-39" fmla="*/ 7887 w 10000"/>
                    <a:gd name="connsiteY19-40" fmla="*/ 2727 h 10000"/>
                    <a:gd name="connsiteX20-41" fmla="*/ 8211 w 10000"/>
                    <a:gd name="connsiteY20-42" fmla="*/ 2639 h 10000"/>
                    <a:gd name="connsiteX21-43" fmla="*/ 9014 w 10000"/>
                    <a:gd name="connsiteY21-44" fmla="*/ 2597 h 10000"/>
                    <a:gd name="connsiteX22-45" fmla="*/ 9296 w 10000"/>
                    <a:gd name="connsiteY22-46" fmla="*/ 2208 h 10000"/>
                    <a:gd name="connsiteX23-47" fmla="*/ 9014 w 10000"/>
                    <a:gd name="connsiteY23-48" fmla="*/ 1818 h 10000"/>
                    <a:gd name="connsiteX24-49" fmla="*/ 8591 w 10000"/>
                    <a:gd name="connsiteY24-50" fmla="*/ 2078 h 10000"/>
                    <a:gd name="connsiteX25-51" fmla="*/ 8170 w 10000"/>
                    <a:gd name="connsiteY25-52" fmla="*/ 1818 h 10000"/>
                    <a:gd name="connsiteX26-53" fmla="*/ 8170 w 10000"/>
                    <a:gd name="connsiteY26-54" fmla="*/ 1039 h 10000"/>
                    <a:gd name="connsiteX27-55" fmla="*/ 7606 w 10000"/>
                    <a:gd name="connsiteY27-56" fmla="*/ 1039 h 10000"/>
                    <a:gd name="connsiteX28-57" fmla="*/ 7465 w 10000"/>
                    <a:gd name="connsiteY28-58" fmla="*/ 1558 h 10000"/>
                    <a:gd name="connsiteX29-59" fmla="*/ 7183 w 10000"/>
                    <a:gd name="connsiteY29-60" fmla="*/ 1558 h 10000"/>
                    <a:gd name="connsiteX30-61" fmla="*/ 7183 w 10000"/>
                    <a:gd name="connsiteY30-62" fmla="*/ 1948 h 10000"/>
                    <a:gd name="connsiteX31-63" fmla="*/ 6761 w 10000"/>
                    <a:gd name="connsiteY31-64" fmla="*/ 2338 h 10000"/>
                    <a:gd name="connsiteX32-65" fmla="*/ 6479 w 10000"/>
                    <a:gd name="connsiteY32-66" fmla="*/ 2338 h 10000"/>
                    <a:gd name="connsiteX33-67" fmla="*/ 6479 w 10000"/>
                    <a:gd name="connsiteY33-68" fmla="*/ 3896 h 10000"/>
                    <a:gd name="connsiteX34-69" fmla="*/ 6057 w 10000"/>
                    <a:gd name="connsiteY34-70" fmla="*/ 3896 h 10000"/>
                    <a:gd name="connsiteX35-71" fmla="*/ 5916 w 10000"/>
                    <a:gd name="connsiteY35-72" fmla="*/ 3636 h 10000"/>
                    <a:gd name="connsiteX36-73" fmla="*/ 5634 w 10000"/>
                    <a:gd name="connsiteY36-74" fmla="*/ 3896 h 10000"/>
                    <a:gd name="connsiteX37-75" fmla="*/ 5071 w 10000"/>
                    <a:gd name="connsiteY37-76" fmla="*/ 3896 h 10000"/>
                    <a:gd name="connsiteX38-77" fmla="*/ 5071 w 10000"/>
                    <a:gd name="connsiteY38-78" fmla="*/ 3766 h 10000"/>
                    <a:gd name="connsiteX39-79" fmla="*/ 4789 w 10000"/>
                    <a:gd name="connsiteY39-80" fmla="*/ 3636 h 10000"/>
                    <a:gd name="connsiteX40-81" fmla="*/ 4830 w 10000"/>
                    <a:gd name="connsiteY40-82" fmla="*/ 2962 h 10000"/>
                    <a:gd name="connsiteX41-83" fmla="*/ 4084 w 10000"/>
                    <a:gd name="connsiteY41-84" fmla="*/ 1689 h 10000"/>
                    <a:gd name="connsiteX42-85" fmla="*/ 3803 w 10000"/>
                    <a:gd name="connsiteY42-86" fmla="*/ 1689 h 10000"/>
                    <a:gd name="connsiteX43-87" fmla="*/ 3803 w 10000"/>
                    <a:gd name="connsiteY43-88" fmla="*/ 1818 h 10000"/>
                    <a:gd name="connsiteX44-89" fmla="*/ 3521 w 10000"/>
                    <a:gd name="connsiteY44-90" fmla="*/ 1428 h 10000"/>
                    <a:gd name="connsiteX45-91" fmla="*/ 3663 w 10000"/>
                    <a:gd name="connsiteY45-92" fmla="*/ 1169 h 10000"/>
                    <a:gd name="connsiteX46-93" fmla="*/ 3099 w 10000"/>
                    <a:gd name="connsiteY46-94" fmla="*/ 520 h 10000"/>
                    <a:gd name="connsiteX47-95" fmla="*/ 2817 w 10000"/>
                    <a:gd name="connsiteY47-96" fmla="*/ 649 h 10000"/>
                    <a:gd name="connsiteX48-97" fmla="*/ 2676 w 10000"/>
                    <a:gd name="connsiteY48-98" fmla="*/ 1299 h 10000"/>
                    <a:gd name="connsiteX49-99" fmla="*/ 2394 w 10000"/>
                    <a:gd name="connsiteY49-100" fmla="*/ 1299 h 10000"/>
                    <a:gd name="connsiteX50-101" fmla="*/ 2394 w 10000"/>
                    <a:gd name="connsiteY50-102" fmla="*/ 1039 h 10000"/>
                    <a:gd name="connsiteX51-103" fmla="*/ 2394 w 10000"/>
                    <a:gd name="connsiteY51-104" fmla="*/ 0 h 10000"/>
                    <a:gd name="connsiteX52-105" fmla="*/ 2113 w 10000"/>
                    <a:gd name="connsiteY52-106" fmla="*/ 259 h 10000"/>
                    <a:gd name="connsiteX53-107" fmla="*/ 1972 w 10000"/>
                    <a:gd name="connsiteY53-108" fmla="*/ 0 h 10000"/>
                    <a:gd name="connsiteX54-109" fmla="*/ 1690 w 10000"/>
                    <a:gd name="connsiteY54-110" fmla="*/ 259 h 10000"/>
                    <a:gd name="connsiteX55-111" fmla="*/ 1690 w 10000"/>
                    <a:gd name="connsiteY55-112" fmla="*/ 520 h 10000"/>
                    <a:gd name="connsiteX56-113" fmla="*/ 1831 w 10000"/>
                    <a:gd name="connsiteY56-114" fmla="*/ 1039 h 10000"/>
                    <a:gd name="connsiteX57-115" fmla="*/ 1550 w 10000"/>
                    <a:gd name="connsiteY57-116" fmla="*/ 1039 h 10000"/>
                    <a:gd name="connsiteX58-117" fmla="*/ 1267 w 10000"/>
                    <a:gd name="connsiteY58-118" fmla="*/ 1039 h 10000"/>
                    <a:gd name="connsiteX59-119" fmla="*/ 1409 w 10000"/>
                    <a:gd name="connsiteY59-120" fmla="*/ 1558 h 10000"/>
                    <a:gd name="connsiteX60-121" fmla="*/ 1409 w 10000"/>
                    <a:gd name="connsiteY60-122" fmla="*/ 1818 h 10000"/>
                    <a:gd name="connsiteX61-123" fmla="*/ 1831 w 10000"/>
                    <a:gd name="connsiteY61-124" fmla="*/ 1818 h 10000"/>
                    <a:gd name="connsiteX62-125" fmla="*/ 1831 w 10000"/>
                    <a:gd name="connsiteY62-126" fmla="*/ 2727 h 10000"/>
                    <a:gd name="connsiteX63-127" fmla="*/ 1550 w 10000"/>
                    <a:gd name="connsiteY63-128" fmla="*/ 3896 h 10000"/>
                    <a:gd name="connsiteX64-129" fmla="*/ 704 w 10000"/>
                    <a:gd name="connsiteY64-130" fmla="*/ 4415 h 10000"/>
                    <a:gd name="connsiteX65-131" fmla="*/ 423 w 10000"/>
                    <a:gd name="connsiteY65-132" fmla="*/ 4545 h 10000"/>
                    <a:gd name="connsiteX66-133" fmla="*/ 282 w 10000"/>
                    <a:gd name="connsiteY66-134" fmla="*/ 4675 h 10000"/>
                    <a:gd name="connsiteX67-135" fmla="*/ 141 w 10000"/>
                    <a:gd name="connsiteY67-136" fmla="*/ 5065 h 10000"/>
                    <a:gd name="connsiteX68-137" fmla="*/ 141 w 10000"/>
                    <a:gd name="connsiteY68-138" fmla="*/ 5844 h 10000"/>
                    <a:gd name="connsiteX69-139" fmla="*/ 0 w 10000"/>
                    <a:gd name="connsiteY69-140" fmla="*/ 6104 h 10000"/>
                    <a:gd name="connsiteX70-141" fmla="*/ 563 w 10000"/>
                    <a:gd name="connsiteY70-142" fmla="*/ 6104 h 10000"/>
                    <a:gd name="connsiteX71-143" fmla="*/ 846 w 10000"/>
                    <a:gd name="connsiteY71-144" fmla="*/ 5974 h 10000"/>
                    <a:gd name="connsiteX72-145" fmla="*/ 1550 w 10000"/>
                    <a:gd name="connsiteY72-146" fmla="*/ 6104 h 10000"/>
                    <a:gd name="connsiteX73-147" fmla="*/ 1409 w 10000"/>
                    <a:gd name="connsiteY73-148" fmla="*/ 6363 h 10000"/>
                    <a:gd name="connsiteX74-149" fmla="*/ 1267 w 10000"/>
                    <a:gd name="connsiteY74-150" fmla="*/ 6363 h 10000"/>
                    <a:gd name="connsiteX75-151" fmla="*/ 1550 w 10000"/>
                    <a:gd name="connsiteY75-152" fmla="*/ 6624 h 10000"/>
                    <a:gd name="connsiteX76-153" fmla="*/ 1409 w 10000"/>
                    <a:gd name="connsiteY76-154" fmla="*/ 7013 h 10000"/>
                    <a:gd name="connsiteX77-155" fmla="*/ 1690 w 10000"/>
                    <a:gd name="connsiteY77-156" fmla="*/ 7273 h 10000"/>
                    <a:gd name="connsiteX78-157" fmla="*/ 2113 w 10000"/>
                    <a:gd name="connsiteY78-158" fmla="*/ 7273 h 10000"/>
                    <a:gd name="connsiteX79-159" fmla="*/ 2113 w 10000"/>
                    <a:gd name="connsiteY79-160" fmla="*/ 7532 h 10000"/>
                    <a:gd name="connsiteX80-161" fmla="*/ 1972 w 10000"/>
                    <a:gd name="connsiteY80-162" fmla="*/ 7662 h 10000"/>
                    <a:gd name="connsiteX81-163" fmla="*/ 1972 w 10000"/>
                    <a:gd name="connsiteY81-164" fmla="*/ 8182 h 10000"/>
                    <a:gd name="connsiteX82-165" fmla="*/ 1690 w 10000"/>
                    <a:gd name="connsiteY82-166" fmla="*/ 8182 h 10000"/>
                    <a:gd name="connsiteX83-167" fmla="*/ 1831 w 10000"/>
                    <a:gd name="connsiteY83-168" fmla="*/ 8572 h 10000"/>
                    <a:gd name="connsiteX84-169" fmla="*/ 2536 w 10000"/>
                    <a:gd name="connsiteY84-170" fmla="*/ 8572 h 10000"/>
                    <a:gd name="connsiteX85-171" fmla="*/ 2536 w 10000"/>
                    <a:gd name="connsiteY85-172" fmla="*/ 9091 h 10000"/>
                    <a:gd name="connsiteX86-173" fmla="*/ 2817 w 10000"/>
                    <a:gd name="connsiteY86-174" fmla="*/ 9221 h 10000"/>
                    <a:gd name="connsiteX87-175" fmla="*/ 3521 w 10000"/>
                    <a:gd name="connsiteY87-176" fmla="*/ 9350 h 10000"/>
                    <a:gd name="connsiteX88-177" fmla="*/ 3803 w 10000"/>
                    <a:gd name="connsiteY88-178" fmla="*/ 9091 h 10000"/>
                    <a:gd name="connsiteX89-179" fmla="*/ 3944 w 10000"/>
                    <a:gd name="connsiteY89-180" fmla="*/ 9221 h 10000"/>
                    <a:gd name="connsiteX90-181" fmla="*/ 3803 w 10000"/>
                    <a:gd name="connsiteY90-182" fmla="*/ 9610 h 10000"/>
                    <a:gd name="connsiteX91-183" fmla="*/ 4084 w 10000"/>
                    <a:gd name="connsiteY91-184" fmla="*/ 9740 h 10000"/>
                    <a:gd name="connsiteX92-185" fmla="*/ 4648 w 10000"/>
                    <a:gd name="connsiteY92-186" fmla="*/ 10000 h 10000"/>
                    <a:gd name="connsiteX93-187" fmla="*/ 4648 w 10000"/>
                    <a:gd name="connsiteY93-188" fmla="*/ 9610 h 10000"/>
                    <a:gd name="connsiteX94-189" fmla="*/ 4648 w 10000"/>
                    <a:gd name="connsiteY94-190" fmla="*/ 8442 h 10000"/>
                    <a:gd name="connsiteX95-191" fmla="*/ 4789 w 10000"/>
                    <a:gd name="connsiteY95-192" fmla="*/ 8311 h 10000"/>
                    <a:gd name="connsiteX96-193" fmla="*/ 5634 w 10000"/>
                    <a:gd name="connsiteY96-194" fmla="*/ 8311 h 10000"/>
                    <a:gd name="connsiteX97-195" fmla="*/ 5774 w 10000"/>
                    <a:gd name="connsiteY97-196" fmla="*/ 8182 h 10000"/>
                    <a:gd name="connsiteX98-197" fmla="*/ 6057 w 10000"/>
                    <a:gd name="connsiteY98-198" fmla="*/ 8182 h 10000"/>
                    <a:gd name="connsiteX99-199" fmla="*/ 6197 w 10000"/>
                    <a:gd name="connsiteY99-200" fmla="*/ 8311 h 10000"/>
                    <a:gd name="connsiteX100-201" fmla="*/ 6620 w 10000"/>
                    <a:gd name="connsiteY100-202" fmla="*/ 8182 h 10000"/>
                    <a:gd name="connsiteX101-203" fmla="*/ 6761 w 10000"/>
                    <a:gd name="connsiteY101-204" fmla="*/ 8311 h 10000"/>
                    <a:gd name="connsiteX102-205" fmla="*/ 6901 w 10000"/>
                    <a:gd name="connsiteY102-206" fmla="*/ 8182 h 10000"/>
                    <a:gd name="connsiteX103-207" fmla="*/ 7324 w 10000"/>
                    <a:gd name="connsiteY103-208" fmla="*/ 8442 h 10000"/>
                    <a:gd name="connsiteX104-209" fmla="*/ 7324 w 10000"/>
                    <a:gd name="connsiteY104-210" fmla="*/ 8182 h 10000"/>
                    <a:gd name="connsiteX105-211" fmla="*/ 7747 w 10000"/>
                    <a:gd name="connsiteY105-212" fmla="*/ 8182 h 10000"/>
                    <a:gd name="connsiteX106-213" fmla="*/ 8451 w 10000"/>
                    <a:gd name="connsiteY106-214" fmla="*/ 8052 h 10000"/>
                    <a:gd name="connsiteX107-215" fmla="*/ 8591 w 10000"/>
                    <a:gd name="connsiteY107-216" fmla="*/ 7662 h 10000"/>
                    <a:gd name="connsiteX108-217" fmla="*/ 8874 w 10000"/>
                    <a:gd name="connsiteY108-218" fmla="*/ 7532 h 10000"/>
                    <a:gd name="connsiteX109-219" fmla="*/ 9155 w 10000"/>
                    <a:gd name="connsiteY109-220" fmla="*/ 7532 h 10000"/>
                    <a:gd name="connsiteX0-221" fmla="*/ 9155 w 10000"/>
                    <a:gd name="connsiteY0-222" fmla="*/ 7532 h 10000"/>
                    <a:gd name="connsiteX1-223" fmla="*/ 9296 w 10000"/>
                    <a:gd name="connsiteY1-224" fmla="*/ 7273 h 10000"/>
                    <a:gd name="connsiteX2-225" fmla="*/ 10000 w 10000"/>
                    <a:gd name="connsiteY2-226" fmla="*/ 7273 h 10000"/>
                    <a:gd name="connsiteX3-227" fmla="*/ 9860 w 10000"/>
                    <a:gd name="connsiteY3-228" fmla="*/ 6753 h 10000"/>
                    <a:gd name="connsiteX4-229" fmla="*/ 9718 w 10000"/>
                    <a:gd name="connsiteY4-230" fmla="*/ 6493 h 10000"/>
                    <a:gd name="connsiteX5-231" fmla="*/ 9296 w 10000"/>
                    <a:gd name="connsiteY5-232" fmla="*/ 6515 h 10000"/>
                    <a:gd name="connsiteX6-233" fmla="*/ 8874 w 10000"/>
                    <a:gd name="connsiteY6-234" fmla="*/ 6493 h 10000"/>
                    <a:gd name="connsiteX7-235" fmla="*/ 8733 w 10000"/>
                    <a:gd name="connsiteY7-236" fmla="*/ 6234 h 10000"/>
                    <a:gd name="connsiteX8-237" fmla="*/ 8170 w 10000"/>
                    <a:gd name="connsiteY8-238" fmla="*/ 6234 h 10000"/>
                    <a:gd name="connsiteX9-239" fmla="*/ 8170 w 10000"/>
                    <a:gd name="connsiteY9-240" fmla="*/ 5844 h 10000"/>
                    <a:gd name="connsiteX10-241" fmla="*/ 8170 w 10000"/>
                    <a:gd name="connsiteY10-242" fmla="*/ 5584 h 10000"/>
                    <a:gd name="connsiteX11-243" fmla="*/ 8451 w 10000"/>
                    <a:gd name="connsiteY11-244" fmla="*/ 5194 h 10000"/>
                    <a:gd name="connsiteX12-245" fmla="*/ 7887 w 10000"/>
                    <a:gd name="connsiteY12-246" fmla="*/ 4675 h 10000"/>
                    <a:gd name="connsiteX13-247" fmla="*/ 8310 w 10000"/>
                    <a:gd name="connsiteY13-248" fmla="*/ 4025 h 10000"/>
                    <a:gd name="connsiteX14-249" fmla="*/ 8310 w 10000"/>
                    <a:gd name="connsiteY14-250" fmla="*/ 3507 h 10000"/>
                    <a:gd name="connsiteX15-251" fmla="*/ 7465 w 10000"/>
                    <a:gd name="connsiteY15-252" fmla="*/ 3636 h 10000"/>
                    <a:gd name="connsiteX16-253" fmla="*/ 7465 w 10000"/>
                    <a:gd name="connsiteY16-254" fmla="*/ 2987 h 10000"/>
                    <a:gd name="connsiteX17-255" fmla="*/ 7324 w 10000"/>
                    <a:gd name="connsiteY17-256" fmla="*/ 2858 h 10000"/>
                    <a:gd name="connsiteX18-257" fmla="*/ 7606 w 10000"/>
                    <a:gd name="connsiteY18-258" fmla="*/ 2597 h 10000"/>
                    <a:gd name="connsiteX19-259" fmla="*/ 7887 w 10000"/>
                    <a:gd name="connsiteY19-260" fmla="*/ 2727 h 10000"/>
                    <a:gd name="connsiteX20-261" fmla="*/ 8211 w 10000"/>
                    <a:gd name="connsiteY20-262" fmla="*/ 2639 h 10000"/>
                    <a:gd name="connsiteX21-263" fmla="*/ 9014 w 10000"/>
                    <a:gd name="connsiteY21-264" fmla="*/ 2597 h 10000"/>
                    <a:gd name="connsiteX22-265" fmla="*/ 9296 w 10000"/>
                    <a:gd name="connsiteY22-266" fmla="*/ 2208 h 10000"/>
                    <a:gd name="connsiteX23-267" fmla="*/ 9014 w 10000"/>
                    <a:gd name="connsiteY23-268" fmla="*/ 1818 h 10000"/>
                    <a:gd name="connsiteX24-269" fmla="*/ 8591 w 10000"/>
                    <a:gd name="connsiteY24-270" fmla="*/ 2078 h 10000"/>
                    <a:gd name="connsiteX25-271" fmla="*/ 8170 w 10000"/>
                    <a:gd name="connsiteY25-272" fmla="*/ 1818 h 10000"/>
                    <a:gd name="connsiteX26-273" fmla="*/ 8170 w 10000"/>
                    <a:gd name="connsiteY26-274" fmla="*/ 1039 h 10000"/>
                    <a:gd name="connsiteX27-275" fmla="*/ 7606 w 10000"/>
                    <a:gd name="connsiteY27-276" fmla="*/ 1039 h 10000"/>
                    <a:gd name="connsiteX28-277" fmla="*/ 7465 w 10000"/>
                    <a:gd name="connsiteY28-278" fmla="*/ 1558 h 10000"/>
                    <a:gd name="connsiteX29-279" fmla="*/ 7183 w 10000"/>
                    <a:gd name="connsiteY29-280" fmla="*/ 1558 h 10000"/>
                    <a:gd name="connsiteX30-281" fmla="*/ 7183 w 10000"/>
                    <a:gd name="connsiteY30-282" fmla="*/ 1948 h 10000"/>
                    <a:gd name="connsiteX31-283" fmla="*/ 6761 w 10000"/>
                    <a:gd name="connsiteY31-284" fmla="*/ 2338 h 10000"/>
                    <a:gd name="connsiteX32-285" fmla="*/ 6479 w 10000"/>
                    <a:gd name="connsiteY32-286" fmla="*/ 2338 h 10000"/>
                    <a:gd name="connsiteX33-287" fmla="*/ 6479 w 10000"/>
                    <a:gd name="connsiteY33-288" fmla="*/ 3896 h 10000"/>
                    <a:gd name="connsiteX34-289" fmla="*/ 6057 w 10000"/>
                    <a:gd name="connsiteY34-290" fmla="*/ 3896 h 10000"/>
                    <a:gd name="connsiteX35-291" fmla="*/ 5916 w 10000"/>
                    <a:gd name="connsiteY35-292" fmla="*/ 3636 h 10000"/>
                    <a:gd name="connsiteX36-293" fmla="*/ 5634 w 10000"/>
                    <a:gd name="connsiteY36-294" fmla="*/ 3896 h 10000"/>
                    <a:gd name="connsiteX37-295" fmla="*/ 5071 w 10000"/>
                    <a:gd name="connsiteY37-296" fmla="*/ 3896 h 10000"/>
                    <a:gd name="connsiteX38-297" fmla="*/ 5071 w 10000"/>
                    <a:gd name="connsiteY38-298" fmla="*/ 3766 h 10000"/>
                    <a:gd name="connsiteX39-299" fmla="*/ 4789 w 10000"/>
                    <a:gd name="connsiteY39-300" fmla="*/ 3636 h 10000"/>
                    <a:gd name="connsiteX40-301" fmla="*/ 4830 w 10000"/>
                    <a:gd name="connsiteY40-302" fmla="*/ 2962 h 10000"/>
                    <a:gd name="connsiteX41-303" fmla="*/ 4084 w 10000"/>
                    <a:gd name="connsiteY41-304" fmla="*/ 1689 h 10000"/>
                    <a:gd name="connsiteX42-305" fmla="*/ 3803 w 10000"/>
                    <a:gd name="connsiteY42-306" fmla="*/ 1689 h 10000"/>
                    <a:gd name="connsiteX43-307" fmla="*/ 3803 w 10000"/>
                    <a:gd name="connsiteY43-308" fmla="*/ 1818 h 10000"/>
                    <a:gd name="connsiteX44-309" fmla="*/ 3521 w 10000"/>
                    <a:gd name="connsiteY44-310" fmla="*/ 1428 h 10000"/>
                    <a:gd name="connsiteX45-311" fmla="*/ 3663 w 10000"/>
                    <a:gd name="connsiteY45-312" fmla="*/ 1169 h 10000"/>
                    <a:gd name="connsiteX46-313" fmla="*/ 3099 w 10000"/>
                    <a:gd name="connsiteY46-314" fmla="*/ 520 h 10000"/>
                    <a:gd name="connsiteX47-315" fmla="*/ 2817 w 10000"/>
                    <a:gd name="connsiteY47-316" fmla="*/ 649 h 10000"/>
                    <a:gd name="connsiteX48-317" fmla="*/ 2676 w 10000"/>
                    <a:gd name="connsiteY48-318" fmla="*/ 1299 h 10000"/>
                    <a:gd name="connsiteX49-319" fmla="*/ 2394 w 10000"/>
                    <a:gd name="connsiteY49-320" fmla="*/ 1299 h 10000"/>
                    <a:gd name="connsiteX50-321" fmla="*/ 2394 w 10000"/>
                    <a:gd name="connsiteY50-322" fmla="*/ 1039 h 10000"/>
                    <a:gd name="connsiteX51-323" fmla="*/ 2394 w 10000"/>
                    <a:gd name="connsiteY51-324" fmla="*/ 0 h 10000"/>
                    <a:gd name="connsiteX52-325" fmla="*/ 2113 w 10000"/>
                    <a:gd name="connsiteY52-326" fmla="*/ 259 h 10000"/>
                    <a:gd name="connsiteX53-327" fmla="*/ 1972 w 10000"/>
                    <a:gd name="connsiteY53-328" fmla="*/ 0 h 10000"/>
                    <a:gd name="connsiteX54-329" fmla="*/ 1690 w 10000"/>
                    <a:gd name="connsiteY54-330" fmla="*/ 259 h 10000"/>
                    <a:gd name="connsiteX55-331" fmla="*/ 1690 w 10000"/>
                    <a:gd name="connsiteY55-332" fmla="*/ 520 h 10000"/>
                    <a:gd name="connsiteX56-333" fmla="*/ 1831 w 10000"/>
                    <a:gd name="connsiteY56-334" fmla="*/ 1039 h 10000"/>
                    <a:gd name="connsiteX57-335" fmla="*/ 1550 w 10000"/>
                    <a:gd name="connsiteY57-336" fmla="*/ 1039 h 10000"/>
                    <a:gd name="connsiteX58-337" fmla="*/ 1267 w 10000"/>
                    <a:gd name="connsiteY58-338" fmla="*/ 1039 h 10000"/>
                    <a:gd name="connsiteX59-339" fmla="*/ 1409 w 10000"/>
                    <a:gd name="connsiteY59-340" fmla="*/ 1558 h 10000"/>
                    <a:gd name="connsiteX60-341" fmla="*/ 1409 w 10000"/>
                    <a:gd name="connsiteY60-342" fmla="*/ 1818 h 10000"/>
                    <a:gd name="connsiteX61-343" fmla="*/ 1831 w 10000"/>
                    <a:gd name="connsiteY61-344" fmla="*/ 1818 h 10000"/>
                    <a:gd name="connsiteX62-345" fmla="*/ 1831 w 10000"/>
                    <a:gd name="connsiteY62-346" fmla="*/ 2727 h 10000"/>
                    <a:gd name="connsiteX63-347" fmla="*/ 1550 w 10000"/>
                    <a:gd name="connsiteY63-348" fmla="*/ 3896 h 10000"/>
                    <a:gd name="connsiteX64-349" fmla="*/ 704 w 10000"/>
                    <a:gd name="connsiteY64-350" fmla="*/ 4415 h 10000"/>
                    <a:gd name="connsiteX65-351" fmla="*/ 423 w 10000"/>
                    <a:gd name="connsiteY65-352" fmla="*/ 4545 h 10000"/>
                    <a:gd name="connsiteX66-353" fmla="*/ 282 w 10000"/>
                    <a:gd name="connsiteY66-354" fmla="*/ 4675 h 10000"/>
                    <a:gd name="connsiteX67-355" fmla="*/ 141 w 10000"/>
                    <a:gd name="connsiteY67-356" fmla="*/ 5065 h 10000"/>
                    <a:gd name="connsiteX68-357" fmla="*/ 141 w 10000"/>
                    <a:gd name="connsiteY68-358" fmla="*/ 5844 h 10000"/>
                    <a:gd name="connsiteX69-359" fmla="*/ 0 w 10000"/>
                    <a:gd name="connsiteY69-360" fmla="*/ 6104 h 10000"/>
                    <a:gd name="connsiteX70-361" fmla="*/ 563 w 10000"/>
                    <a:gd name="connsiteY70-362" fmla="*/ 6104 h 10000"/>
                    <a:gd name="connsiteX71-363" fmla="*/ 846 w 10000"/>
                    <a:gd name="connsiteY71-364" fmla="*/ 5974 h 10000"/>
                    <a:gd name="connsiteX72-365" fmla="*/ 1550 w 10000"/>
                    <a:gd name="connsiteY72-366" fmla="*/ 6104 h 10000"/>
                    <a:gd name="connsiteX73-367" fmla="*/ 1409 w 10000"/>
                    <a:gd name="connsiteY73-368" fmla="*/ 6363 h 10000"/>
                    <a:gd name="connsiteX74-369" fmla="*/ 1267 w 10000"/>
                    <a:gd name="connsiteY74-370" fmla="*/ 6363 h 10000"/>
                    <a:gd name="connsiteX75-371" fmla="*/ 1550 w 10000"/>
                    <a:gd name="connsiteY75-372" fmla="*/ 6624 h 10000"/>
                    <a:gd name="connsiteX76-373" fmla="*/ 1409 w 10000"/>
                    <a:gd name="connsiteY76-374" fmla="*/ 7013 h 10000"/>
                    <a:gd name="connsiteX77-375" fmla="*/ 1690 w 10000"/>
                    <a:gd name="connsiteY77-376" fmla="*/ 7273 h 10000"/>
                    <a:gd name="connsiteX78-377" fmla="*/ 2113 w 10000"/>
                    <a:gd name="connsiteY78-378" fmla="*/ 7273 h 10000"/>
                    <a:gd name="connsiteX79-379" fmla="*/ 2113 w 10000"/>
                    <a:gd name="connsiteY79-380" fmla="*/ 7532 h 10000"/>
                    <a:gd name="connsiteX80-381" fmla="*/ 1972 w 10000"/>
                    <a:gd name="connsiteY80-382" fmla="*/ 7662 h 10000"/>
                    <a:gd name="connsiteX81-383" fmla="*/ 1972 w 10000"/>
                    <a:gd name="connsiteY81-384" fmla="*/ 8182 h 10000"/>
                    <a:gd name="connsiteX82-385" fmla="*/ 1690 w 10000"/>
                    <a:gd name="connsiteY82-386" fmla="*/ 8182 h 10000"/>
                    <a:gd name="connsiteX83-387" fmla="*/ 1831 w 10000"/>
                    <a:gd name="connsiteY83-388" fmla="*/ 8572 h 10000"/>
                    <a:gd name="connsiteX84-389" fmla="*/ 2536 w 10000"/>
                    <a:gd name="connsiteY84-390" fmla="*/ 8572 h 10000"/>
                    <a:gd name="connsiteX85-391" fmla="*/ 2536 w 10000"/>
                    <a:gd name="connsiteY85-392" fmla="*/ 9091 h 10000"/>
                    <a:gd name="connsiteX86-393" fmla="*/ 2817 w 10000"/>
                    <a:gd name="connsiteY86-394" fmla="*/ 9221 h 10000"/>
                    <a:gd name="connsiteX87-395" fmla="*/ 3521 w 10000"/>
                    <a:gd name="connsiteY87-396" fmla="*/ 9350 h 10000"/>
                    <a:gd name="connsiteX88-397" fmla="*/ 3803 w 10000"/>
                    <a:gd name="connsiteY88-398" fmla="*/ 9091 h 10000"/>
                    <a:gd name="connsiteX89-399" fmla="*/ 3944 w 10000"/>
                    <a:gd name="connsiteY89-400" fmla="*/ 9221 h 10000"/>
                    <a:gd name="connsiteX90-401" fmla="*/ 3803 w 10000"/>
                    <a:gd name="connsiteY90-402" fmla="*/ 9610 h 10000"/>
                    <a:gd name="connsiteX91-403" fmla="*/ 4084 w 10000"/>
                    <a:gd name="connsiteY91-404" fmla="*/ 9740 h 10000"/>
                    <a:gd name="connsiteX92-405" fmla="*/ 4648 w 10000"/>
                    <a:gd name="connsiteY92-406" fmla="*/ 10000 h 10000"/>
                    <a:gd name="connsiteX93-407" fmla="*/ 4648 w 10000"/>
                    <a:gd name="connsiteY93-408" fmla="*/ 9610 h 10000"/>
                    <a:gd name="connsiteX94-409" fmla="*/ 4648 w 10000"/>
                    <a:gd name="connsiteY94-410" fmla="*/ 8442 h 10000"/>
                    <a:gd name="connsiteX95-411" fmla="*/ 4789 w 10000"/>
                    <a:gd name="connsiteY95-412" fmla="*/ 8311 h 10000"/>
                    <a:gd name="connsiteX96-413" fmla="*/ 5634 w 10000"/>
                    <a:gd name="connsiteY96-414" fmla="*/ 8311 h 10000"/>
                    <a:gd name="connsiteX97-415" fmla="*/ 5774 w 10000"/>
                    <a:gd name="connsiteY97-416" fmla="*/ 8182 h 10000"/>
                    <a:gd name="connsiteX98-417" fmla="*/ 6057 w 10000"/>
                    <a:gd name="connsiteY98-418" fmla="*/ 8182 h 10000"/>
                    <a:gd name="connsiteX99-419" fmla="*/ 6197 w 10000"/>
                    <a:gd name="connsiteY99-420" fmla="*/ 8311 h 10000"/>
                    <a:gd name="connsiteX100-421" fmla="*/ 6620 w 10000"/>
                    <a:gd name="connsiteY100-422" fmla="*/ 8182 h 10000"/>
                    <a:gd name="connsiteX101-423" fmla="*/ 6761 w 10000"/>
                    <a:gd name="connsiteY101-424" fmla="*/ 8311 h 10000"/>
                    <a:gd name="connsiteX102-425" fmla="*/ 6901 w 10000"/>
                    <a:gd name="connsiteY102-426" fmla="*/ 8182 h 10000"/>
                    <a:gd name="connsiteX103-427" fmla="*/ 7324 w 10000"/>
                    <a:gd name="connsiteY103-428" fmla="*/ 8442 h 10000"/>
                    <a:gd name="connsiteX104-429" fmla="*/ 7324 w 10000"/>
                    <a:gd name="connsiteY104-430" fmla="*/ 8182 h 10000"/>
                    <a:gd name="connsiteX105-431" fmla="*/ 7747 w 10000"/>
                    <a:gd name="connsiteY105-432" fmla="*/ 8182 h 10000"/>
                    <a:gd name="connsiteX106-433" fmla="*/ 8451 w 10000"/>
                    <a:gd name="connsiteY106-434" fmla="*/ 8052 h 10000"/>
                    <a:gd name="connsiteX107-435" fmla="*/ 8591 w 10000"/>
                    <a:gd name="connsiteY107-436" fmla="*/ 7662 h 10000"/>
                    <a:gd name="connsiteX108-437" fmla="*/ 8874 w 10000"/>
                    <a:gd name="connsiteY108-438" fmla="*/ 7532 h 10000"/>
                    <a:gd name="connsiteX109-439" fmla="*/ 9155 w 10000"/>
                    <a:gd name="connsiteY109-440" fmla="*/ 7532 h 10000"/>
                    <a:gd name="connsiteX0-441" fmla="*/ 9155 w 10000"/>
                    <a:gd name="connsiteY0-442" fmla="*/ 7532 h 10000"/>
                    <a:gd name="connsiteX1-443" fmla="*/ 9296 w 10000"/>
                    <a:gd name="connsiteY1-444" fmla="*/ 7273 h 10000"/>
                    <a:gd name="connsiteX2-445" fmla="*/ 10000 w 10000"/>
                    <a:gd name="connsiteY2-446" fmla="*/ 7273 h 10000"/>
                    <a:gd name="connsiteX3-447" fmla="*/ 9860 w 10000"/>
                    <a:gd name="connsiteY3-448" fmla="*/ 6753 h 10000"/>
                    <a:gd name="connsiteX4-449" fmla="*/ 9718 w 10000"/>
                    <a:gd name="connsiteY4-450" fmla="*/ 6493 h 10000"/>
                    <a:gd name="connsiteX5-451" fmla="*/ 9296 w 10000"/>
                    <a:gd name="connsiteY5-452" fmla="*/ 6515 h 10000"/>
                    <a:gd name="connsiteX6-453" fmla="*/ 8888 w 10000"/>
                    <a:gd name="connsiteY6-454" fmla="*/ 6446 h 10000"/>
                    <a:gd name="connsiteX7-455" fmla="*/ 8733 w 10000"/>
                    <a:gd name="connsiteY7-456" fmla="*/ 6234 h 10000"/>
                    <a:gd name="connsiteX8-457" fmla="*/ 8170 w 10000"/>
                    <a:gd name="connsiteY8-458" fmla="*/ 6234 h 10000"/>
                    <a:gd name="connsiteX9-459" fmla="*/ 8170 w 10000"/>
                    <a:gd name="connsiteY9-460" fmla="*/ 5844 h 10000"/>
                    <a:gd name="connsiteX10-461" fmla="*/ 8170 w 10000"/>
                    <a:gd name="connsiteY10-462" fmla="*/ 5584 h 10000"/>
                    <a:gd name="connsiteX11-463" fmla="*/ 8451 w 10000"/>
                    <a:gd name="connsiteY11-464" fmla="*/ 5194 h 10000"/>
                    <a:gd name="connsiteX12-465" fmla="*/ 7887 w 10000"/>
                    <a:gd name="connsiteY12-466" fmla="*/ 4675 h 10000"/>
                    <a:gd name="connsiteX13-467" fmla="*/ 8310 w 10000"/>
                    <a:gd name="connsiteY13-468" fmla="*/ 4025 h 10000"/>
                    <a:gd name="connsiteX14-469" fmla="*/ 8310 w 10000"/>
                    <a:gd name="connsiteY14-470" fmla="*/ 3507 h 10000"/>
                    <a:gd name="connsiteX15-471" fmla="*/ 7465 w 10000"/>
                    <a:gd name="connsiteY15-472" fmla="*/ 3636 h 10000"/>
                    <a:gd name="connsiteX16-473" fmla="*/ 7465 w 10000"/>
                    <a:gd name="connsiteY16-474" fmla="*/ 2987 h 10000"/>
                    <a:gd name="connsiteX17-475" fmla="*/ 7324 w 10000"/>
                    <a:gd name="connsiteY17-476" fmla="*/ 2858 h 10000"/>
                    <a:gd name="connsiteX18-477" fmla="*/ 7606 w 10000"/>
                    <a:gd name="connsiteY18-478" fmla="*/ 2597 h 10000"/>
                    <a:gd name="connsiteX19-479" fmla="*/ 7887 w 10000"/>
                    <a:gd name="connsiteY19-480" fmla="*/ 2727 h 10000"/>
                    <a:gd name="connsiteX20-481" fmla="*/ 8211 w 10000"/>
                    <a:gd name="connsiteY20-482" fmla="*/ 2639 h 10000"/>
                    <a:gd name="connsiteX21-483" fmla="*/ 9014 w 10000"/>
                    <a:gd name="connsiteY21-484" fmla="*/ 2597 h 10000"/>
                    <a:gd name="connsiteX22-485" fmla="*/ 9296 w 10000"/>
                    <a:gd name="connsiteY22-486" fmla="*/ 2208 h 10000"/>
                    <a:gd name="connsiteX23-487" fmla="*/ 9014 w 10000"/>
                    <a:gd name="connsiteY23-488" fmla="*/ 1818 h 10000"/>
                    <a:gd name="connsiteX24-489" fmla="*/ 8591 w 10000"/>
                    <a:gd name="connsiteY24-490" fmla="*/ 2078 h 10000"/>
                    <a:gd name="connsiteX25-491" fmla="*/ 8170 w 10000"/>
                    <a:gd name="connsiteY25-492" fmla="*/ 1818 h 10000"/>
                    <a:gd name="connsiteX26-493" fmla="*/ 8170 w 10000"/>
                    <a:gd name="connsiteY26-494" fmla="*/ 1039 h 10000"/>
                    <a:gd name="connsiteX27-495" fmla="*/ 7606 w 10000"/>
                    <a:gd name="connsiteY27-496" fmla="*/ 1039 h 10000"/>
                    <a:gd name="connsiteX28-497" fmla="*/ 7465 w 10000"/>
                    <a:gd name="connsiteY28-498" fmla="*/ 1558 h 10000"/>
                    <a:gd name="connsiteX29-499" fmla="*/ 7183 w 10000"/>
                    <a:gd name="connsiteY29-500" fmla="*/ 1558 h 10000"/>
                    <a:gd name="connsiteX30-501" fmla="*/ 7183 w 10000"/>
                    <a:gd name="connsiteY30-502" fmla="*/ 1948 h 10000"/>
                    <a:gd name="connsiteX31-503" fmla="*/ 6761 w 10000"/>
                    <a:gd name="connsiteY31-504" fmla="*/ 2338 h 10000"/>
                    <a:gd name="connsiteX32-505" fmla="*/ 6479 w 10000"/>
                    <a:gd name="connsiteY32-506" fmla="*/ 2338 h 10000"/>
                    <a:gd name="connsiteX33-507" fmla="*/ 6479 w 10000"/>
                    <a:gd name="connsiteY33-508" fmla="*/ 3896 h 10000"/>
                    <a:gd name="connsiteX34-509" fmla="*/ 6057 w 10000"/>
                    <a:gd name="connsiteY34-510" fmla="*/ 3896 h 10000"/>
                    <a:gd name="connsiteX35-511" fmla="*/ 5916 w 10000"/>
                    <a:gd name="connsiteY35-512" fmla="*/ 3636 h 10000"/>
                    <a:gd name="connsiteX36-513" fmla="*/ 5634 w 10000"/>
                    <a:gd name="connsiteY36-514" fmla="*/ 3896 h 10000"/>
                    <a:gd name="connsiteX37-515" fmla="*/ 5071 w 10000"/>
                    <a:gd name="connsiteY37-516" fmla="*/ 3896 h 10000"/>
                    <a:gd name="connsiteX38-517" fmla="*/ 5071 w 10000"/>
                    <a:gd name="connsiteY38-518" fmla="*/ 3766 h 10000"/>
                    <a:gd name="connsiteX39-519" fmla="*/ 4789 w 10000"/>
                    <a:gd name="connsiteY39-520" fmla="*/ 3636 h 10000"/>
                    <a:gd name="connsiteX40-521" fmla="*/ 4830 w 10000"/>
                    <a:gd name="connsiteY40-522" fmla="*/ 2962 h 10000"/>
                    <a:gd name="connsiteX41-523" fmla="*/ 4084 w 10000"/>
                    <a:gd name="connsiteY41-524" fmla="*/ 1689 h 10000"/>
                    <a:gd name="connsiteX42-525" fmla="*/ 3803 w 10000"/>
                    <a:gd name="connsiteY42-526" fmla="*/ 1689 h 10000"/>
                    <a:gd name="connsiteX43-527" fmla="*/ 3803 w 10000"/>
                    <a:gd name="connsiteY43-528" fmla="*/ 1818 h 10000"/>
                    <a:gd name="connsiteX44-529" fmla="*/ 3521 w 10000"/>
                    <a:gd name="connsiteY44-530" fmla="*/ 1428 h 10000"/>
                    <a:gd name="connsiteX45-531" fmla="*/ 3663 w 10000"/>
                    <a:gd name="connsiteY45-532" fmla="*/ 1169 h 10000"/>
                    <a:gd name="connsiteX46-533" fmla="*/ 3099 w 10000"/>
                    <a:gd name="connsiteY46-534" fmla="*/ 520 h 10000"/>
                    <a:gd name="connsiteX47-535" fmla="*/ 2817 w 10000"/>
                    <a:gd name="connsiteY47-536" fmla="*/ 649 h 10000"/>
                    <a:gd name="connsiteX48-537" fmla="*/ 2676 w 10000"/>
                    <a:gd name="connsiteY48-538" fmla="*/ 1299 h 10000"/>
                    <a:gd name="connsiteX49-539" fmla="*/ 2394 w 10000"/>
                    <a:gd name="connsiteY49-540" fmla="*/ 1299 h 10000"/>
                    <a:gd name="connsiteX50-541" fmla="*/ 2394 w 10000"/>
                    <a:gd name="connsiteY50-542" fmla="*/ 1039 h 10000"/>
                    <a:gd name="connsiteX51-543" fmla="*/ 2394 w 10000"/>
                    <a:gd name="connsiteY51-544" fmla="*/ 0 h 10000"/>
                    <a:gd name="connsiteX52-545" fmla="*/ 2113 w 10000"/>
                    <a:gd name="connsiteY52-546" fmla="*/ 259 h 10000"/>
                    <a:gd name="connsiteX53-547" fmla="*/ 1972 w 10000"/>
                    <a:gd name="connsiteY53-548" fmla="*/ 0 h 10000"/>
                    <a:gd name="connsiteX54-549" fmla="*/ 1690 w 10000"/>
                    <a:gd name="connsiteY54-550" fmla="*/ 259 h 10000"/>
                    <a:gd name="connsiteX55-551" fmla="*/ 1690 w 10000"/>
                    <a:gd name="connsiteY55-552" fmla="*/ 520 h 10000"/>
                    <a:gd name="connsiteX56-553" fmla="*/ 1831 w 10000"/>
                    <a:gd name="connsiteY56-554" fmla="*/ 1039 h 10000"/>
                    <a:gd name="connsiteX57-555" fmla="*/ 1550 w 10000"/>
                    <a:gd name="connsiteY57-556" fmla="*/ 1039 h 10000"/>
                    <a:gd name="connsiteX58-557" fmla="*/ 1267 w 10000"/>
                    <a:gd name="connsiteY58-558" fmla="*/ 1039 h 10000"/>
                    <a:gd name="connsiteX59-559" fmla="*/ 1409 w 10000"/>
                    <a:gd name="connsiteY59-560" fmla="*/ 1558 h 10000"/>
                    <a:gd name="connsiteX60-561" fmla="*/ 1409 w 10000"/>
                    <a:gd name="connsiteY60-562" fmla="*/ 1818 h 10000"/>
                    <a:gd name="connsiteX61-563" fmla="*/ 1831 w 10000"/>
                    <a:gd name="connsiteY61-564" fmla="*/ 1818 h 10000"/>
                    <a:gd name="connsiteX62-565" fmla="*/ 1831 w 10000"/>
                    <a:gd name="connsiteY62-566" fmla="*/ 2727 h 10000"/>
                    <a:gd name="connsiteX63-567" fmla="*/ 1550 w 10000"/>
                    <a:gd name="connsiteY63-568" fmla="*/ 3896 h 10000"/>
                    <a:gd name="connsiteX64-569" fmla="*/ 704 w 10000"/>
                    <a:gd name="connsiteY64-570" fmla="*/ 4415 h 10000"/>
                    <a:gd name="connsiteX65-571" fmla="*/ 423 w 10000"/>
                    <a:gd name="connsiteY65-572" fmla="*/ 4545 h 10000"/>
                    <a:gd name="connsiteX66-573" fmla="*/ 282 w 10000"/>
                    <a:gd name="connsiteY66-574" fmla="*/ 4675 h 10000"/>
                    <a:gd name="connsiteX67-575" fmla="*/ 141 w 10000"/>
                    <a:gd name="connsiteY67-576" fmla="*/ 5065 h 10000"/>
                    <a:gd name="connsiteX68-577" fmla="*/ 141 w 10000"/>
                    <a:gd name="connsiteY68-578" fmla="*/ 5844 h 10000"/>
                    <a:gd name="connsiteX69-579" fmla="*/ 0 w 10000"/>
                    <a:gd name="connsiteY69-580" fmla="*/ 6104 h 10000"/>
                    <a:gd name="connsiteX70-581" fmla="*/ 563 w 10000"/>
                    <a:gd name="connsiteY70-582" fmla="*/ 6104 h 10000"/>
                    <a:gd name="connsiteX71-583" fmla="*/ 846 w 10000"/>
                    <a:gd name="connsiteY71-584" fmla="*/ 5974 h 10000"/>
                    <a:gd name="connsiteX72-585" fmla="*/ 1550 w 10000"/>
                    <a:gd name="connsiteY72-586" fmla="*/ 6104 h 10000"/>
                    <a:gd name="connsiteX73-587" fmla="*/ 1409 w 10000"/>
                    <a:gd name="connsiteY73-588" fmla="*/ 6363 h 10000"/>
                    <a:gd name="connsiteX74-589" fmla="*/ 1267 w 10000"/>
                    <a:gd name="connsiteY74-590" fmla="*/ 6363 h 10000"/>
                    <a:gd name="connsiteX75-591" fmla="*/ 1550 w 10000"/>
                    <a:gd name="connsiteY75-592" fmla="*/ 6624 h 10000"/>
                    <a:gd name="connsiteX76-593" fmla="*/ 1409 w 10000"/>
                    <a:gd name="connsiteY76-594" fmla="*/ 7013 h 10000"/>
                    <a:gd name="connsiteX77-595" fmla="*/ 1690 w 10000"/>
                    <a:gd name="connsiteY77-596" fmla="*/ 7273 h 10000"/>
                    <a:gd name="connsiteX78-597" fmla="*/ 2113 w 10000"/>
                    <a:gd name="connsiteY78-598" fmla="*/ 7273 h 10000"/>
                    <a:gd name="connsiteX79-599" fmla="*/ 2113 w 10000"/>
                    <a:gd name="connsiteY79-600" fmla="*/ 7532 h 10000"/>
                    <a:gd name="connsiteX80-601" fmla="*/ 1972 w 10000"/>
                    <a:gd name="connsiteY80-602" fmla="*/ 7662 h 10000"/>
                    <a:gd name="connsiteX81-603" fmla="*/ 1972 w 10000"/>
                    <a:gd name="connsiteY81-604" fmla="*/ 8182 h 10000"/>
                    <a:gd name="connsiteX82-605" fmla="*/ 1690 w 10000"/>
                    <a:gd name="connsiteY82-606" fmla="*/ 8182 h 10000"/>
                    <a:gd name="connsiteX83-607" fmla="*/ 1831 w 10000"/>
                    <a:gd name="connsiteY83-608" fmla="*/ 8572 h 10000"/>
                    <a:gd name="connsiteX84-609" fmla="*/ 2536 w 10000"/>
                    <a:gd name="connsiteY84-610" fmla="*/ 8572 h 10000"/>
                    <a:gd name="connsiteX85-611" fmla="*/ 2536 w 10000"/>
                    <a:gd name="connsiteY85-612" fmla="*/ 9091 h 10000"/>
                    <a:gd name="connsiteX86-613" fmla="*/ 2817 w 10000"/>
                    <a:gd name="connsiteY86-614" fmla="*/ 9221 h 10000"/>
                    <a:gd name="connsiteX87-615" fmla="*/ 3521 w 10000"/>
                    <a:gd name="connsiteY87-616" fmla="*/ 9350 h 10000"/>
                    <a:gd name="connsiteX88-617" fmla="*/ 3803 w 10000"/>
                    <a:gd name="connsiteY88-618" fmla="*/ 9091 h 10000"/>
                    <a:gd name="connsiteX89-619" fmla="*/ 3944 w 10000"/>
                    <a:gd name="connsiteY89-620" fmla="*/ 9221 h 10000"/>
                    <a:gd name="connsiteX90-621" fmla="*/ 3803 w 10000"/>
                    <a:gd name="connsiteY90-622" fmla="*/ 9610 h 10000"/>
                    <a:gd name="connsiteX91-623" fmla="*/ 4084 w 10000"/>
                    <a:gd name="connsiteY91-624" fmla="*/ 9740 h 10000"/>
                    <a:gd name="connsiteX92-625" fmla="*/ 4648 w 10000"/>
                    <a:gd name="connsiteY92-626" fmla="*/ 10000 h 10000"/>
                    <a:gd name="connsiteX93-627" fmla="*/ 4648 w 10000"/>
                    <a:gd name="connsiteY93-628" fmla="*/ 9610 h 10000"/>
                    <a:gd name="connsiteX94-629" fmla="*/ 4648 w 10000"/>
                    <a:gd name="connsiteY94-630" fmla="*/ 8442 h 10000"/>
                    <a:gd name="connsiteX95-631" fmla="*/ 4789 w 10000"/>
                    <a:gd name="connsiteY95-632" fmla="*/ 8311 h 10000"/>
                    <a:gd name="connsiteX96-633" fmla="*/ 5634 w 10000"/>
                    <a:gd name="connsiteY96-634" fmla="*/ 8311 h 10000"/>
                    <a:gd name="connsiteX97-635" fmla="*/ 5774 w 10000"/>
                    <a:gd name="connsiteY97-636" fmla="*/ 8182 h 10000"/>
                    <a:gd name="connsiteX98-637" fmla="*/ 6057 w 10000"/>
                    <a:gd name="connsiteY98-638" fmla="*/ 8182 h 10000"/>
                    <a:gd name="connsiteX99-639" fmla="*/ 6197 w 10000"/>
                    <a:gd name="connsiteY99-640" fmla="*/ 8311 h 10000"/>
                    <a:gd name="connsiteX100-641" fmla="*/ 6620 w 10000"/>
                    <a:gd name="connsiteY100-642" fmla="*/ 8182 h 10000"/>
                    <a:gd name="connsiteX101-643" fmla="*/ 6761 w 10000"/>
                    <a:gd name="connsiteY101-644" fmla="*/ 8311 h 10000"/>
                    <a:gd name="connsiteX102-645" fmla="*/ 6901 w 10000"/>
                    <a:gd name="connsiteY102-646" fmla="*/ 8182 h 10000"/>
                    <a:gd name="connsiteX103-647" fmla="*/ 7324 w 10000"/>
                    <a:gd name="connsiteY103-648" fmla="*/ 8442 h 10000"/>
                    <a:gd name="connsiteX104-649" fmla="*/ 7324 w 10000"/>
                    <a:gd name="connsiteY104-650" fmla="*/ 8182 h 10000"/>
                    <a:gd name="connsiteX105-651" fmla="*/ 7747 w 10000"/>
                    <a:gd name="connsiteY105-652" fmla="*/ 8182 h 10000"/>
                    <a:gd name="connsiteX106-653" fmla="*/ 8451 w 10000"/>
                    <a:gd name="connsiteY106-654" fmla="*/ 8052 h 10000"/>
                    <a:gd name="connsiteX107-655" fmla="*/ 8591 w 10000"/>
                    <a:gd name="connsiteY107-656" fmla="*/ 7662 h 10000"/>
                    <a:gd name="connsiteX108-657" fmla="*/ 8874 w 10000"/>
                    <a:gd name="connsiteY108-658" fmla="*/ 7532 h 10000"/>
                    <a:gd name="connsiteX109-659" fmla="*/ 9155 w 10000"/>
                    <a:gd name="connsiteY109-660" fmla="*/ 7532 h 10000"/>
                    <a:gd name="connsiteX0-661" fmla="*/ 9155 w 10000"/>
                    <a:gd name="connsiteY0-662" fmla="*/ 7532 h 10000"/>
                    <a:gd name="connsiteX1-663" fmla="*/ 9296 w 10000"/>
                    <a:gd name="connsiteY1-664" fmla="*/ 7273 h 10000"/>
                    <a:gd name="connsiteX2-665" fmla="*/ 10000 w 10000"/>
                    <a:gd name="connsiteY2-666" fmla="*/ 7273 h 10000"/>
                    <a:gd name="connsiteX3-667" fmla="*/ 9860 w 10000"/>
                    <a:gd name="connsiteY3-668" fmla="*/ 6753 h 10000"/>
                    <a:gd name="connsiteX4-669" fmla="*/ 9718 w 10000"/>
                    <a:gd name="connsiteY4-670" fmla="*/ 6493 h 10000"/>
                    <a:gd name="connsiteX5-671" fmla="*/ 9296 w 10000"/>
                    <a:gd name="connsiteY5-672" fmla="*/ 6515 h 10000"/>
                    <a:gd name="connsiteX6-673" fmla="*/ 8888 w 10000"/>
                    <a:gd name="connsiteY6-674" fmla="*/ 6446 h 10000"/>
                    <a:gd name="connsiteX7-675" fmla="*/ 8706 w 10000"/>
                    <a:gd name="connsiteY7-676" fmla="*/ 6156 h 10000"/>
                    <a:gd name="connsiteX8-677" fmla="*/ 8170 w 10000"/>
                    <a:gd name="connsiteY8-678" fmla="*/ 6234 h 10000"/>
                    <a:gd name="connsiteX9-679" fmla="*/ 8170 w 10000"/>
                    <a:gd name="connsiteY9-680" fmla="*/ 5844 h 10000"/>
                    <a:gd name="connsiteX10-681" fmla="*/ 8170 w 10000"/>
                    <a:gd name="connsiteY10-682" fmla="*/ 5584 h 10000"/>
                    <a:gd name="connsiteX11-683" fmla="*/ 8451 w 10000"/>
                    <a:gd name="connsiteY11-684" fmla="*/ 5194 h 10000"/>
                    <a:gd name="connsiteX12-685" fmla="*/ 7887 w 10000"/>
                    <a:gd name="connsiteY12-686" fmla="*/ 4675 h 10000"/>
                    <a:gd name="connsiteX13-687" fmla="*/ 8310 w 10000"/>
                    <a:gd name="connsiteY13-688" fmla="*/ 4025 h 10000"/>
                    <a:gd name="connsiteX14-689" fmla="*/ 8310 w 10000"/>
                    <a:gd name="connsiteY14-690" fmla="*/ 3507 h 10000"/>
                    <a:gd name="connsiteX15-691" fmla="*/ 7465 w 10000"/>
                    <a:gd name="connsiteY15-692" fmla="*/ 3636 h 10000"/>
                    <a:gd name="connsiteX16-693" fmla="*/ 7465 w 10000"/>
                    <a:gd name="connsiteY16-694" fmla="*/ 2987 h 10000"/>
                    <a:gd name="connsiteX17-695" fmla="*/ 7324 w 10000"/>
                    <a:gd name="connsiteY17-696" fmla="*/ 2858 h 10000"/>
                    <a:gd name="connsiteX18-697" fmla="*/ 7606 w 10000"/>
                    <a:gd name="connsiteY18-698" fmla="*/ 2597 h 10000"/>
                    <a:gd name="connsiteX19-699" fmla="*/ 7887 w 10000"/>
                    <a:gd name="connsiteY19-700" fmla="*/ 2727 h 10000"/>
                    <a:gd name="connsiteX20-701" fmla="*/ 8211 w 10000"/>
                    <a:gd name="connsiteY20-702" fmla="*/ 2639 h 10000"/>
                    <a:gd name="connsiteX21-703" fmla="*/ 9014 w 10000"/>
                    <a:gd name="connsiteY21-704" fmla="*/ 2597 h 10000"/>
                    <a:gd name="connsiteX22-705" fmla="*/ 9296 w 10000"/>
                    <a:gd name="connsiteY22-706" fmla="*/ 2208 h 10000"/>
                    <a:gd name="connsiteX23-707" fmla="*/ 9014 w 10000"/>
                    <a:gd name="connsiteY23-708" fmla="*/ 1818 h 10000"/>
                    <a:gd name="connsiteX24-709" fmla="*/ 8591 w 10000"/>
                    <a:gd name="connsiteY24-710" fmla="*/ 2078 h 10000"/>
                    <a:gd name="connsiteX25-711" fmla="*/ 8170 w 10000"/>
                    <a:gd name="connsiteY25-712" fmla="*/ 1818 h 10000"/>
                    <a:gd name="connsiteX26-713" fmla="*/ 8170 w 10000"/>
                    <a:gd name="connsiteY26-714" fmla="*/ 1039 h 10000"/>
                    <a:gd name="connsiteX27-715" fmla="*/ 7606 w 10000"/>
                    <a:gd name="connsiteY27-716" fmla="*/ 1039 h 10000"/>
                    <a:gd name="connsiteX28-717" fmla="*/ 7465 w 10000"/>
                    <a:gd name="connsiteY28-718" fmla="*/ 1558 h 10000"/>
                    <a:gd name="connsiteX29-719" fmla="*/ 7183 w 10000"/>
                    <a:gd name="connsiteY29-720" fmla="*/ 1558 h 10000"/>
                    <a:gd name="connsiteX30-721" fmla="*/ 7183 w 10000"/>
                    <a:gd name="connsiteY30-722" fmla="*/ 1948 h 10000"/>
                    <a:gd name="connsiteX31-723" fmla="*/ 6761 w 10000"/>
                    <a:gd name="connsiteY31-724" fmla="*/ 2338 h 10000"/>
                    <a:gd name="connsiteX32-725" fmla="*/ 6479 w 10000"/>
                    <a:gd name="connsiteY32-726" fmla="*/ 2338 h 10000"/>
                    <a:gd name="connsiteX33-727" fmla="*/ 6479 w 10000"/>
                    <a:gd name="connsiteY33-728" fmla="*/ 3896 h 10000"/>
                    <a:gd name="connsiteX34-729" fmla="*/ 6057 w 10000"/>
                    <a:gd name="connsiteY34-730" fmla="*/ 3896 h 10000"/>
                    <a:gd name="connsiteX35-731" fmla="*/ 5916 w 10000"/>
                    <a:gd name="connsiteY35-732" fmla="*/ 3636 h 10000"/>
                    <a:gd name="connsiteX36-733" fmla="*/ 5634 w 10000"/>
                    <a:gd name="connsiteY36-734" fmla="*/ 3896 h 10000"/>
                    <a:gd name="connsiteX37-735" fmla="*/ 5071 w 10000"/>
                    <a:gd name="connsiteY37-736" fmla="*/ 3896 h 10000"/>
                    <a:gd name="connsiteX38-737" fmla="*/ 5071 w 10000"/>
                    <a:gd name="connsiteY38-738" fmla="*/ 3766 h 10000"/>
                    <a:gd name="connsiteX39-739" fmla="*/ 4789 w 10000"/>
                    <a:gd name="connsiteY39-740" fmla="*/ 3636 h 10000"/>
                    <a:gd name="connsiteX40-741" fmla="*/ 4830 w 10000"/>
                    <a:gd name="connsiteY40-742" fmla="*/ 2962 h 10000"/>
                    <a:gd name="connsiteX41-743" fmla="*/ 4084 w 10000"/>
                    <a:gd name="connsiteY41-744" fmla="*/ 1689 h 10000"/>
                    <a:gd name="connsiteX42-745" fmla="*/ 3803 w 10000"/>
                    <a:gd name="connsiteY42-746" fmla="*/ 1689 h 10000"/>
                    <a:gd name="connsiteX43-747" fmla="*/ 3803 w 10000"/>
                    <a:gd name="connsiteY43-748" fmla="*/ 1818 h 10000"/>
                    <a:gd name="connsiteX44-749" fmla="*/ 3521 w 10000"/>
                    <a:gd name="connsiteY44-750" fmla="*/ 1428 h 10000"/>
                    <a:gd name="connsiteX45-751" fmla="*/ 3663 w 10000"/>
                    <a:gd name="connsiteY45-752" fmla="*/ 1169 h 10000"/>
                    <a:gd name="connsiteX46-753" fmla="*/ 3099 w 10000"/>
                    <a:gd name="connsiteY46-754" fmla="*/ 520 h 10000"/>
                    <a:gd name="connsiteX47-755" fmla="*/ 2817 w 10000"/>
                    <a:gd name="connsiteY47-756" fmla="*/ 649 h 10000"/>
                    <a:gd name="connsiteX48-757" fmla="*/ 2676 w 10000"/>
                    <a:gd name="connsiteY48-758" fmla="*/ 1299 h 10000"/>
                    <a:gd name="connsiteX49-759" fmla="*/ 2394 w 10000"/>
                    <a:gd name="connsiteY49-760" fmla="*/ 1299 h 10000"/>
                    <a:gd name="connsiteX50-761" fmla="*/ 2394 w 10000"/>
                    <a:gd name="connsiteY50-762" fmla="*/ 1039 h 10000"/>
                    <a:gd name="connsiteX51-763" fmla="*/ 2394 w 10000"/>
                    <a:gd name="connsiteY51-764" fmla="*/ 0 h 10000"/>
                    <a:gd name="connsiteX52-765" fmla="*/ 2113 w 10000"/>
                    <a:gd name="connsiteY52-766" fmla="*/ 259 h 10000"/>
                    <a:gd name="connsiteX53-767" fmla="*/ 1972 w 10000"/>
                    <a:gd name="connsiteY53-768" fmla="*/ 0 h 10000"/>
                    <a:gd name="connsiteX54-769" fmla="*/ 1690 w 10000"/>
                    <a:gd name="connsiteY54-770" fmla="*/ 259 h 10000"/>
                    <a:gd name="connsiteX55-771" fmla="*/ 1690 w 10000"/>
                    <a:gd name="connsiteY55-772" fmla="*/ 520 h 10000"/>
                    <a:gd name="connsiteX56-773" fmla="*/ 1831 w 10000"/>
                    <a:gd name="connsiteY56-774" fmla="*/ 1039 h 10000"/>
                    <a:gd name="connsiteX57-775" fmla="*/ 1550 w 10000"/>
                    <a:gd name="connsiteY57-776" fmla="*/ 1039 h 10000"/>
                    <a:gd name="connsiteX58-777" fmla="*/ 1267 w 10000"/>
                    <a:gd name="connsiteY58-778" fmla="*/ 1039 h 10000"/>
                    <a:gd name="connsiteX59-779" fmla="*/ 1409 w 10000"/>
                    <a:gd name="connsiteY59-780" fmla="*/ 1558 h 10000"/>
                    <a:gd name="connsiteX60-781" fmla="*/ 1409 w 10000"/>
                    <a:gd name="connsiteY60-782" fmla="*/ 1818 h 10000"/>
                    <a:gd name="connsiteX61-783" fmla="*/ 1831 w 10000"/>
                    <a:gd name="connsiteY61-784" fmla="*/ 1818 h 10000"/>
                    <a:gd name="connsiteX62-785" fmla="*/ 1831 w 10000"/>
                    <a:gd name="connsiteY62-786" fmla="*/ 2727 h 10000"/>
                    <a:gd name="connsiteX63-787" fmla="*/ 1550 w 10000"/>
                    <a:gd name="connsiteY63-788" fmla="*/ 3896 h 10000"/>
                    <a:gd name="connsiteX64-789" fmla="*/ 704 w 10000"/>
                    <a:gd name="connsiteY64-790" fmla="*/ 4415 h 10000"/>
                    <a:gd name="connsiteX65-791" fmla="*/ 423 w 10000"/>
                    <a:gd name="connsiteY65-792" fmla="*/ 4545 h 10000"/>
                    <a:gd name="connsiteX66-793" fmla="*/ 282 w 10000"/>
                    <a:gd name="connsiteY66-794" fmla="*/ 4675 h 10000"/>
                    <a:gd name="connsiteX67-795" fmla="*/ 141 w 10000"/>
                    <a:gd name="connsiteY67-796" fmla="*/ 5065 h 10000"/>
                    <a:gd name="connsiteX68-797" fmla="*/ 141 w 10000"/>
                    <a:gd name="connsiteY68-798" fmla="*/ 5844 h 10000"/>
                    <a:gd name="connsiteX69-799" fmla="*/ 0 w 10000"/>
                    <a:gd name="connsiteY69-800" fmla="*/ 6104 h 10000"/>
                    <a:gd name="connsiteX70-801" fmla="*/ 563 w 10000"/>
                    <a:gd name="connsiteY70-802" fmla="*/ 6104 h 10000"/>
                    <a:gd name="connsiteX71-803" fmla="*/ 846 w 10000"/>
                    <a:gd name="connsiteY71-804" fmla="*/ 5974 h 10000"/>
                    <a:gd name="connsiteX72-805" fmla="*/ 1550 w 10000"/>
                    <a:gd name="connsiteY72-806" fmla="*/ 6104 h 10000"/>
                    <a:gd name="connsiteX73-807" fmla="*/ 1409 w 10000"/>
                    <a:gd name="connsiteY73-808" fmla="*/ 6363 h 10000"/>
                    <a:gd name="connsiteX74-809" fmla="*/ 1267 w 10000"/>
                    <a:gd name="connsiteY74-810" fmla="*/ 6363 h 10000"/>
                    <a:gd name="connsiteX75-811" fmla="*/ 1550 w 10000"/>
                    <a:gd name="connsiteY75-812" fmla="*/ 6624 h 10000"/>
                    <a:gd name="connsiteX76-813" fmla="*/ 1409 w 10000"/>
                    <a:gd name="connsiteY76-814" fmla="*/ 7013 h 10000"/>
                    <a:gd name="connsiteX77-815" fmla="*/ 1690 w 10000"/>
                    <a:gd name="connsiteY77-816" fmla="*/ 7273 h 10000"/>
                    <a:gd name="connsiteX78-817" fmla="*/ 2113 w 10000"/>
                    <a:gd name="connsiteY78-818" fmla="*/ 7273 h 10000"/>
                    <a:gd name="connsiteX79-819" fmla="*/ 2113 w 10000"/>
                    <a:gd name="connsiteY79-820" fmla="*/ 7532 h 10000"/>
                    <a:gd name="connsiteX80-821" fmla="*/ 1972 w 10000"/>
                    <a:gd name="connsiteY80-822" fmla="*/ 7662 h 10000"/>
                    <a:gd name="connsiteX81-823" fmla="*/ 1972 w 10000"/>
                    <a:gd name="connsiteY81-824" fmla="*/ 8182 h 10000"/>
                    <a:gd name="connsiteX82-825" fmla="*/ 1690 w 10000"/>
                    <a:gd name="connsiteY82-826" fmla="*/ 8182 h 10000"/>
                    <a:gd name="connsiteX83-827" fmla="*/ 1831 w 10000"/>
                    <a:gd name="connsiteY83-828" fmla="*/ 8572 h 10000"/>
                    <a:gd name="connsiteX84-829" fmla="*/ 2536 w 10000"/>
                    <a:gd name="connsiteY84-830" fmla="*/ 8572 h 10000"/>
                    <a:gd name="connsiteX85-831" fmla="*/ 2536 w 10000"/>
                    <a:gd name="connsiteY85-832" fmla="*/ 9091 h 10000"/>
                    <a:gd name="connsiteX86-833" fmla="*/ 2817 w 10000"/>
                    <a:gd name="connsiteY86-834" fmla="*/ 9221 h 10000"/>
                    <a:gd name="connsiteX87-835" fmla="*/ 3521 w 10000"/>
                    <a:gd name="connsiteY87-836" fmla="*/ 9350 h 10000"/>
                    <a:gd name="connsiteX88-837" fmla="*/ 3803 w 10000"/>
                    <a:gd name="connsiteY88-838" fmla="*/ 9091 h 10000"/>
                    <a:gd name="connsiteX89-839" fmla="*/ 3944 w 10000"/>
                    <a:gd name="connsiteY89-840" fmla="*/ 9221 h 10000"/>
                    <a:gd name="connsiteX90-841" fmla="*/ 3803 w 10000"/>
                    <a:gd name="connsiteY90-842" fmla="*/ 9610 h 10000"/>
                    <a:gd name="connsiteX91-843" fmla="*/ 4084 w 10000"/>
                    <a:gd name="connsiteY91-844" fmla="*/ 9740 h 10000"/>
                    <a:gd name="connsiteX92-845" fmla="*/ 4648 w 10000"/>
                    <a:gd name="connsiteY92-846" fmla="*/ 10000 h 10000"/>
                    <a:gd name="connsiteX93-847" fmla="*/ 4648 w 10000"/>
                    <a:gd name="connsiteY93-848" fmla="*/ 9610 h 10000"/>
                    <a:gd name="connsiteX94-849" fmla="*/ 4648 w 10000"/>
                    <a:gd name="connsiteY94-850" fmla="*/ 8442 h 10000"/>
                    <a:gd name="connsiteX95-851" fmla="*/ 4789 w 10000"/>
                    <a:gd name="connsiteY95-852" fmla="*/ 8311 h 10000"/>
                    <a:gd name="connsiteX96-853" fmla="*/ 5634 w 10000"/>
                    <a:gd name="connsiteY96-854" fmla="*/ 8311 h 10000"/>
                    <a:gd name="connsiteX97-855" fmla="*/ 5774 w 10000"/>
                    <a:gd name="connsiteY97-856" fmla="*/ 8182 h 10000"/>
                    <a:gd name="connsiteX98-857" fmla="*/ 6057 w 10000"/>
                    <a:gd name="connsiteY98-858" fmla="*/ 8182 h 10000"/>
                    <a:gd name="connsiteX99-859" fmla="*/ 6197 w 10000"/>
                    <a:gd name="connsiteY99-860" fmla="*/ 8311 h 10000"/>
                    <a:gd name="connsiteX100-861" fmla="*/ 6620 w 10000"/>
                    <a:gd name="connsiteY100-862" fmla="*/ 8182 h 10000"/>
                    <a:gd name="connsiteX101-863" fmla="*/ 6761 w 10000"/>
                    <a:gd name="connsiteY101-864" fmla="*/ 8311 h 10000"/>
                    <a:gd name="connsiteX102-865" fmla="*/ 6901 w 10000"/>
                    <a:gd name="connsiteY102-866" fmla="*/ 8182 h 10000"/>
                    <a:gd name="connsiteX103-867" fmla="*/ 7324 w 10000"/>
                    <a:gd name="connsiteY103-868" fmla="*/ 8442 h 10000"/>
                    <a:gd name="connsiteX104-869" fmla="*/ 7324 w 10000"/>
                    <a:gd name="connsiteY104-870" fmla="*/ 8182 h 10000"/>
                    <a:gd name="connsiteX105-871" fmla="*/ 7747 w 10000"/>
                    <a:gd name="connsiteY105-872" fmla="*/ 8182 h 10000"/>
                    <a:gd name="connsiteX106-873" fmla="*/ 8451 w 10000"/>
                    <a:gd name="connsiteY106-874" fmla="*/ 8052 h 10000"/>
                    <a:gd name="connsiteX107-875" fmla="*/ 8591 w 10000"/>
                    <a:gd name="connsiteY107-876" fmla="*/ 7662 h 10000"/>
                    <a:gd name="connsiteX108-877" fmla="*/ 8874 w 10000"/>
                    <a:gd name="connsiteY108-878" fmla="*/ 7532 h 10000"/>
                    <a:gd name="connsiteX109-879" fmla="*/ 9155 w 10000"/>
                    <a:gd name="connsiteY109-880" fmla="*/ 7532 h 10000"/>
                    <a:gd name="connsiteX0-881" fmla="*/ 9155 w 10000"/>
                    <a:gd name="connsiteY0-882" fmla="*/ 7532 h 10000"/>
                    <a:gd name="connsiteX1-883" fmla="*/ 9296 w 10000"/>
                    <a:gd name="connsiteY1-884" fmla="*/ 7273 h 10000"/>
                    <a:gd name="connsiteX2-885" fmla="*/ 10000 w 10000"/>
                    <a:gd name="connsiteY2-886" fmla="*/ 7273 h 10000"/>
                    <a:gd name="connsiteX3-887" fmla="*/ 9860 w 10000"/>
                    <a:gd name="connsiteY3-888" fmla="*/ 6753 h 10000"/>
                    <a:gd name="connsiteX4-889" fmla="*/ 9718 w 10000"/>
                    <a:gd name="connsiteY4-890" fmla="*/ 6493 h 10000"/>
                    <a:gd name="connsiteX5-891" fmla="*/ 9296 w 10000"/>
                    <a:gd name="connsiteY5-892" fmla="*/ 6515 h 10000"/>
                    <a:gd name="connsiteX6-893" fmla="*/ 8888 w 10000"/>
                    <a:gd name="connsiteY6-894" fmla="*/ 6446 h 10000"/>
                    <a:gd name="connsiteX7-895" fmla="*/ 8706 w 10000"/>
                    <a:gd name="connsiteY7-896" fmla="*/ 6156 h 10000"/>
                    <a:gd name="connsiteX8-897" fmla="*/ 8241 w 10000"/>
                    <a:gd name="connsiteY8-898" fmla="*/ 6167 h 10000"/>
                    <a:gd name="connsiteX9-899" fmla="*/ 8170 w 10000"/>
                    <a:gd name="connsiteY9-900" fmla="*/ 6234 h 10000"/>
                    <a:gd name="connsiteX10-901" fmla="*/ 8170 w 10000"/>
                    <a:gd name="connsiteY10-902" fmla="*/ 5844 h 10000"/>
                    <a:gd name="connsiteX11-903" fmla="*/ 8170 w 10000"/>
                    <a:gd name="connsiteY11-904" fmla="*/ 5584 h 10000"/>
                    <a:gd name="connsiteX12-905" fmla="*/ 8451 w 10000"/>
                    <a:gd name="connsiteY12-906" fmla="*/ 5194 h 10000"/>
                    <a:gd name="connsiteX13-907" fmla="*/ 7887 w 10000"/>
                    <a:gd name="connsiteY13-908" fmla="*/ 4675 h 10000"/>
                    <a:gd name="connsiteX14-909" fmla="*/ 8310 w 10000"/>
                    <a:gd name="connsiteY14-910" fmla="*/ 4025 h 10000"/>
                    <a:gd name="connsiteX15-911" fmla="*/ 8310 w 10000"/>
                    <a:gd name="connsiteY15-912" fmla="*/ 3507 h 10000"/>
                    <a:gd name="connsiteX16-913" fmla="*/ 7465 w 10000"/>
                    <a:gd name="connsiteY16-914" fmla="*/ 3636 h 10000"/>
                    <a:gd name="connsiteX17-915" fmla="*/ 7465 w 10000"/>
                    <a:gd name="connsiteY17-916" fmla="*/ 2987 h 10000"/>
                    <a:gd name="connsiteX18-917" fmla="*/ 7324 w 10000"/>
                    <a:gd name="connsiteY18-918" fmla="*/ 2858 h 10000"/>
                    <a:gd name="connsiteX19-919" fmla="*/ 7606 w 10000"/>
                    <a:gd name="connsiteY19-920" fmla="*/ 2597 h 10000"/>
                    <a:gd name="connsiteX20-921" fmla="*/ 7887 w 10000"/>
                    <a:gd name="connsiteY20-922" fmla="*/ 2727 h 10000"/>
                    <a:gd name="connsiteX21-923" fmla="*/ 8211 w 10000"/>
                    <a:gd name="connsiteY21-924" fmla="*/ 2639 h 10000"/>
                    <a:gd name="connsiteX22-925" fmla="*/ 9014 w 10000"/>
                    <a:gd name="connsiteY22-926" fmla="*/ 2597 h 10000"/>
                    <a:gd name="connsiteX23-927" fmla="*/ 9296 w 10000"/>
                    <a:gd name="connsiteY23-928" fmla="*/ 2208 h 10000"/>
                    <a:gd name="connsiteX24-929" fmla="*/ 9014 w 10000"/>
                    <a:gd name="connsiteY24-930" fmla="*/ 1818 h 10000"/>
                    <a:gd name="connsiteX25-931" fmla="*/ 8591 w 10000"/>
                    <a:gd name="connsiteY25-932" fmla="*/ 2078 h 10000"/>
                    <a:gd name="connsiteX26-933" fmla="*/ 8170 w 10000"/>
                    <a:gd name="connsiteY26-934" fmla="*/ 1818 h 10000"/>
                    <a:gd name="connsiteX27-935" fmla="*/ 8170 w 10000"/>
                    <a:gd name="connsiteY27-936" fmla="*/ 1039 h 10000"/>
                    <a:gd name="connsiteX28-937" fmla="*/ 7606 w 10000"/>
                    <a:gd name="connsiteY28-938" fmla="*/ 1039 h 10000"/>
                    <a:gd name="connsiteX29-939" fmla="*/ 7465 w 10000"/>
                    <a:gd name="connsiteY29-940" fmla="*/ 1558 h 10000"/>
                    <a:gd name="connsiteX30-941" fmla="*/ 7183 w 10000"/>
                    <a:gd name="connsiteY30-942" fmla="*/ 1558 h 10000"/>
                    <a:gd name="connsiteX31-943" fmla="*/ 7183 w 10000"/>
                    <a:gd name="connsiteY31-944" fmla="*/ 1948 h 10000"/>
                    <a:gd name="connsiteX32-945" fmla="*/ 6761 w 10000"/>
                    <a:gd name="connsiteY32-946" fmla="*/ 2338 h 10000"/>
                    <a:gd name="connsiteX33-947" fmla="*/ 6479 w 10000"/>
                    <a:gd name="connsiteY33-948" fmla="*/ 2338 h 10000"/>
                    <a:gd name="connsiteX34-949" fmla="*/ 6479 w 10000"/>
                    <a:gd name="connsiteY34-950" fmla="*/ 3896 h 10000"/>
                    <a:gd name="connsiteX35-951" fmla="*/ 6057 w 10000"/>
                    <a:gd name="connsiteY35-952" fmla="*/ 3896 h 10000"/>
                    <a:gd name="connsiteX36-953" fmla="*/ 5916 w 10000"/>
                    <a:gd name="connsiteY36-954" fmla="*/ 3636 h 10000"/>
                    <a:gd name="connsiteX37-955" fmla="*/ 5634 w 10000"/>
                    <a:gd name="connsiteY37-956" fmla="*/ 3896 h 10000"/>
                    <a:gd name="connsiteX38-957" fmla="*/ 5071 w 10000"/>
                    <a:gd name="connsiteY38-958" fmla="*/ 3896 h 10000"/>
                    <a:gd name="connsiteX39-959" fmla="*/ 5071 w 10000"/>
                    <a:gd name="connsiteY39-960" fmla="*/ 3766 h 10000"/>
                    <a:gd name="connsiteX40-961" fmla="*/ 4789 w 10000"/>
                    <a:gd name="connsiteY40-962" fmla="*/ 3636 h 10000"/>
                    <a:gd name="connsiteX41-963" fmla="*/ 4830 w 10000"/>
                    <a:gd name="connsiteY41-964" fmla="*/ 2962 h 10000"/>
                    <a:gd name="connsiteX42-965" fmla="*/ 4084 w 10000"/>
                    <a:gd name="connsiteY42-966" fmla="*/ 1689 h 10000"/>
                    <a:gd name="connsiteX43-967" fmla="*/ 3803 w 10000"/>
                    <a:gd name="connsiteY43-968" fmla="*/ 1689 h 10000"/>
                    <a:gd name="connsiteX44-969" fmla="*/ 3803 w 10000"/>
                    <a:gd name="connsiteY44-970" fmla="*/ 1818 h 10000"/>
                    <a:gd name="connsiteX45-971" fmla="*/ 3521 w 10000"/>
                    <a:gd name="connsiteY45-972" fmla="*/ 1428 h 10000"/>
                    <a:gd name="connsiteX46-973" fmla="*/ 3663 w 10000"/>
                    <a:gd name="connsiteY46-974" fmla="*/ 1169 h 10000"/>
                    <a:gd name="connsiteX47-975" fmla="*/ 3099 w 10000"/>
                    <a:gd name="connsiteY47-976" fmla="*/ 520 h 10000"/>
                    <a:gd name="connsiteX48-977" fmla="*/ 2817 w 10000"/>
                    <a:gd name="connsiteY48-978" fmla="*/ 649 h 10000"/>
                    <a:gd name="connsiteX49-979" fmla="*/ 2676 w 10000"/>
                    <a:gd name="connsiteY49-980" fmla="*/ 1299 h 10000"/>
                    <a:gd name="connsiteX50-981" fmla="*/ 2394 w 10000"/>
                    <a:gd name="connsiteY50-982" fmla="*/ 1299 h 10000"/>
                    <a:gd name="connsiteX51-983" fmla="*/ 2394 w 10000"/>
                    <a:gd name="connsiteY51-984" fmla="*/ 1039 h 10000"/>
                    <a:gd name="connsiteX52-985" fmla="*/ 2394 w 10000"/>
                    <a:gd name="connsiteY52-986" fmla="*/ 0 h 10000"/>
                    <a:gd name="connsiteX53-987" fmla="*/ 2113 w 10000"/>
                    <a:gd name="connsiteY53-988" fmla="*/ 259 h 10000"/>
                    <a:gd name="connsiteX54-989" fmla="*/ 1972 w 10000"/>
                    <a:gd name="connsiteY54-990" fmla="*/ 0 h 10000"/>
                    <a:gd name="connsiteX55-991" fmla="*/ 1690 w 10000"/>
                    <a:gd name="connsiteY55-992" fmla="*/ 259 h 10000"/>
                    <a:gd name="connsiteX56-993" fmla="*/ 1690 w 10000"/>
                    <a:gd name="connsiteY56-994" fmla="*/ 520 h 10000"/>
                    <a:gd name="connsiteX57-995" fmla="*/ 1831 w 10000"/>
                    <a:gd name="connsiteY57-996" fmla="*/ 1039 h 10000"/>
                    <a:gd name="connsiteX58-997" fmla="*/ 1550 w 10000"/>
                    <a:gd name="connsiteY58-998" fmla="*/ 1039 h 10000"/>
                    <a:gd name="connsiteX59-999" fmla="*/ 1267 w 10000"/>
                    <a:gd name="connsiteY59-1000" fmla="*/ 1039 h 10000"/>
                    <a:gd name="connsiteX60-1001" fmla="*/ 1409 w 10000"/>
                    <a:gd name="connsiteY60-1002" fmla="*/ 1558 h 10000"/>
                    <a:gd name="connsiteX61-1003" fmla="*/ 1409 w 10000"/>
                    <a:gd name="connsiteY61-1004" fmla="*/ 1818 h 10000"/>
                    <a:gd name="connsiteX62-1005" fmla="*/ 1831 w 10000"/>
                    <a:gd name="connsiteY62-1006" fmla="*/ 1818 h 10000"/>
                    <a:gd name="connsiteX63-1007" fmla="*/ 1831 w 10000"/>
                    <a:gd name="connsiteY63-1008" fmla="*/ 2727 h 10000"/>
                    <a:gd name="connsiteX64-1009" fmla="*/ 1550 w 10000"/>
                    <a:gd name="connsiteY64-1010" fmla="*/ 3896 h 10000"/>
                    <a:gd name="connsiteX65-1011" fmla="*/ 704 w 10000"/>
                    <a:gd name="connsiteY65-1012" fmla="*/ 4415 h 10000"/>
                    <a:gd name="connsiteX66-1013" fmla="*/ 423 w 10000"/>
                    <a:gd name="connsiteY66-1014" fmla="*/ 4545 h 10000"/>
                    <a:gd name="connsiteX67-1015" fmla="*/ 282 w 10000"/>
                    <a:gd name="connsiteY67-1016" fmla="*/ 4675 h 10000"/>
                    <a:gd name="connsiteX68-1017" fmla="*/ 141 w 10000"/>
                    <a:gd name="connsiteY68-1018" fmla="*/ 5065 h 10000"/>
                    <a:gd name="connsiteX69-1019" fmla="*/ 141 w 10000"/>
                    <a:gd name="connsiteY69-1020" fmla="*/ 5844 h 10000"/>
                    <a:gd name="connsiteX70-1021" fmla="*/ 0 w 10000"/>
                    <a:gd name="connsiteY70-1022" fmla="*/ 6104 h 10000"/>
                    <a:gd name="connsiteX71-1023" fmla="*/ 563 w 10000"/>
                    <a:gd name="connsiteY71-1024" fmla="*/ 6104 h 10000"/>
                    <a:gd name="connsiteX72-1025" fmla="*/ 846 w 10000"/>
                    <a:gd name="connsiteY72-1026" fmla="*/ 5974 h 10000"/>
                    <a:gd name="connsiteX73-1027" fmla="*/ 1550 w 10000"/>
                    <a:gd name="connsiteY73-1028" fmla="*/ 6104 h 10000"/>
                    <a:gd name="connsiteX74-1029" fmla="*/ 1409 w 10000"/>
                    <a:gd name="connsiteY74-1030" fmla="*/ 6363 h 10000"/>
                    <a:gd name="connsiteX75-1031" fmla="*/ 1267 w 10000"/>
                    <a:gd name="connsiteY75-1032" fmla="*/ 6363 h 10000"/>
                    <a:gd name="connsiteX76-1033" fmla="*/ 1550 w 10000"/>
                    <a:gd name="connsiteY76-1034" fmla="*/ 6624 h 10000"/>
                    <a:gd name="connsiteX77-1035" fmla="*/ 1409 w 10000"/>
                    <a:gd name="connsiteY77-1036" fmla="*/ 7013 h 10000"/>
                    <a:gd name="connsiteX78-1037" fmla="*/ 1690 w 10000"/>
                    <a:gd name="connsiteY78-1038" fmla="*/ 7273 h 10000"/>
                    <a:gd name="connsiteX79-1039" fmla="*/ 2113 w 10000"/>
                    <a:gd name="connsiteY79-1040" fmla="*/ 7273 h 10000"/>
                    <a:gd name="connsiteX80-1041" fmla="*/ 2113 w 10000"/>
                    <a:gd name="connsiteY80-1042" fmla="*/ 7532 h 10000"/>
                    <a:gd name="connsiteX81-1043" fmla="*/ 1972 w 10000"/>
                    <a:gd name="connsiteY81-1044" fmla="*/ 7662 h 10000"/>
                    <a:gd name="connsiteX82-1045" fmla="*/ 1972 w 10000"/>
                    <a:gd name="connsiteY82-1046" fmla="*/ 8182 h 10000"/>
                    <a:gd name="connsiteX83-1047" fmla="*/ 1690 w 10000"/>
                    <a:gd name="connsiteY83-1048" fmla="*/ 8182 h 10000"/>
                    <a:gd name="connsiteX84-1049" fmla="*/ 1831 w 10000"/>
                    <a:gd name="connsiteY84-1050" fmla="*/ 8572 h 10000"/>
                    <a:gd name="connsiteX85-1051" fmla="*/ 2536 w 10000"/>
                    <a:gd name="connsiteY85-1052" fmla="*/ 8572 h 10000"/>
                    <a:gd name="connsiteX86-1053" fmla="*/ 2536 w 10000"/>
                    <a:gd name="connsiteY86-1054" fmla="*/ 9091 h 10000"/>
                    <a:gd name="connsiteX87-1055" fmla="*/ 2817 w 10000"/>
                    <a:gd name="connsiteY87-1056" fmla="*/ 9221 h 10000"/>
                    <a:gd name="connsiteX88-1057" fmla="*/ 3521 w 10000"/>
                    <a:gd name="connsiteY88-1058" fmla="*/ 9350 h 10000"/>
                    <a:gd name="connsiteX89-1059" fmla="*/ 3803 w 10000"/>
                    <a:gd name="connsiteY89-1060" fmla="*/ 9091 h 10000"/>
                    <a:gd name="connsiteX90-1061" fmla="*/ 3944 w 10000"/>
                    <a:gd name="connsiteY90-1062" fmla="*/ 9221 h 10000"/>
                    <a:gd name="connsiteX91-1063" fmla="*/ 3803 w 10000"/>
                    <a:gd name="connsiteY91-1064" fmla="*/ 9610 h 10000"/>
                    <a:gd name="connsiteX92-1065" fmla="*/ 4084 w 10000"/>
                    <a:gd name="connsiteY92-1066" fmla="*/ 9740 h 10000"/>
                    <a:gd name="connsiteX93-1067" fmla="*/ 4648 w 10000"/>
                    <a:gd name="connsiteY93-1068" fmla="*/ 10000 h 10000"/>
                    <a:gd name="connsiteX94-1069" fmla="*/ 4648 w 10000"/>
                    <a:gd name="connsiteY94-1070" fmla="*/ 9610 h 10000"/>
                    <a:gd name="connsiteX95-1071" fmla="*/ 4648 w 10000"/>
                    <a:gd name="connsiteY95-1072" fmla="*/ 8442 h 10000"/>
                    <a:gd name="connsiteX96-1073" fmla="*/ 4789 w 10000"/>
                    <a:gd name="connsiteY96-1074" fmla="*/ 8311 h 10000"/>
                    <a:gd name="connsiteX97-1075" fmla="*/ 5634 w 10000"/>
                    <a:gd name="connsiteY97-1076" fmla="*/ 8311 h 10000"/>
                    <a:gd name="connsiteX98-1077" fmla="*/ 5774 w 10000"/>
                    <a:gd name="connsiteY98-1078" fmla="*/ 8182 h 10000"/>
                    <a:gd name="connsiteX99-1079" fmla="*/ 6057 w 10000"/>
                    <a:gd name="connsiteY99-1080" fmla="*/ 8182 h 10000"/>
                    <a:gd name="connsiteX100-1081" fmla="*/ 6197 w 10000"/>
                    <a:gd name="connsiteY100-1082" fmla="*/ 8311 h 10000"/>
                    <a:gd name="connsiteX101-1083" fmla="*/ 6620 w 10000"/>
                    <a:gd name="connsiteY101-1084" fmla="*/ 8182 h 10000"/>
                    <a:gd name="connsiteX102-1085" fmla="*/ 6761 w 10000"/>
                    <a:gd name="connsiteY102-1086" fmla="*/ 8311 h 10000"/>
                    <a:gd name="connsiteX103-1087" fmla="*/ 6901 w 10000"/>
                    <a:gd name="connsiteY103-1088" fmla="*/ 8182 h 10000"/>
                    <a:gd name="connsiteX104-1089" fmla="*/ 7324 w 10000"/>
                    <a:gd name="connsiteY104-1090" fmla="*/ 8442 h 10000"/>
                    <a:gd name="connsiteX105-1091" fmla="*/ 7324 w 10000"/>
                    <a:gd name="connsiteY105-1092" fmla="*/ 8182 h 10000"/>
                    <a:gd name="connsiteX106-1093" fmla="*/ 7747 w 10000"/>
                    <a:gd name="connsiteY106-1094" fmla="*/ 8182 h 10000"/>
                    <a:gd name="connsiteX107-1095" fmla="*/ 8451 w 10000"/>
                    <a:gd name="connsiteY107-1096" fmla="*/ 8052 h 10000"/>
                    <a:gd name="connsiteX108-1097" fmla="*/ 8591 w 10000"/>
                    <a:gd name="connsiteY108-1098" fmla="*/ 7662 h 10000"/>
                    <a:gd name="connsiteX109-1099" fmla="*/ 8874 w 10000"/>
                    <a:gd name="connsiteY109-1100" fmla="*/ 7532 h 10000"/>
                    <a:gd name="connsiteX110" fmla="*/ 9155 w 10000"/>
                    <a:gd name="connsiteY110" fmla="*/ 7532 h 10000"/>
                    <a:gd name="connsiteX0-1101" fmla="*/ 9155 w 10000"/>
                    <a:gd name="connsiteY0-1102" fmla="*/ 7532 h 10000"/>
                    <a:gd name="connsiteX1-1103" fmla="*/ 9296 w 10000"/>
                    <a:gd name="connsiteY1-1104" fmla="*/ 7273 h 10000"/>
                    <a:gd name="connsiteX2-1105" fmla="*/ 10000 w 10000"/>
                    <a:gd name="connsiteY2-1106" fmla="*/ 7273 h 10000"/>
                    <a:gd name="connsiteX3-1107" fmla="*/ 9860 w 10000"/>
                    <a:gd name="connsiteY3-1108" fmla="*/ 6753 h 10000"/>
                    <a:gd name="connsiteX4-1109" fmla="*/ 9718 w 10000"/>
                    <a:gd name="connsiteY4-1110" fmla="*/ 6493 h 10000"/>
                    <a:gd name="connsiteX5-1111" fmla="*/ 9296 w 10000"/>
                    <a:gd name="connsiteY5-1112" fmla="*/ 6515 h 10000"/>
                    <a:gd name="connsiteX6-1113" fmla="*/ 8888 w 10000"/>
                    <a:gd name="connsiteY6-1114" fmla="*/ 6446 h 10000"/>
                    <a:gd name="connsiteX7-1115" fmla="*/ 8706 w 10000"/>
                    <a:gd name="connsiteY7-1116" fmla="*/ 6156 h 10000"/>
                    <a:gd name="connsiteX8-1117" fmla="*/ 8241 w 10000"/>
                    <a:gd name="connsiteY8-1118" fmla="*/ 6167 h 10000"/>
                    <a:gd name="connsiteX9-1119" fmla="*/ 8170 w 10000"/>
                    <a:gd name="connsiteY9-1120" fmla="*/ 6234 h 10000"/>
                    <a:gd name="connsiteX10-1121" fmla="*/ 8170 w 10000"/>
                    <a:gd name="connsiteY10-1122" fmla="*/ 5844 h 10000"/>
                    <a:gd name="connsiteX11-1123" fmla="*/ 8238 w 10000"/>
                    <a:gd name="connsiteY11-1124" fmla="*/ 5615 h 10000"/>
                    <a:gd name="connsiteX12-1125" fmla="*/ 8451 w 10000"/>
                    <a:gd name="connsiteY12-1126" fmla="*/ 5194 h 10000"/>
                    <a:gd name="connsiteX13-1127" fmla="*/ 7887 w 10000"/>
                    <a:gd name="connsiteY13-1128" fmla="*/ 4675 h 10000"/>
                    <a:gd name="connsiteX14-1129" fmla="*/ 8310 w 10000"/>
                    <a:gd name="connsiteY14-1130" fmla="*/ 4025 h 10000"/>
                    <a:gd name="connsiteX15-1131" fmla="*/ 8310 w 10000"/>
                    <a:gd name="connsiteY15-1132" fmla="*/ 3507 h 10000"/>
                    <a:gd name="connsiteX16-1133" fmla="*/ 7465 w 10000"/>
                    <a:gd name="connsiteY16-1134" fmla="*/ 3636 h 10000"/>
                    <a:gd name="connsiteX17-1135" fmla="*/ 7465 w 10000"/>
                    <a:gd name="connsiteY17-1136" fmla="*/ 2987 h 10000"/>
                    <a:gd name="connsiteX18-1137" fmla="*/ 7324 w 10000"/>
                    <a:gd name="connsiteY18-1138" fmla="*/ 2858 h 10000"/>
                    <a:gd name="connsiteX19-1139" fmla="*/ 7606 w 10000"/>
                    <a:gd name="connsiteY19-1140" fmla="*/ 2597 h 10000"/>
                    <a:gd name="connsiteX20-1141" fmla="*/ 7887 w 10000"/>
                    <a:gd name="connsiteY20-1142" fmla="*/ 2727 h 10000"/>
                    <a:gd name="connsiteX21-1143" fmla="*/ 8211 w 10000"/>
                    <a:gd name="connsiteY21-1144" fmla="*/ 2639 h 10000"/>
                    <a:gd name="connsiteX22-1145" fmla="*/ 9014 w 10000"/>
                    <a:gd name="connsiteY22-1146" fmla="*/ 2597 h 10000"/>
                    <a:gd name="connsiteX23-1147" fmla="*/ 9296 w 10000"/>
                    <a:gd name="connsiteY23-1148" fmla="*/ 2208 h 10000"/>
                    <a:gd name="connsiteX24-1149" fmla="*/ 9014 w 10000"/>
                    <a:gd name="connsiteY24-1150" fmla="*/ 1818 h 10000"/>
                    <a:gd name="connsiteX25-1151" fmla="*/ 8591 w 10000"/>
                    <a:gd name="connsiteY25-1152" fmla="*/ 2078 h 10000"/>
                    <a:gd name="connsiteX26-1153" fmla="*/ 8170 w 10000"/>
                    <a:gd name="connsiteY26-1154" fmla="*/ 1818 h 10000"/>
                    <a:gd name="connsiteX27-1155" fmla="*/ 8170 w 10000"/>
                    <a:gd name="connsiteY27-1156" fmla="*/ 1039 h 10000"/>
                    <a:gd name="connsiteX28-1157" fmla="*/ 7606 w 10000"/>
                    <a:gd name="connsiteY28-1158" fmla="*/ 1039 h 10000"/>
                    <a:gd name="connsiteX29-1159" fmla="*/ 7465 w 10000"/>
                    <a:gd name="connsiteY29-1160" fmla="*/ 1558 h 10000"/>
                    <a:gd name="connsiteX30-1161" fmla="*/ 7183 w 10000"/>
                    <a:gd name="connsiteY30-1162" fmla="*/ 1558 h 10000"/>
                    <a:gd name="connsiteX31-1163" fmla="*/ 7183 w 10000"/>
                    <a:gd name="connsiteY31-1164" fmla="*/ 1948 h 10000"/>
                    <a:gd name="connsiteX32-1165" fmla="*/ 6761 w 10000"/>
                    <a:gd name="connsiteY32-1166" fmla="*/ 2338 h 10000"/>
                    <a:gd name="connsiteX33-1167" fmla="*/ 6479 w 10000"/>
                    <a:gd name="connsiteY33-1168" fmla="*/ 2338 h 10000"/>
                    <a:gd name="connsiteX34-1169" fmla="*/ 6479 w 10000"/>
                    <a:gd name="connsiteY34-1170" fmla="*/ 3896 h 10000"/>
                    <a:gd name="connsiteX35-1171" fmla="*/ 6057 w 10000"/>
                    <a:gd name="connsiteY35-1172" fmla="*/ 3896 h 10000"/>
                    <a:gd name="connsiteX36-1173" fmla="*/ 5916 w 10000"/>
                    <a:gd name="connsiteY36-1174" fmla="*/ 3636 h 10000"/>
                    <a:gd name="connsiteX37-1175" fmla="*/ 5634 w 10000"/>
                    <a:gd name="connsiteY37-1176" fmla="*/ 3896 h 10000"/>
                    <a:gd name="connsiteX38-1177" fmla="*/ 5071 w 10000"/>
                    <a:gd name="connsiteY38-1178" fmla="*/ 3896 h 10000"/>
                    <a:gd name="connsiteX39-1179" fmla="*/ 5071 w 10000"/>
                    <a:gd name="connsiteY39-1180" fmla="*/ 3766 h 10000"/>
                    <a:gd name="connsiteX40-1181" fmla="*/ 4789 w 10000"/>
                    <a:gd name="connsiteY40-1182" fmla="*/ 3636 h 10000"/>
                    <a:gd name="connsiteX41-1183" fmla="*/ 4830 w 10000"/>
                    <a:gd name="connsiteY41-1184" fmla="*/ 2962 h 10000"/>
                    <a:gd name="connsiteX42-1185" fmla="*/ 4084 w 10000"/>
                    <a:gd name="connsiteY42-1186" fmla="*/ 1689 h 10000"/>
                    <a:gd name="connsiteX43-1187" fmla="*/ 3803 w 10000"/>
                    <a:gd name="connsiteY43-1188" fmla="*/ 1689 h 10000"/>
                    <a:gd name="connsiteX44-1189" fmla="*/ 3803 w 10000"/>
                    <a:gd name="connsiteY44-1190" fmla="*/ 1818 h 10000"/>
                    <a:gd name="connsiteX45-1191" fmla="*/ 3521 w 10000"/>
                    <a:gd name="connsiteY45-1192" fmla="*/ 1428 h 10000"/>
                    <a:gd name="connsiteX46-1193" fmla="*/ 3663 w 10000"/>
                    <a:gd name="connsiteY46-1194" fmla="*/ 1169 h 10000"/>
                    <a:gd name="connsiteX47-1195" fmla="*/ 3099 w 10000"/>
                    <a:gd name="connsiteY47-1196" fmla="*/ 520 h 10000"/>
                    <a:gd name="connsiteX48-1197" fmla="*/ 2817 w 10000"/>
                    <a:gd name="connsiteY48-1198" fmla="*/ 649 h 10000"/>
                    <a:gd name="connsiteX49-1199" fmla="*/ 2676 w 10000"/>
                    <a:gd name="connsiteY49-1200" fmla="*/ 1299 h 10000"/>
                    <a:gd name="connsiteX50-1201" fmla="*/ 2394 w 10000"/>
                    <a:gd name="connsiteY50-1202" fmla="*/ 1299 h 10000"/>
                    <a:gd name="connsiteX51-1203" fmla="*/ 2394 w 10000"/>
                    <a:gd name="connsiteY51-1204" fmla="*/ 1039 h 10000"/>
                    <a:gd name="connsiteX52-1205" fmla="*/ 2394 w 10000"/>
                    <a:gd name="connsiteY52-1206" fmla="*/ 0 h 10000"/>
                    <a:gd name="connsiteX53-1207" fmla="*/ 2113 w 10000"/>
                    <a:gd name="connsiteY53-1208" fmla="*/ 259 h 10000"/>
                    <a:gd name="connsiteX54-1209" fmla="*/ 1972 w 10000"/>
                    <a:gd name="connsiteY54-1210" fmla="*/ 0 h 10000"/>
                    <a:gd name="connsiteX55-1211" fmla="*/ 1690 w 10000"/>
                    <a:gd name="connsiteY55-1212" fmla="*/ 259 h 10000"/>
                    <a:gd name="connsiteX56-1213" fmla="*/ 1690 w 10000"/>
                    <a:gd name="connsiteY56-1214" fmla="*/ 520 h 10000"/>
                    <a:gd name="connsiteX57-1215" fmla="*/ 1831 w 10000"/>
                    <a:gd name="connsiteY57-1216" fmla="*/ 1039 h 10000"/>
                    <a:gd name="connsiteX58-1217" fmla="*/ 1550 w 10000"/>
                    <a:gd name="connsiteY58-1218" fmla="*/ 1039 h 10000"/>
                    <a:gd name="connsiteX59-1219" fmla="*/ 1267 w 10000"/>
                    <a:gd name="connsiteY59-1220" fmla="*/ 1039 h 10000"/>
                    <a:gd name="connsiteX60-1221" fmla="*/ 1409 w 10000"/>
                    <a:gd name="connsiteY60-1222" fmla="*/ 1558 h 10000"/>
                    <a:gd name="connsiteX61-1223" fmla="*/ 1409 w 10000"/>
                    <a:gd name="connsiteY61-1224" fmla="*/ 1818 h 10000"/>
                    <a:gd name="connsiteX62-1225" fmla="*/ 1831 w 10000"/>
                    <a:gd name="connsiteY62-1226" fmla="*/ 1818 h 10000"/>
                    <a:gd name="connsiteX63-1227" fmla="*/ 1831 w 10000"/>
                    <a:gd name="connsiteY63-1228" fmla="*/ 2727 h 10000"/>
                    <a:gd name="connsiteX64-1229" fmla="*/ 1550 w 10000"/>
                    <a:gd name="connsiteY64-1230" fmla="*/ 3896 h 10000"/>
                    <a:gd name="connsiteX65-1231" fmla="*/ 704 w 10000"/>
                    <a:gd name="connsiteY65-1232" fmla="*/ 4415 h 10000"/>
                    <a:gd name="connsiteX66-1233" fmla="*/ 423 w 10000"/>
                    <a:gd name="connsiteY66-1234" fmla="*/ 4545 h 10000"/>
                    <a:gd name="connsiteX67-1235" fmla="*/ 282 w 10000"/>
                    <a:gd name="connsiteY67-1236" fmla="*/ 4675 h 10000"/>
                    <a:gd name="connsiteX68-1237" fmla="*/ 141 w 10000"/>
                    <a:gd name="connsiteY68-1238" fmla="*/ 5065 h 10000"/>
                    <a:gd name="connsiteX69-1239" fmla="*/ 141 w 10000"/>
                    <a:gd name="connsiteY69-1240" fmla="*/ 5844 h 10000"/>
                    <a:gd name="connsiteX70-1241" fmla="*/ 0 w 10000"/>
                    <a:gd name="connsiteY70-1242" fmla="*/ 6104 h 10000"/>
                    <a:gd name="connsiteX71-1243" fmla="*/ 563 w 10000"/>
                    <a:gd name="connsiteY71-1244" fmla="*/ 6104 h 10000"/>
                    <a:gd name="connsiteX72-1245" fmla="*/ 846 w 10000"/>
                    <a:gd name="connsiteY72-1246" fmla="*/ 5974 h 10000"/>
                    <a:gd name="connsiteX73-1247" fmla="*/ 1550 w 10000"/>
                    <a:gd name="connsiteY73-1248" fmla="*/ 6104 h 10000"/>
                    <a:gd name="connsiteX74-1249" fmla="*/ 1409 w 10000"/>
                    <a:gd name="connsiteY74-1250" fmla="*/ 6363 h 10000"/>
                    <a:gd name="connsiteX75-1251" fmla="*/ 1267 w 10000"/>
                    <a:gd name="connsiteY75-1252" fmla="*/ 6363 h 10000"/>
                    <a:gd name="connsiteX76-1253" fmla="*/ 1550 w 10000"/>
                    <a:gd name="connsiteY76-1254" fmla="*/ 6624 h 10000"/>
                    <a:gd name="connsiteX77-1255" fmla="*/ 1409 w 10000"/>
                    <a:gd name="connsiteY77-1256" fmla="*/ 7013 h 10000"/>
                    <a:gd name="connsiteX78-1257" fmla="*/ 1690 w 10000"/>
                    <a:gd name="connsiteY78-1258" fmla="*/ 7273 h 10000"/>
                    <a:gd name="connsiteX79-1259" fmla="*/ 2113 w 10000"/>
                    <a:gd name="connsiteY79-1260" fmla="*/ 7273 h 10000"/>
                    <a:gd name="connsiteX80-1261" fmla="*/ 2113 w 10000"/>
                    <a:gd name="connsiteY80-1262" fmla="*/ 7532 h 10000"/>
                    <a:gd name="connsiteX81-1263" fmla="*/ 1972 w 10000"/>
                    <a:gd name="connsiteY81-1264" fmla="*/ 7662 h 10000"/>
                    <a:gd name="connsiteX82-1265" fmla="*/ 1972 w 10000"/>
                    <a:gd name="connsiteY82-1266" fmla="*/ 8182 h 10000"/>
                    <a:gd name="connsiteX83-1267" fmla="*/ 1690 w 10000"/>
                    <a:gd name="connsiteY83-1268" fmla="*/ 8182 h 10000"/>
                    <a:gd name="connsiteX84-1269" fmla="*/ 1831 w 10000"/>
                    <a:gd name="connsiteY84-1270" fmla="*/ 8572 h 10000"/>
                    <a:gd name="connsiteX85-1271" fmla="*/ 2536 w 10000"/>
                    <a:gd name="connsiteY85-1272" fmla="*/ 8572 h 10000"/>
                    <a:gd name="connsiteX86-1273" fmla="*/ 2536 w 10000"/>
                    <a:gd name="connsiteY86-1274" fmla="*/ 9091 h 10000"/>
                    <a:gd name="connsiteX87-1275" fmla="*/ 2817 w 10000"/>
                    <a:gd name="connsiteY87-1276" fmla="*/ 9221 h 10000"/>
                    <a:gd name="connsiteX88-1277" fmla="*/ 3521 w 10000"/>
                    <a:gd name="connsiteY88-1278" fmla="*/ 9350 h 10000"/>
                    <a:gd name="connsiteX89-1279" fmla="*/ 3803 w 10000"/>
                    <a:gd name="connsiteY89-1280" fmla="*/ 9091 h 10000"/>
                    <a:gd name="connsiteX90-1281" fmla="*/ 3944 w 10000"/>
                    <a:gd name="connsiteY90-1282" fmla="*/ 9221 h 10000"/>
                    <a:gd name="connsiteX91-1283" fmla="*/ 3803 w 10000"/>
                    <a:gd name="connsiteY91-1284" fmla="*/ 9610 h 10000"/>
                    <a:gd name="connsiteX92-1285" fmla="*/ 4084 w 10000"/>
                    <a:gd name="connsiteY92-1286" fmla="*/ 9740 h 10000"/>
                    <a:gd name="connsiteX93-1287" fmla="*/ 4648 w 10000"/>
                    <a:gd name="connsiteY93-1288" fmla="*/ 10000 h 10000"/>
                    <a:gd name="connsiteX94-1289" fmla="*/ 4648 w 10000"/>
                    <a:gd name="connsiteY94-1290" fmla="*/ 9610 h 10000"/>
                    <a:gd name="connsiteX95-1291" fmla="*/ 4648 w 10000"/>
                    <a:gd name="connsiteY95-1292" fmla="*/ 8442 h 10000"/>
                    <a:gd name="connsiteX96-1293" fmla="*/ 4789 w 10000"/>
                    <a:gd name="connsiteY96-1294" fmla="*/ 8311 h 10000"/>
                    <a:gd name="connsiteX97-1295" fmla="*/ 5634 w 10000"/>
                    <a:gd name="connsiteY97-1296" fmla="*/ 8311 h 10000"/>
                    <a:gd name="connsiteX98-1297" fmla="*/ 5774 w 10000"/>
                    <a:gd name="connsiteY98-1298" fmla="*/ 8182 h 10000"/>
                    <a:gd name="connsiteX99-1299" fmla="*/ 6057 w 10000"/>
                    <a:gd name="connsiteY99-1300" fmla="*/ 8182 h 10000"/>
                    <a:gd name="connsiteX100-1301" fmla="*/ 6197 w 10000"/>
                    <a:gd name="connsiteY100-1302" fmla="*/ 8311 h 10000"/>
                    <a:gd name="connsiteX101-1303" fmla="*/ 6620 w 10000"/>
                    <a:gd name="connsiteY101-1304" fmla="*/ 8182 h 10000"/>
                    <a:gd name="connsiteX102-1305" fmla="*/ 6761 w 10000"/>
                    <a:gd name="connsiteY102-1306" fmla="*/ 8311 h 10000"/>
                    <a:gd name="connsiteX103-1307" fmla="*/ 6901 w 10000"/>
                    <a:gd name="connsiteY103-1308" fmla="*/ 8182 h 10000"/>
                    <a:gd name="connsiteX104-1309" fmla="*/ 7324 w 10000"/>
                    <a:gd name="connsiteY104-1310" fmla="*/ 8442 h 10000"/>
                    <a:gd name="connsiteX105-1311" fmla="*/ 7324 w 10000"/>
                    <a:gd name="connsiteY105-1312" fmla="*/ 8182 h 10000"/>
                    <a:gd name="connsiteX106-1313" fmla="*/ 7747 w 10000"/>
                    <a:gd name="connsiteY106-1314" fmla="*/ 8182 h 10000"/>
                    <a:gd name="connsiteX107-1315" fmla="*/ 8451 w 10000"/>
                    <a:gd name="connsiteY107-1316" fmla="*/ 8052 h 10000"/>
                    <a:gd name="connsiteX108-1317" fmla="*/ 8591 w 10000"/>
                    <a:gd name="connsiteY108-1318" fmla="*/ 7662 h 10000"/>
                    <a:gd name="connsiteX109-1319" fmla="*/ 8874 w 10000"/>
                    <a:gd name="connsiteY109-1320" fmla="*/ 7532 h 10000"/>
                    <a:gd name="connsiteX110-1321" fmla="*/ 9155 w 10000"/>
                    <a:gd name="connsiteY110-1322" fmla="*/ 7532 h 10000"/>
                    <a:gd name="connsiteX0-1323" fmla="*/ 9155 w 10000"/>
                    <a:gd name="connsiteY0-1324" fmla="*/ 7532 h 10000"/>
                    <a:gd name="connsiteX1-1325" fmla="*/ 9296 w 10000"/>
                    <a:gd name="connsiteY1-1326" fmla="*/ 7273 h 10000"/>
                    <a:gd name="connsiteX2-1327" fmla="*/ 10000 w 10000"/>
                    <a:gd name="connsiteY2-1328" fmla="*/ 7273 h 10000"/>
                    <a:gd name="connsiteX3-1329" fmla="*/ 9860 w 10000"/>
                    <a:gd name="connsiteY3-1330" fmla="*/ 6753 h 10000"/>
                    <a:gd name="connsiteX4-1331" fmla="*/ 9718 w 10000"/>
                    <a:gd name="connsiteY4-1332" fmla="*/ 6493 h 10000"/>
                    <a:gd name="connsiteX5-1333" fmla="*/ 9296 w 10000"/>
                    <a:gd name="connsiteY5-1334" fmla="*/ 6515 h 10000"/>
                    <a:gd name="connsiteX6-1335" fmla="*/ 8888 w 10000"/>
                    <a:gd name="connsiteY6-1336" fmla="*/ 6446 h 10000"/>
                    <a:gd name="connsiteX7-1337" fmla="*/ 8706 w 10000"/>
                    <a:gd name="connsiteY7-1338" fmla="*/ 6156 h 10000"/>
                    <a:gd name="connsiteX8-1339" fmla="*/ 8241 w 10000"/>
                    <a:gd name="connsiteY8-1340" fmla="*/ 6167 h 10000"/>
                    <a:gd name="connsiteX9-1341" fmla="*/ 8170 w 10000"/>
                    <a:gd name="connsiteY9-1342" fmla="*/ 6234 h 10000"/>
                    <a:gd name="connsiteX10-1343" fmla="*/ 8170 w 10000"/>
                    <a:gd name="connsiteY10-1344" fmla="*/ 5844 h 10000"/>
                    <a:gd name="connsiteX11-1345" fmla="*/ 8238 w 10000"/>
                    <a:gd name="connsiteY11-1346" fmla="*/ 5615 h 10000"/>
                    <a:gd name="connsiteX12-1347" fmla="*/ 8451 w 10000"/>
                    <a:gd name="connsiteY12-1348" fmla="*/ 5194 h 10000"/>
                    <a:gd name="connsiteX13-1349" fmla="*/ 7887 w 10000"/>
                    <a:gd name="connsiteY13-1350" fmla="*/ 4675 h 10000"/>
                    <a:gd name="connsiteX14-1351" fmla="*/ 8310 w 10000"/>
                    <a:gd name="connsiteY14-1352" fmla="*/ 4025 h 10000"/>
                    <a:gd name="connsiteX15-1353" fmla="*/ 8310 w 10000"/>
                    <a:gd name="connsiteY15-1354" fmla="*/ 3507 h 10000"/>
                    <a:gd name="connsiteX16-1355" fmla="*/ 7465 w 10000"/>
                    <a:gd name="connsiteY16-1356" fmla="*/ 3636 h 10000"/>
                    <a:gd name="connsiteX17-1357" fmla="*/ 7465 w 10000"/>
                    <a:gd name="connsiteY17-1358" fmla="*/ 2987 h 10000"/>
                    <a:gd name="connsiteX18-1359" fmla="*/ 7324 w 10000"/>
                    <a:gd name="connsiteY18-1360" fmla="*/ 2858 h 10000"/>
                    <a:gd name="connsiteX19-1361" fmla="*/ 7606 w 10000"/>
                    <a:gd name="connsiteY19-1362" fmla="*/ 2597 h 10000"/>
                    <a:gd name="connsiteX20-1363" fmla="*/ 7887 w 10000"/>
                    <a:gd name="connsiteY20-1364" fmla="*/ 2727 h 10000"/>
                    <a:gd name="connsiteX21-1365" fmla="*/ 8211 w 10000"/>
                    <a:gd name="connsiteY21-1366" fmla="*/ 2639 h 10000"/>
                    <a:gd name="connsiteX22-1367" fmla="*/ 9014 w 10000"/>
                    <a:gd name="connsiteY22-1368" fmla="*/ 2597 h 10000"/>
                    <a:gd name="connsiteX23-1369" fmla="*/ 9296 w 10000"/>
                    <a:gd name="connsiteY23-1370" fmla="*/ 2208 h 10000"/>
                    <a:gd name="connsiteX24-1371" fmla="*/ 9014 w 10000"/>
                    <a:gd name="connsiteY24-1372" fmla="*/ 1818 h 10000"/>
                    <a:gd name="connsiteX25-1373" fmla="*/ 8591 w 10000"/>
                    <a:gd name="connsiteY25-1374" fmla="*/ 2078 h 10000"/>
                    <a:gd name="connsiteX26-1375" fmla="*/ 8170 w 10000"/>
                    <a:gd name="connsiteY26-1376" fmla="*/ 1818 h 10000"/>
                    <a:gd name="connsiteX27-1377" fmla="*/ 8170 w 10000"/>
                    <a:gd name="connsiteY27-1378" fmla="*/ 1039 h 10000"/>
                    <a:gd name="connsiteX28-1379" fmla="*/ 7606 w 10000"/>
                    <a:gd name="connsiteY28-1380" fmla="*/ 1039 h 10000"/>
                    <a:gd name="connsiteX29-1381" fmla="*/ 7465 w 10000"/>
                    <a:gd name="connsiteY29-1382" fmla="*/ 1558 h 10000"/>
                    <a:gd name="connsiteX30-1383" fmla="*/ 7183 w 10000"/>
                    <a:gd name="connsiteY30-1384" fmla="*/ 1558 h 10000"/>
                    <a:gd name="connsiteX31-1385" fmla="*/ 7183 w 10000"/>
                    <a:gd name="connsiteY31-1386" fmla="*/ 1948 h 10000"/>
                    <a:gd name="connsiteX32-1387" fmla="*/ 6761 w 10000"/>
                    <a:gd name="connsiteY32-1388" fmla="*/ 2338 h 10000"/>
                    <a:gd name="connsiteX33-1389" fmla="*/ 6479 w 10000"/>
                    <a:gd name="connsiteY33-1390" fmla="*/ 2338 h 10000"/>
                    <a:gd name="connsiteX34-1391" fmla="*/ 6479 w 10000"/>
                    <a:gd name="connsiteY34-1392" fmla="*/ 3896 h 10000"/>
                    <a:gd name="connsiteX35-1393" fmla="*/ 6057 w 10000"/>
                    <a:gd name="connsiteY35-1394" fmla="*/ 3896 h 10000"/>
                    <a:gd name="connsiteX36-1395" fmla="*/ 5916 w 10000"/>
                    <a:gd name="connsiteY36-1396" fmla="*/ 3636 h 10000"/>
                    <a:gd name="connsiteX37-1397" fmla="*/ 5634 w 10000"/>
                    <a:gd name="connsiteY37-1398" fmla="*/ 3896 h 10000"/>
                    <a:gd name="connsiteX38-1399" fmla="*/ 5071 w 10000"/>
                    <a:gd name="connsiteY38-1400" fmla="*/ 3896 h 10000"/>
                    <a:gd name="connsiteX39-1401" fmla="*/ 5071 w 10000"/>
                    <a:gd name="connsiteY39-1402" fmla="*/ 3766 h 10000"/>
                    <a:gd name="connsiteX40-1403" fmla="*/ 4789 w 10000"/>
                    <a:gd name="connsiteY40-1404" fmla="*/ 3636 h 10000"/>
                    <a:gd name="connsiteX41-1405" fmla="*/ 4830 w 10000"/>
                    <a:gd name="connsiteY41-1406" fmla="*/ 2962 h 10000"/>
                    <a:gd name="connsiteX42-1407" fmla="*/ 4084 w 10000"/>
                    <a:gd name="connsiteY42-1408" fmla="*/ 1689 h 10000"/>
                    <a:gd name="connsiteX43-1409" fmla="*/ 3803 w 10000"/>
                    <a:gd name="connsiteY43-1410" fmla="*/ 1689 h 10000"/>
                    <a:gd name="connsiteX44-1411" fmla="*/ 3803 w 10000"/>
                    <a:gd name="connsiteY44-1412" fmla="*/ 1818 h 10000"/>
                    <a:gd name="connsiteX45-1413" fmla="*/ 3521 w 10000"/>
                    <a:gd name="connsiteY45-1414" fmla="*/ 1428 h 10000"/>
                    <a:gd name="connsiteX46-1415" fmla="*/ 3758 w 10000"/>
                    <a:gd name="connsiteY46-1416" fmla="*/ 1293 h 10000"/>
                    <a:gd name="connsiteX47-1417" fmla="*/ 3099 w 10000"/>
                    <a:gd name="connsiteY47-1418" fmla="*/ 520 h 10000"/>
                    <a:gd name="connsiteX48-1419" fmla="*/ 2817 w 10000"/>
                    <a:gd name="connsiteY48-1420" fmla="*/ 649 h 10000"/>
                    <a:gd name="connsiteX49-1421" fmla="*/ 2676 w 10000"/>
                    <a:gd name="connsiteY49-1422" fmla="*/ 1299 h 10000"/>
                    <a:gd name="connsiteX50-1423" fmla="*/ 2394 w 10000"/>
                    <a:gd name="connsiteY50-1424" fmla="*/ 1299 h 10000"/>
                    <a:gd name="connsiteX51-1425" fmla="*/ 2394 w 10000"/>
                    <a:gd name="connsiteY51-1426" fmla="*/ 1039 h 10000"/>
                    <a:gd name="connsiteX52-1427" fmla="*/ 2394 w 10000"/>
                    <a:gd name="connsiteY52-1428" fmla="*/ 0 h 10000"/>
                    <a:gd name="connsiteX53-1429" fmla="*/ 2113 w 10000"/>
                    <a:gd name="connsiteY53-1430" fmla="*/ 259 h 10000"/>
                    <a:gd name="connsiteX54-1431" fmla="*/ 1972 w 10000"/>
                    <a:gd name="connsiteY54-1432" fmla="*/ 0 h 10000"/>
                    <a:gd name="connsiteX55-1433" fmla="*/ 1690 w 10000"/>
                    <a:gd name="connsiteY55-1434" fmla="*/ 259 h 10000"/>
                    <a:gd name="connsiteX56-1435" fmla="*/ 1690 w 10000"/>
                    <a:gd name="connsiteY56-1436" fmla="*/ 520 h 10000"/>
                    <a:gd name="connsiteX57-1437" fmla="*/ 1831 w 10000"/>
                    <a:gd name="connsiteY57-1438" fmla="*/ 1039 h 10000"/>
                    <a:gd name="connsiteX58-1439" fmla="*/ 1550 w 10000"/>
                    <a:gd name="connsiteY58-1440" fmla="*/ 1039 h 10000"/>
                    <a:gd name="connsiteX59-1441" fmla="*/ 1267 w 10000"/>
                    <a:gd name="connsiteY59-1442" fmla="*/ 1039 h 10000"/>
                    <a:gd name="connsiteX60-1443" fmla="*/ 1409 w 10000"/>
                    <a:gd name="connsiteY60-1444" fmla="*/ 1558 h 10000"/>
                    <a:gd name="connsiteX61-1445" fmla="*/ 1409 w 10000"/>
                    <a:gd name="connsiteY61-1446" fmla="*/ 1818 h 10000"/>
                    <a:gd name="connsiteX62-1447" fmla="*/ 1831 w 10000"/>
                    <a:gd name="connsiteY62-1448" fmla="*/ 1818 h 10000"/>
                    <a:gd name="connsiteX63-1449" fmla="*/ 1831 w 10000"/>
                    <a:gd name="connsiteY63-1450" fmla="*/ 2727 h 10000"/>
                    <a:gd name="connsiteX64-1451" fmla="*/ 1550 w 10000"/>
                    <a:gd name="connsiteY64-1452" fmla="*/ 3896 h 10000"/>
                    <a:gd name="connsiteX65-1453" fmla="*/ 704 w 10000"/>
                    <a:gd name="connsiteY65-1454" fmla="*/ 4415 h 10000"/>
                    <a:gd name="connsiteX66-1455" fmla="*/ 423 w 10000"/>
                    <a:gd name="connsiteY66-1456" fmla="*/ 4545 h 10000"/>
                    <a:gd name="connsiteX67-1457" fmla="*/ 282 w 10000"/>
                    <a:gd name="connsiteY67-1458" fmla="*/ 4675 h 10000"/>
                    <a:gd name="connsiteX68-1459" fmla="*/ 141 w 10000"/>
                    <a:gd name="connsiteY68-1460" fmla="*/ 5065 h 10000"/>
                    <a:gd name="connsiteX69-1461" fmla="*/ 141 w 10000"/>
                    <a:gd name="connsiteY69-1462" fmla="*/ 5844 h 10000"/>
                    <a:gd name="connsiteX70-1463" fmla="*/ 0 w 10000"/>
                    <a:gd name="connsiteY70-1464" fmla="*/ 6104 h 10000"/>
                    <a:gd name="connsiteX71-1465" fmla="*/ 563 w 10000"/>
                    <a:gd name="connsiteY71-1466" fmla="*/ 6104 h 10000"/>
                    <a:gd name="connsiteX72-1467" fmla="*/ 846 w 10000"/>
                    <a:gd name="connsiteY72-1468" fmla="*/ 5974 h 10000"/>
                    <a:gd name="connsiteX73-1469" fmla="*/ 1550 w 10000"/>
                    <a:gd name="connsiteY73-1470" fmla="*/ 6104 h 10000"/>
                    <a:gd name="connsiteX74-1471" fmla="*/ 1409 w 10000"/>
                    <a:gd name="connsiteY74-1472" fmla="*/ 6363 h 10000"/>
                    <a:gd name="connsiteX75-1473" fmla="*/ 1267 w 10000"/>
                    <a:gd name="connsiteY75-1474" fmla="*/ 6363 h 10000"/>
                    <a:gd name="connsiteX76-1475" fmla="*/ 1550 w 10000"/>
                    <a:gd name="connsiteY76-1476" fmla="*/ 6624 h 10000"/>
                    <a:gd name="connsiteX77-1477" fmla="*/ 1409 w 10000"/>
                    <a:gd name="connsiteY77-1478" fmla="*/ 7013 h 10000"/>
                    <a:gd name="connsiteX78-1479" fmla="*/ 1690 w 10000"/>
                    <a:gd name="connsiteY78-1480" fmla="*/ 7273 h 10000"/>
                    <a:gd name="connsiteX79-1481" fmla="*/ 2113 w 10000"/>
                    <a:gd name="connsiteY79-1482" fmla="*/ 7273 h 10000"/>
                    <a:gd name="connsiteX80-1483" fmla="*/ 2113 w 10000"/>
                    <a:gd name="connsiteY80-1484" fmla="*/ 7532 h 10000"/>
                    <a:gd name="connsiteX81-1485" fmla="*/ 1972 w 10000"/>
                    <a:gd name="connsiteY81-1486" fmla="*/ 7662 h 10000"/>
                    <a:gd name="connsiteX82-1487" fmla="*/ 1972 w 10000"/>
                    <a:gd name="connsiteY82-1488" fmla="*/ 8182 h 10000"/>
                    <a:gd name="connsiteX83-1489" fmla="*/ 1690 w 10000"/>
                    <a:gd name="connsiteY83-1490" fmla="*/ 8182 h 10000"/>
                    <a:gd name="connsiteX84-1491" fmla="*/ 1831 w 10000"/>
                    <a:gd name="connsiteY84-1492" fmla="*/ 8572 h 10000"/>
                    <a:gd name="connsiteX85-1493" fmla="*/ 2536 w 10000"/>
                    <a:gd name="connsiteY85-1494" fmla="*/ 8572 h 10000"/>
                    <a:gd name="connsiteX86-1495" fmla="*/ 2536 w 10000"/>
                    <a:gd name="connsiteY86-1496" fmla="*/ 9091 h 10000"/>
                    <a:gd name="connsiteX87-1497" fmla="*/ 2817 w 10000"/>
                    <a:gd name="connsiteY87-1498" fmla="*/ 9221 h 10000"/>
                    <a:gd name="connsiteX88-1499" fmla="*/ 3521 w 10000"/>
                    <a:gd name="connsiteY88-1500" fmla="*/ 9350 h 10000"/>
                    <a:gd name="connsiteX89-1501" fmla="*/ 3803 w 10000"/>
                    <a:gd name="connsiteY89-1502" fmla="*/ 9091 h 10000"/>
                    <a:gd name="connsiteX90-1503" fmla="*/ 3944 w 10000"/>
                    <a:gd name="connsiteY90-1504" fmla="*/ 9221 h 10000"/>
                    <a:gd name="connsiteX91-1505" fmla="*/ 3803 w 10000"/>
                    <a:gd name="connsiteY91-1506" fmla="*/ 9610 h 10000"/>
                    <a:gd name="connsiteX92-1507" fmla="*/ 4084 w 10000"/>
                    <a:gd name="connsiteY92-1508" fmla="*/ 9740 h 10000"/>
                    <a:gd name="connsiteX93-1509" fmla="*/ 4648 w 10000"/>
                    <a:gd name="connsiteY93-1510" fmla="*/ 10000 h 10000"/>
                    <a:gd name="connsiteX94-1511" fmla="*/ 4648 w 10000"/>
                    <a:gd name="connsiteY94-1512" fmla="*/ 9610 h 10000"/>
                    <a:gd name="connsiteX95-1513" fmla="*/ 4648 w 10000"/>
                    <a:gd name="connsiteY95-1514" fmla="*/ 8442 h 10000"/>
                    <a:gd name="connsiteX96-1515" fmla="*/ 4789 w 10000"/>
                    <a:gd name="connsiteY96-1516" fmla="*/ 8311 h 10000"/>
                    <a:gd name="connsiteX97-1517" fmla="*/ 5634 w 10000"/>
                    <a:gd name="connsiteY97-1518" fmla="*/ 8311 h 10000"/>
                    <a:gd name="connsiteX98-1519" fmla="*/ 5774 w 10000"/>
                    <a:gd name="connsiteY98-1520" fmla="*/ 8182 h 10000"/>
                    <a:gd name="connsiteX99-1521" fmla="*/ 6057 w 10000"/>
                    <a:gd name="connsiteY99-1522" fmla="*/ 8182 h 10000"/>
                    <a:gd name="connsiteX100-1523" fmla="*/ 6197 w 10000"/>
                    <a:gd name="connsiteY100-1524" fmla="*/ 8311 h 10000"/>
                    <a:gd name="connsiteX101-1525" fmla="*/ 6620 w 10000"/>
                    <a:gd name="connsiteY101-1526" fmla="*/ 8182 h 10000"/>
                    <a:gd name="connsiteX102-1527" fmla="*/ 6761 w 10000"/>
                    <a:gd name="connsiteY102-1528" fmla="*/ 8311 h 10000"/>
                    <a:gd name="connsiteX103-1529" fmla="*/ 6901 w 10000"/>
                    <a:gd name="connsiteY103-1530" fmla="*/ 8182 h 10000"/>
                    <a:gd name="connsiteX104-1531" fmla="*/ 7324 w 10000"/>
                    <a:gd name="connsiteY104-1532" fmla="*/ 8442 h 10000"/>
                    <a:gd name="connsiteX105-1533" fmla="*/ 7324 w 10000"/>
                    <a:gd name="connsiteY105-1534" fmla="*/ 8182 h 10000"/>
                    <a:gd name="connsiteX106-1535" fmla="*/ 7747 w 10000"/>
                    <a:gd name="connsiteY106-1536" fmla="*/ 8182 h 10000"/>
                    <a:gd name="connsiteX107-1537" fmla="*/ 8451 w 10000"/>
                    <a:gd name="connsiteY107-1538" fmla="*/ 8052 h 10000"/>
                    <a:gd name="connsiteX108-1539" fmla="*/ 8591 w 10000"/>
                    <a:gd name="connsiteY108-1540" fmla="*/ 7662 h 10000"/>
                    <a:gd name="connsiteX109-1541" fmla="*/ 8874 w 10000"/>
                    <a:gd name="connsiteY109-1542" fmla="*/ 7532 h 10000"/>
                    <a:gd name="connsiteX110-1543" fmla="*/ 9155 w 10000"/>
                    <a:gd name="connsiteY110-1544" fmla="*/ 7532 h 10000"/>
                    <a:gd name="connsiteX0-1545" fmla="*/ 9155 w 10000"/>
                    <a:gd name="connsiteY0-1546" fmla="*/ 7532 h 10000"/>
                    <a:gd name="connsiteX1-1547" fmla="*/ 9296 w 10000"/>
                    <a:gd name="connsiteY1-1548" fmla="*/ 7273 h 10000"/>
                    <a:gd name="connsiteX2-1549" fmla="*/ 10000 w 10000"/>
                    <a:gd name="connsiteY2-1550" fmla="*/ 7273 h 10000"/>
                    <a:gd name="connsiteX3-1551" fmla="*/ 9860 w 10000"/>
                    <a:gd name="connsiteY3-1552" fmla="*/ 6753 h 10000"/>
                    <a:gd name="connsiteX4-1553" fmla="*/ 9718 w 10000"/>
                    <a:gd name="connsiteY4-1554" fmla="*/ 6493 h 10000"/>
                    <a:gd name="connsiteX5-1555" fmla="*/ 9296 w 10000"/>
                    <a:gd name="connsiteY5-1556" fmla="*/ 6515 h 10000"/>
                    <a:gd name="connsiteX6-1557" fmla="*/ 8888 w 10000"/>
                    <a:gd name="connsiteY6-1558" fmla="*/ 6446 h 10000"/>
                    <a:gd name="connsiteX7-1559" fmla="*/ 8706 w 10000"/>
                    <a:gd name="connsiteY7-1560" fmla="*/ 6156 h 10000"/>
                    <a:gd name="connsiteX8-1561" fmla="*/ 8241 w 10000"/>
                    <a:gd name="connsiteY8-1562" fmla="*/ 6167 h 10000"/>
                    <a:gd name="connsiteX9-1563" fmla="*/ 8170 w 10000"/>
                    <a:gd name="connsiteY9-1564" fmla="*/ 6234 h 10000"/>
                    <a:gd name="connsiteX10-1565" fmla="*/ 8170 w 10000"/>
                    <a:gd name="connsiteY10-1566" fmla="*/ 5844 h 10000"/>
                    <a:gd name="connsiteX11-1567" fmla="*/ 8238 w 10000"/>
                    <a:gd name="connsiteY11-1568" fmla="*/ 5615 h 10000"/>
                    <a:gd name="connsiteX12-1569" fmla="*/ 8451 w 10000"/>
                    <a:gd name="connsiteY12-1570" fmla="*/ 5194 h 10000"/>
                    <a:gd name="connsiteX13-1571" fmla="*/ 7887 w 10000"/>
                    <a:gd name="connsiteY13-1572" fmla="*/ 4675 h 10000"/>
                    <a:gd name="connsiteX14-1573" fmla="*/ 8310 w 10000"/>
                    <a:gd name="connsiteY14-1574" fmla="*/ 4025 h 10000"/>
                    <a:gd name="connsiteX15-1575" fmla="*/ 8310 w 10000"/>
                    <a:gd name="connsiteY15-1576" fmla="*/ 3507 h 10000"/>
                    <a:gd name="connsiteX16-1577" fmla="*/ 7465 w 10000"/>
                    <a:gd name="connsiteY16-1578" fmla="*/ 3636 h 10000"/>
                    <a:gd name="connsiteX17-1579" fmla="*/ 7465 w 10000"/>
                    <a:gd name="connsiteY17-1580" fmla="*/ 2987 h 10000"/>
                    <a:gd name="connsiteX18-1581" fmla="*/ 7324 w 10000"/>
                    <a:gd name="connsiteY18-1582" fmla="*/ 2858 h 10000"/>
                    <a:gd name="connsiteX19-1583" fmla="*/ 7606 w 10000"/>
                    <a:gd name="connsiteY19-1584" fmla="*/ 2597 h 10000"/>
                    <a:gd name="connsiteX20-1585" fmla="*/ 7887 w 10000"/>
                    <a:gd name="connsiteY20-1586" fmla="*/ 2727 h 10000"/>
                    <a:gd name="connsiteX21-1587" fmla="*/ 8211 w 10000"/>
                    <a:gd name="connsiteY21-1588" fmla="*/ 2639 h 10000"/>
                    <a:gd name="connsiteX22-1589" fmla="*/ 9014 w 10000"/>
                    <a:gd name="connsiteY22-1590" fmla="*/ 2597 h 10000"/>
                    <a:gd name="connsiteX23-1591" fmla="*/ 9296 w 10000"/>
                    <a:gd name="connsiteY23-1592" fmla="*/ 2208 h 10000"/>
                    <a:gd name="connsiteX24-1593" fmla="*/ 9014 w 10000"/>
                    <a:gd name="connsiteY24-1594" fmla="*/ 1818 h 10000"/>
                    <a:gd name="connsiteX25-1595" fmla="*/ 8591 w 10000"/>
                    <a:gd name="connsiteY25-1596" fmla="*/ 2078 h 10000"/>
                    <a:gd name="connsiteX26-1597" fmla="*/ 8170 w 10000"/>
                    <a:gd name="connsiteY26-1598" fmla="*/ 1818 h 10000"/>
                    <a:gd name="connsiteX27-1599" fmla="*/ 8170 w 10000"/>
                    <a:gd name="connsiteY27-1600" fmla="*/ 1039 h 10000"/>
                    <a:gd name="connsiteX28-1601" fmla="*/ 7606 w 10000"/>
                    <a:gd name="connsiteY28-1602" fmla="*/ 1039 h 10000"/>
                    <a:gd name="connsiteX29-1603" fmla="*/ 7465 w 10000"/>
                    <a:gd name="connsiteY29-1604" fmla="*/ 1558 h 10000"/>
                    <a:gd name="connsiteX30-1605" fmla="*/ 7183 w 10000"/>
                    <a:gd name="connsiteY30-1606" fmla="*/ 1558 h 10000"/>
                    <a:gd name="connsiteX31-1607" fmla="*/ 7183 w 10000"/>
                    <a:gd name="connsiteY31-1608" fmla="*/ 1948 h 10000"/>
                    <a:gd name="connsiteX32-1609" fmla="*/ 6761 w 10000"/>
                    <a:gd name="connsiteY32-1610" fmla="*/ 2338 h 10000"/>
                    <a:gd name="connsiteX33-1611" fmla="*/ 6479 w 10000"/>
                    <a:gd name="connsiteY33-1612" fmla="*/ 2338 h 10000"/>
                    <a:gd name="connsiteX34-1613" fmla="*/ 6479 w 10000"/>
                    <a:gd name="connsiteY34-1614" fmla="*/ 3896 h 10000"/>
                    <a:gd name="connsiteX35-1615" fmla="*/ 6057 w 10000"/>
                    <a:gd name="connsiteY35-1616" fmla="*/ 3896 h 10000"/>
                    <a:gd name="connsiteX36-1617" fmla="*/ 5916 w 10000"/>
                    <a:gd name="connsiteY36-1618" fmla="*/ 3636 h 10000"/>
                    <a:gd name="connsiteX37-1619" fmla="*/ 5634 w 10000"/>
                    <a:gd name="connsiteY37-1620" fmla="*/ 3896 h 10000"/>
                    <a:gd name="connsiteX38-1621" fmla="*/ 5071 w 10000"/>
                    <a:gd name="connsiteY38-1622" fmla="*/ 3896 h 10000"/>
                    <a:gd name="connsiteX39-1623" fmla="*/ 5071 w 10000"/>
                    <a:gd name="connsiteY39-1624" fmla="*/ 3766 h 10000"/>
                    <a:gd name="connsiteX40-1625" fmla="*/ 4789 w 10000"/>
                    <a:gd name="connsiteY40-1626" fmla="*/ 3636 h 10000"/>
                    <a:gd name="connsiteX41-1627" fmla="*/ 4830 w 10000"/>
                    <a:gd name="connsiteY41-1628" fmla="*/ 2962 h 10000"/>
                    <a:gd name="connsiteX42-1629" fmla="*/ 4084 w 10000"/>
                    <a:gd name="connsiteY42-1630" fmla="*/ 1689 h 10000"/>
                    <a:gd name="connsiteX43-1631" fmla="*/ 3803 w 10000"/>
                    <a:gd name="connsiteY43-1632" fmla="*/ 1689 h 10000"/>
                    <a:gd name="connsiteX44-1633" fmla="*/ 3803 w 10000"/>
                    <a:gd name="connsiteY44-1634" fmla="*/ 1818 h 10000"/>
                    <a:gd name="connsiteX45-1635" fmla="*/ 3521 w 10000"/>
                    <a:gd name="connsiteY45-1636" fmla="*/ 1428 h 10000"/>
                    <a:gd name="connsiteX46-1637" fmla="*/ 3799 w 10000"/>
                    <a:gd name="connsiteY46-1638" fmla="*/ 1293 h 10000"/>
                    <a:gd name="connsiteX47-1639" fmla="*/ 3099 w 10000"/>
                    <a:gd name="connsiteY47-1640" fmla="*/ 520 h 10000"/>
                    <a:gd name="connsiteX48-1641" fmla="*/ 2817 w 10000"/>
                    <a:gd name="connsiteY48-1642" fmla="*/ 649 h 10000"/>
                    <a:gd name="connsiteX49-1643" fmla="*/ 2676 w 10000"/>
                    <a:gd name="connsiteY49-1644" fmla="*/ 1299 h 10000"/>
                    <a:gd name="connsiteX50-1645" fmla="*/ 2394 w 10000"/>
                    <a:gd name="connsiteY50-1646" fmla="*/ 1299 h 10000"/>
                    <a:gd name="connsiteX51-1647" fmla="*/ 2394 w 10000"/>
                    <a:gd name="connsiteY51-1648" fmla="*/ 1039 h 10000"/>
                    <a:gd name="connsiteX52-1649" fmla="*/ 2394 w 10000"/>
                    <a:gd name="connsiteY52-1650" fmla="*/ 0 h 10000"/>
                    <a:gd name="connsiteX53-1651" fmla="*/ 2113 w 10000"/>
                    <a:gd name="connsiteY53-1652" fmla="*/ 259 h 10000"/>
                    <a:gd name="connsiteX54-1653" fmla="*/ 1972 w 10000"/>
                    <a:gd name="connsiteY54-1654" fmla="*/ 0 h 10000"/>
                    <a:gd name="connsiteX55-1655" fmla="*/ 1690 w 10000"/>
                    <a:gd name="connsiteY55-1656" fmla="*/ 259 h 10000"/>
                    <a:gd name="connsiteX56-1657" fmla="*/ 1690 w 10000"/>
                    <a:gd name="connsiteY56-1658" fmla="*/ 520 h 10000"/>
                    <a:gd name="connsiteX57-1659" fmla="*/ 1831 w 10000"/>
                    <a:gd name="connsiteY57-1660" fmla="*/ 1039 h 10000"/>
                    <a:gd name="connsiteX58-1661" fmla="*/ 1550 w 10000"/>
                    <a:gd name="connsiteY58-1662" fmla="*/ 1039 h 10000"/>
                    <a:gd name="connsiteX59-1663" fmla="*/ 1267 w 10000"/>
                    <a:gd name="connsiteY59-1664" fmla="*/ 1039 h 10000"/>
                    <a:gd name="connsiteX60-1665" fmla="*/ 1409 w 10000"/>
                    <a:gd name="connsiteY60-1666" fmla="*/ 1558 h 10000"/>
                    <a:gd name="connsiteX61-1667" fmla="*/ 1409 w 10000"/>
                    <a:gd name="connsiteY61-1668" fmla="*/ 1818 h 10000"/>
                    <a:gd name="connsiteX62-1669" fmla="*/ 1831 w 10000"/>
                    <a:gd name="connsiteY62-1670" fmla="*/ 1818 h 10000"/>
                    <a:gd name="connsiteX63-1671" fmla="*/ 1831 w 10000"/>
                    <a:gd name="connsiteY63-1672" fmla="*/ 2727 h 10000"/>
                    <a:gd name="connsiteX64-1673" fmla="*/ 1550 w 10000"/>
                    <a:gd name="connsiteY64-1674" fmla="*/ 3896 h 10000"/>
                    <a:gd name="connsiteX65-1675" fmla="*/ 704 w 10000"/>
                    <a:gd name="connsiteY65-1676" fmla="*/ 4415 h 10000"/>
                    <a:gd name="connsiteX66-1677" fmla="*/ 423 w 10000"/>
                    <a:gd name="connsiteY66-1678" fmla="*/ 4545 h 10000"/>
                    <a:gd name="connsiteX67-1679" fmla="*/ 282 w 10000"/>
                    <a:gd name="connsiteY67-1680" fmla="*/ 4675 h 10000"/>
                    <a:gd name="connsiteX68-1681" fmla="*/ 141 w 10000"/>
                    <a:gd name="connsiteY68-1682" fmla="*/ 5065 h 10000"/>
                    <a:gd name="connsiteX69-1683" fmla="*/ 141 w 10000"/>
                    <a:gd name="connsiteY69-1684" fmla="*/ 5844 h 10000"/>
                    <a:gd name="connsiteX70-1685" fmla="*/ 0 w 10000"/>
                    <a:gd name="connsiteY70-1686" fmla="*/ 6104 h 10000"/>
                    <a:gd name="connsiteX71-1687" fmla="*/ 563 w 10000"/>
                    <a:gd name="connsiteY71-1688" fmla="*/ 6104 h 10000"/>
                    <a:gd name="connsiteX72-1689" fmla="*/ 846 w 10000"/>
                    <a:gd name="connsiteY72-1690" fmla="*/ 5974 h 10000"/>
                    <a:gd name="connsiteX73-1691" fmla="*/ 1550 w 10000"/>
                    <a:gd name="connsiteY73-1692" fmla="*/ 6104 h 10000"/>
                    <a:gd name="connsiteX74-1693" fmla="*/ 1409 w 10000"/>
                    <a:gd name="connsiteY74-1694" fmla="*/ 6363 h 10000"/>
                    <a:gd name="connsiteX75-1695" fmla="*/ 1267 w 10000"/>
                    <a:gd name="connsiteY75-1696" fmla="*/ 6363 h 10000"/>
                    <a:gd name="connsiteX76-1697" fmla="*/ 1550 w 10000"/>
                    <a:gd name="connsiteY76-1698" fmla="*/ 6624 h 10000"/>
                    <a:gd name="connsiteX77-1699" fmla="*/ 1409 w 10000"/>
                    <a:gd name="connsiteY77-1700" fmla="*/ 7013 h 10000"/>
                    <a:gd name="connsiteX78-1701" fmla="*/ 1690 w 10000"/>
                    <a:gd name="connsiteY78-1702" fmla="*/ 7273 h 10000"/>
                    <a:gd name="connsiteX79-1703" fmla="*/ 2113 w 10000"/>
                    <a:gd name="connsiteY79-1704" fmla="*/ 7273 h 10000"/>
                    <a:gd name="connsiteX80-1705" fmla="*/ 2113 w 10000"/>
                    <a:gd name="connsiteY80-1706" fmla="*/ 7532 h 10000"/>
                    <a:gd name="connsiteX81-1707" fmla="*/ 1972 w 10000"/>
                    <a:gd name="connsiteY81-1708" fmla="*/ 7662 h 10000"/>
                    <a:gd name="connsiteX82-1709" fmla="*/ 1972 w 10000"/>
                    <a:gd name="connsiteY82-1710" fmla="*/ 8182 h 10000"/>
                    <a:gd name="connsiteX83-1711" fmla="*/ 1690 w 10000"/>
                    <a:gd name="connsiteY83-1712" fmla="*/ 8182 h 10000"/>
                    <a:gd name="connsiteX84-1713" fmla="*/ 1831 w 10000"/>
                    <a:gd name="connsiteY84-1714" fmla="*/ 8572 h 10000"/>
                    <a:gd name="connsiteX85-1715" fmla="*/ 2536 w 10000"/>
                    <a:gd name="connsiteY85-1716" fmla="*/ 8572 h 10000"/>
                    <a:gd name="connsiteX86-1717" fmla="*/ 2536 w 10000"/>
                    <a:gd name="connsiteY86-1718" fmla="*/ 9091 h 10000"/>
                    <a:gd name="connsiteX87-1719" fmla="*/ 2817 w 10000"/>
                    <a:gd name="connsiteY87-1720" fmla="*/ 9221 h 10000"/>
                    <a:gd name="connsiteX88-1721" fmla="*/ 3521 w 10000"/>
                    <a:gd name="connsiteY88-1722" fmla="*/ 9350 h 10000"/>
                    <a:gd name="connsiteX89-1723" fmla="*/ 3803 w 10000"/>
                    <a:gd name="connsiteY89-1724" fmla="*/ 9091 h 10000"/>
                    <a:gd name="connsiteX90-1725" fmla="*/ 3944 w 10000"/>
                    <a:gd name="connsiteY90-1726" fmla="*/ 9221 h 10000"/>
                    <a:gd name="connsiteX91-1727" fmla="*/ 3803 w 10000"/>
                    <a:gd name="connsiteY91-1728" fmla="*/ 9610 h 10000"/>
                    <a:gd name="connsiteX92-1729" fmla="*/ 4084 w 10000"/>
                    <a:gd name="connsiteY92-1730" fmla="*/ 9740 h 10000"/>
                    <a:gd name="connsiteX93-1731" fmla="*/ 4648 w 10000"/>
                    <a:gd name="connsiteY93-1732" fmla="*/ 10000 h 10000"/>
                    <a:gd name="connsiteX94-1733" fmla="*/ 4648 w 10000"/>
                    <a:gd name="connsiteY94-1734" fmla="*/ 9610 h 10000"/>
                    <a:gd name="connsiteX95-1735" fmla="*/ 4648 w 10000"/>
                    <a:gd name="connsiteY95-1736" fmla="*/ 8442 h 10000"/>
                    <a:gd name="connsiteX96-1737" fmla="*/ 4789 w 10000"/>
                    <a:gd name="connsiteY96-1738" fmla="*/ 8311 h 10000"/>
                    <a:gd name="connsiteX97-1739" fmla="*/ 5634 w 10000"/>
                    <a:gd name="connsiteY97-1740" fmla="*/ 8311 h 10000"/>
                    <a:gd name="connsiteX98-1741" fmla="*/ 5774 w 10000"/>
                    <a:gd name="connsiteY98-1742" fmla="*/ 8182 h 10000"/>
                    <a:gd name="connsiteX99-1743" fmla="*/ 6057 w 10000"/>
                    <a:gd name="connsiteY99-1744" fmla="*/ 8182 h 10000"/>
                    <a:gd name="connsiteX100-1745" fmla="*/ 6197 w 10000"/>
                    <a:gd name="connsiteY100-1746" fmla="*/ 8311 h 10000"/>
                    <a:gd name="connsiteX101-1747" fmla="*/ 6620 w 10000"/>
                    <a:gd name="connsiteY101-1748" fmla="*/ 8182 h 10000"/>
                    <a:gd name="connsiteX102-1749" fmla="*/ 6761 w 10000"/>
                    <a:gd name="connsiteY102-1750" fmla="*/ 8311 h 10000"/>
                    <a:gd name="connsiteX103-1751" fmla="*/ 6901 w 10000"/>
                    <a:gd name="connsiteY103-1752" fmla="*/ 8182 h 10000"/>
                    <a:gd name="connsiteX104-1753" fmla="*/ 7324 w 10000"/>
                    <a:gd name="connsiteY104-1754" fmla="*/ 8442 h 10000"/>
                    <a:gd name="connsiteX105-1755" fmla="*/ 7324 w 10000"/>
                    <a:gd name="connsiteY105-1756" fmla="*/ 8182 h 10000"/>
                    <a:gd name="connsiteX106-1757" fmla="*/ 7747 w 10000"/>
                    <a:gd name="connsiteY106-1758" fmla="*/ 8182 h 10000"/>
                    <a:gd name="connsiteX107-1759" fmla="*/ 8451 w 10000"/>
                    <a:gd name="connsiteY107-1760" fmla="*/ 8052 h 10000"/>
                    <a:gd name="connsiteX108-1761" fmla="*/ 8591 w 10000"/>
                    <a:gd name="connsiteY108-1762" fmla="*/ 7662 h 10000"/>
                    <a:gd name="connsiteX109-1763" fmla="*/ 8874 w 10000"/>
                    <a:gd name="connsiteY109-1764" fmla="*/ 7532 h 10000"/>
                    <a:gd name="connsiteX110-1765" fmla="*/ 9155 w 10000"/>
                    <a:gd name="connsiteY110-1766" fmla="*/ 7532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1321" y="connsiteY110-1322"/>
                    </a:cxn>
                  </a:cxnLst>
                  <a:rect l="l" t="t" r="r" b="b"/>
                  <a:pathLst>
                    <a:path w="10000" h="10000">
                      <a:moveTo>
                        <a:pt x="9155" y="7532"/>
                      </a:moveTo>
                      <a:cubicBezTo>
                        <a:pt x="9203" y="7446"/>
                        <a:pt x="9249" y="7359"/>
                        <a:pt x="9296" y="7273"/>
                      </a:cubicBezTo>
                      <a:lnTo>
                        <a:pt x="10000" y="7273"/>
                      </a:lnTo>
                      <a:cubicBezTo>
                        <a:pt x="9953" y="7099"/>
                        <a:pt x="9907" y="6926"/>
                        <a:pt x="9860" y="6753"/>
                      </a:cubicBezTo>
                      <a:cubicBezTo>
                        <a:pt x="9813" y="6666"/>
                        <a:pt x="9765" y="6580"/>
                        <a:pt x="9718" y="6493"/>
                      </a:cubicBezTo>
                      <a:lnTo>
                        <a:pt x="9296" y="6515"/>
                      </a:lnTo>
                      <a:lnTo>
                        <a:pt x="8888" y="6446"/>
                      </a:lnTo>
                      <a:lnTo>
                        <a:pt x="8706" y="6156"/>
                      </a:lnTo>
                      <a:cubicBezTo>
                        <a:pt x="8546" y="6180"/>
                        <a:pt x="8401" y="6143"/>
                        <a:pt x="8241" y="6167"/>
                      </a:cubicBezTo>
                      <a:cubicBezTo>
                        <a:pt x="8217" y="6189"/>
                        <a:pt x="8194" y="6212"/>
                        <a:pt x="8170" y="6234"/>
                      </a:cubicBezTo>
                      <a:lnTo>
                        <a:pt x="8170" y="5844"/>
                      </a:lnTo>
                      <a:cubicBezTo>
                        <a:pt x="8193" y="5768"/>
                        <a:pt x="8215" y="5691"/>
                        <a:pt x="8238" y="5615"/>
                      </a:cubicBezTo>
                      <a:lnTo>
                        <a:pt x="8451" y="5194"/>
                      </a:lnTo>
                      <a:lnTo>
                        <a:pt x="7887" y="4675"/>
                      </a:lnTo>
                      <a:lnTo>
                        <a:pt x="8310" y="4025"/>
                      </a:lnTo>
                      <a:lnTo>
                        <a:pt x="8310" y="3507"/>
                      </a:lnTo>
                      <a:lnTo>
                        <a:pt x="7465" y="3636"/>
                      </a:lnTo>
                      <a:lnTo>
                        <a:pt x="7465" y="2987"/>
                      </a:lnTo>
                      <a:lnTo>
                        <a:pt x="7324" y="2858"/>
                      </a:lnTo>
                      <a:lnTo>
                        <a:pt x="7606" y="2597"/>
                      </a:lnTo>
                      <a:lnTo>
                        <a:pt x="7887" y="2727"/>
                      </a:lnTo>
                      <a:lnTo>
                        <a:pt x="8211" y="2639"/>
                      </a:lnTo>
                      <a:lnTo>
                        <a:pt x="9014" y="2597"/>
                      </a:lnTo>
                      <a:lnTo>
                        <a:pt x="9296" y="2208"/>
                      </a:lnTo>
                      <a:lnTo>
                        <a:pt x="9014" y="1818"/>
                      </a:lnTo>
                      <a:lnTo>
                        <a:pt x="8591" y="2078"/>
                      </a:lnTo>
                      <a:lnTo>
                        <a:pt x="8170" y="1818"/>
                      </a:lnTo>
                      <a:lnTo>
                        <a:pt x="8170" y="1039"/>
                      </a:lnTo>
                      <a:lnTo>
                        <a:pt x="7606" y="1039"/>
                      </a:lnTo>
                      <a:cubicBezTo>
                        <a:pt x="7559" y="1212"/>
                        <a:pt x="7513" y="1385"/>
                        <a:pt x="7465" y="1558"/>
                      </a:cubicBezTo>
                      <a:lnTo>
                        <a:pt x="7183" y="1558"/>
                      </a:lnTo>
                      <a:lnTo>
                        <a:pt x="7183" y="1948"/>
                      </a:lnTo>
                      <a:lnTo>
                        <a:pt x="6761" y="2338"/>
                      </a:lnTo>
                      <a:lnTo>
                        <a:pt x="6479" y="2338"/>
                      </a:lnTo>
                      <a:lnTo>
                        <a:pt x="6479" y="3896"/>
                      </a:lnTo>
                      <a:lnTo>
                        <a:pt x="6057" y="3896"/>
                      </a:lnTo>
                      <a:lnTo>
                        <a:pt x="5916" y="3636"/>
                      </a:lnTo>
                      <a:lnTo>
                        <a:pt x="5634" y="3896"/>
                      </a:lnTo>
                      <a:lnTo>
                        <a:pt x="5071" y="3896"/>
                      </a:lnTo>
                      <a:lnTo>
                        <a:pt x="5071" y="3766"/>
                      </a:lnTo>
                      <a:lnTo>
                        <a:pt x="4789" y="3636"/>
                      </a:lnTo>
                      <a:cubicBezTo>
                        <a:pt x="4803" y="3411"/>
                        <a:pt x="4816" y="3186"/>
                        <a:pt x="4830" y="2962"/>
                      </a:cubicBezTo>
                      <a:lnTo>
                        <a:pt x="4084" y="1689"/>
                      </a:lnTo>
                      <a:lnTo>
                        <a:pt x="3803" y="1689"/>
                      </a:lnTo>
                      <a:lnTo>
                        <a:pt x="3803" y="1818"/>
                      </a:lnTo>
                      <a:lnTo>
                        <a:pt x="3521" y="1428"/>
                      </a:lnTo>
                      <a:lnTo>
                        <a:pt x="3799" y="1293"/>
                      </a:lnTo>
                      <a:lnTo>
                        <a:pt x="3099" y="520"/>
                      </a:lnTo>
                      <a:lnTo>
                        <a:pt x="2817" y="649"/>
                      </a:lnTo>
                      <a:lnTo>
                        <a:pt x="2676" y="1299"/>
                      </a:lnTo>
                      <a:lnTo>
                        <a:pt x="2394" y="1299"/>
                      </a:lnTo>
                      <a:lnTo>
                        <a:pt x="2394" y="1039"/>
                      </a:lnTo>
                      <a:lnTo>
                        <a:pt x="2394" y="0"/>
                      </a:lnTo>
                      <a:lnTo>
                        <a:pt x="2113" y="259"/>
                      </a:lnTo>
                      <a:lnTo>
                        <a:pt x="1972" y="0"/>
                      </a:lnTo>
                      <a:lnTo>
                        <a:pt x="1690" y="259"/>
                      </a:lnTo>
                      <a:lnTo>
                        <a:pt x="1690" y="520"/>
                      </a:lnTo>
                      <a:lnTo>
                        <a:pt x="1831" y="1039"/>
                      </a:lnTo>
                      <a:lnTo>
                        <a:pt x="1550" y="1039"/>
                      </a:lnTo>
                      <a:lnTo>
                        <a:pt x="1267" y="1039"/>
                      </a:lnTo>
                      <a:cubicBezTo>
                        <a:pt x="1314" y="1212"/>
                        <a:pt x="1362" y="1385"/>
                        <a:pt x="1409" y="1558"/>
                      </a:cubicBezTo>
                      <a:lnTo>
                        <a:pt x="1409" y="1818"/>
                      </a:lnTo>
                      <a:lnTo>
                        <a:pt x="1831" y="1818"/>
                      </a:lnTo>
                      <a:lnTo>
                        <a:pt x="1831" y="2727"/>
                      </a:lnTo>
                      <a:cubicBezTo>
                        <a:pt x="1737" y="3117"/>
                        <a:pt x="1644" y="3507"/>
                        <a:pt x="1550" y="3896"/>
                      </a:cubicBezTo>
                      <a:lnTo>
                        <a:pt x="704" y="4415"/>
                      </a:lnTo>
                      <a:lnTo>
                        <a:pt x="423" y="4545"/>
                      </a:lnTo>
                      <a:lnTo>
                        <a:pt x="282" y="4675"/>
                      </a:lnTo>
                      <a:cubicBezTo>
                        <a:pt x="234" y="4806"/>
                        <a:pt x="188" y="4935"/>
                        <a:pt x="141" y="5065"/>
                      </a:cubicBezTo>
                      <a:lnTo>
                        <a:pt x="141" y="5844"/>
                      </a:lnTo>
                      <a:lnTo>
                        <a:pt x="0" y="6104"/>
                      </a:lnTo>
                      <a:lnTo>
                        <a:pt x="563" y="6104"/>
                      </a:lnTo>
                      <a:lnTo>
                        <a:pt x="846" y="5974"/>
                      </a:lnTo>
                      <a:lnTo>
                        <a:pt x="1550" y="6104"/>
                      </a:lnTo>
                      <a:lnTo>
                        <a:pt x="1409" y="6363"/>
                      </a:lnTo>
                      <a:lnTo>
                        <a:pt x="1267" y="6363"/>
                      </a:lnTo>
                      <a:lnTo>
                        <a:pt x="1550" y="6624"/>
                      </a:lnTo>
                      <a:lnTo>
                        <a:pt x="1409" y="7013"/>
                      </a:lnTo>
                      <a:lnTo>
                        <a:pt x="1690" y="7273"/>
                      </a:lnTo>
                      <a:lnTo>
                        <a:pt x="2113" y="7273"/>
                      </a:lnTo>
                      <a:lnTo>
                        <a:pt x="2113" y="7532"/>
                      </a:lnTo>
                      <a:lnTo>
                        <a:pt x="1972" y="7662"/>
                      </a:lnTo>
                      <a:lnTo>
                        <a:pt x="1972" y="8182"/>
                      </a:lnTo>
                      <a:lnTo>
                        <a:pt x="1690" y="8182"/>
                      </a:lnTo>
                      <a:lnTo>
                        <a:pt x="1831" y="8572"/>
                      </a:lnTo>
                      <a:lnTo>
                        <a:pt x="2536" y="8572"/>
                      </a:lnTo>
                      <a:lnTo>
                        <a:pt x="2536" y="9091"/>
                      </a:lnTo>
                      <a:lnTo>
                        <a:pt x="2817" y="9221"/>
                      </a:lnTo>
                      <a:lnTo>
                        <a:pt x="3521" y="9350"/>
                      </a:lnTo>
                      <a:lnTo>
                        <a:pt x="3803" y="9091"/>
                      </a:lnTo>
                      <a:lnTo>
                        <a:pt x="3944" y="9221"/>
                      </a:lnTo>
                      <a:lnTo>
                        <a:pt x="3803" y="9610"/>
                      </a:lnTo>
                      <a:lnTo>
                        <a:pt x="4084" y="9740"/>
                      </a:lnTo>
                      <a:lnTo>
                        <a:pt x="4648" y="10000"/>
                      </a:lnTo>
                      <a:lnTo>
                        <a:pt x="4648" y="9610"/>
                      </a:lnTo>
                      <a:lnTo>
                        <a:pt x="4648" y="8442"/>
                      </a:lnTo>
                      <a:lnTo>
                        <a:pt x="4789" y="8311"/>
                      </a:lnTo>
                      <a:lnTo>
                        <a:pt x="5634" y="8311"/>
                      </a:lnTo>
                      <a:lnTo>
                        <a:pt x="5774" y="8182"/>
                      </a:lnTo>
                      <a:lnTo>
                        <a:pt x="6057" y="8182"/>
                      </a:lnTo>
                      <a:lnTo>
                        <a:pt x="6197" y="8311"/>
                      </a:lnTo>
                      <a:lnTo>
                        <a:pt x="6620" y="8182"/>
                      </a:lnTo>
                      <a:lnTo>
                        <a:pt x="6761" y="8311"/>
                      </a:lnTo>
                      <a:lnTo>
                        <a:pt x="6901" y="8182"/>
                      </a:lnTo>
                      <a:lnTo>
                        <a:pt x="7324" y="8442"/>
                      </a:lnTo>
                      <a:lnTo>
                        <a:pt x="7324" y="8182"/>
                      </a:lnTo>
                      <a:lnTo>
                        <a:pt x="7747" y="8182"/>
                      </a:lnTo>
                      <a:lnTo>
                        <a:pt x="8451" y="8052"/>
                      </a:lnTo>
                      <a:cubicBezTo>
                        <a:pt x="8498" y="7922"/>
                        <a:pt x="8544" y="7792"/>
                        <a:pt x="8591" y="7662"/>
                      </a:cubicBezTo>
                      <a:lnTo>
                        <a:pt x="8874" y="7532"/>
                      </a:lnTo>
                      <a:lnTo>
                        <a:pt x="9155" y="7532"/>
                      </a:lnTo>
                    </a:path>
                  </a:pathLst>
                </a:cu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云南</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23" name="Freeform 22"/>
                <p:cNvSpPr/>
                <p:nvPr/>
              </p:nvSpPr>
              <p:spPr bwMode="invGray">
                <a:xfrm>
                  <a:off x="503494" y="4011405"/>
                  <a:ext cx="3448300" cy="1934650"/>
                </a:xfrm>
                <a:custGeom>
                  <a:avLst/>
                  <a:gdLst>
                    <a:gd name="T0" fmla="*/ 2147483647 w 1209"/>
                    <a:gd name="T1" fmla="*/ 2147483647 h 785"/>
                    <a:gd name="T2" fmla="*/ 2147483647 w 1209"/>
                    <a:gd name="T3" fmla="*/ 2147483647 h 785"/>
                    <a:gd name="T4" fmla="*/ 2147483647 w 1209"/>
                    <a:gd name="T5" fmla="*/ 2147483647 h 785"/>
                    <a:gd name="T6" fmla="*/ 2147483647 w 1209"/>
                    <a:gd name="T7" fmla="*/ 2147483647 h 785"/>
                    <a:gd name="T8" fmla="*/ 2147483647 w 1209"/>
                    <a:gd name="T9" fmla="*/ 2147483647 h 785"/>
                    <a:gd name="T10" fmla="*/ 2147483647 w 1209"/>
                    <a:gd name="T11" fmla="*/ 2147483647 h 785"/>
                    <a:gd name="T12" fmla="*/ 2147483647 w 1209"/>
                    <a:gd name="T13" fmla="*/ 2147483647 h 785"/>
                    <a:gd name="T14" fmla="*/ 2147483647 w 1209"/>
                    <a:gd name="T15" fmla="*/ 2147483647 h 785"/>
                    <a:gd name="T16" fmla="*/ 2147483647 w 1209"/>
                    <a:gd name="T17" fmla="*/ 2147483647 h 785"/>
                    <a:gd name="T18" fmla="*/ 2147483647 w 1209"/>
                    <a:gd name="T19" fmla="*/ 2147483647 h 785"/>
                    <a:gd name="T20" fmla="*/ 2147483647 w 1209"/>
                    <a:gd name="T21" fmla="*/ 2147483647 h 785"/>
                    <a:gd name="T22" fmla="*/ 2147483647 w 1209"/>
                    <a:gd name="T23" fmla="*/ 2147483647 h 785"/>
                    <a:gd name="T24" fmla="*/ 2147483647 w 1209"/>
                    <a:gd name="T25" fmla="*/ 2147483647 h 785"/>
                    <a:gd name="T26" fmla="*/ 2147483647 w 1209"/>
                    <a:gd name="T27" fmla="*/ 2147483647 h 785"/>
                    <a:gd name="T28" fmla="*/ 2147483647 w 1209"/>
                    <a:gd name="T29" fmla="*/ 2147483647 h 785"/>
                    <a:gd name="T30" fmla="*/ 2147483647 w 1209"/>
                    <a:gd name="T31" fmla="*/ 2147483647 h 785"/>
                    <a:gd name="T32" fmla="*/ 2147483647 w 1209"/>
                    <a:gd name="T33" fmla="*/ 2147483647 h 785"/>
                    <a:gd name="T34" fmla="*/ 2147483647 w 1209"/>
                    <a:gd name="T35" fmla="*/ 2147483647 h 785"/>
                    <a:gd name="T36" fmla="*/ 2147483647 w 1209"/>
                    <a:gd name="T37" fmla="*/ 2147483647 h 785"/>
                    <a:gd name="T38" fmla="*/ 2147483647 w 1209"/>
                    <a:gd name="T39" fmla="*/ 2147483647 h 785"/>
                    <a:gd name="T40" fmla="*/ 2147483647 w 1209"/>
                    <a:gd name="T41" fmla="*/ 2147483647 h 785"/>
                    <a:gd name="T42" fmla="*/ 2147483647 w 1209"/>
                    <a:gd name="T43" fmla="*/ 2147483647 h 785"/>
                    <a:gd name="T44" fmla="*/ 2147483647 w 1209"/>
                    <a:gd name="T45" fmla="*/ 2147483647 h 785"/>
                    <a:gd name="T46" fmla="*/ 2147483647 w 1209"/>
                    <a:gd name="T47" fmla="*/ 2147483647 h 785"/>
                    <a:gd name="T48" fmla="*/ 2147483647 w 1209"/>
                    <a:gd name="T49" fmla="*/ 2147483647 h 785"/>
                    <a:gd name="T50" fmla="*/ 2147483647 w 1209"/>
                    <a:gd name="T51" fmla="*/ 2147483647 h 785"/>
                    <a:gd name="T52" fmla="*/ 2147483647 w 1209"/>
                    <a:gd name="T53" fmla="*/ 2147483647 h 785"/>
                    <a:gd name="T54" fmla="*/ 2147483647 w 1209"/>
                    <a:gd name="T55" fmla="*/ 2147483647 h 785"/>
                    <a:gd name="T56" fmla="*/ 2147483647 w 1209"/>
                    <a:gd name="T57" fmla="*/ 2147483647 h 785"/>
                    <a:gd name="T58" fmla="*/ 0 w 1209"/>
                    <a:gd name="T59" fmla="*/ 2147483647 h 785"/>
                    <a:gd name="T60" fmla="*/ 2147483647 w 1209"/>
                    <a:gd name="T61" fmla="*/ 2147483647 h 785"/>
                    <a:gd name="T62" fmla="*/ 2147483647 w 1209"/>
                    <a:gd name="T63" fmla="*/ 2147483647 h 785"/>
                    <a:gd name="T64" fmla="*/ 2147483647 w 1209"/>
                    <a:gd name="T65" fmla="*/ 2147483647 h 785"/>
                    <a:gd name="T66" fmla="*/ 2147483647 w 1209"/>
                    <a:gd name="T67" fmla="*/ 2147483647 h 785"/>
                    <a:gd name="T68" fmla="*/ 2147483647 w 1209"/>
                    <a:gd name="T69" fmla="*/ 2147483647 h 785"/>
                    <a:gd name="T70" fmla="*/ 2147483647 w 1209"/>
                    <a:gd name="T71" fmla="*/ 2147483647 h 785"/>
                    <a:gd name="T72" fmla="*/ 2147483647 w 1209"/>
                    <a:gd name="T73" fmla="*/ 2147483647 h 785"/>
                    <a:gd name="T74" fmla="*/ 2147483647 w 1209"/>
                    <a:gd name="T75" fmla="*/ 2147483647 h 785"/>
                    <a:gd name="T76" fmla="*/ 2147483647 w 1209"/>
                    <a:gd name="T77" fmla="*/ 2147483647 h 785"/>
                    <a:gd name="T78" fmla="*/ 2147483647 w 1209"/>
                    <a:gd name="T79" fmla="*/ 2147483647 h 785"/>
                    <a:gd name="T80" fmla="*/ 2147483647 w 1209"/>
                    <a:gd name="T81" fmla="*/ 2147483647 h 785"/>
                    <a:gd name="T82" fmla="*/ 2147483647 w 1209"/>
                    <a:gd name="T83" fmla="*/ 2147483647 h 785"/>
                    <a:gd name="T84" fmla="*/ 2147483647 w 1209"/>
                    <a:gd name="T85" fmla="*/ 2147483647 h 785"/>
                    <a:gd name="T86" fmla="*/ 2147483647 w 1209"/>
                    <a:gd name="T87" fmla="*/ 2147483647 h 785"/>
                    <a:gd name="T88" fmla="*/ 2147483647 w 1209"/>
                    <a:gd name="T89" fmla="*/ 2147483647 h 785"/>
                    <a:gd name="T90" fmla="*/ 2147483647 w 1209"/>
                    <a:gd name="T91" fmla="*/ 2147483647 h 785"/>
                    <a:gd name="T92" fmla="*/ 2147483647 w 1209"/>
                    <a:gd name="T93" fmla="*/ 2147483647 h 785"/>
                    <a:gd name="T94" fmla="*/ 2147483647 w 1209"/>
                    <a:gd name="T95" fmla="*/ 2147483647 h 785"/>
                    <a:gd name="T96" fmla="*/ 2147483647 w 1209"/>
                    <a:gd name="T97" fmla="*/ 2147483647 h 785"/>
                    <a:gd name="T98" fmla="*/ 2147483647 w 1209"/>
                    <a:gd name="T99" fmla="*/ 2147483647 h 785"/>
                    <a:gd name="T100" fmla="*/ 2147483647 w 1209"/>
                    <a:gd name="T101" fmla="*/ 2147483647 h 785"/>
                    <a:gd name="T102" fmla="*/ 2147483647 w 1209"/>
                    <a:gd name="T103" fmla="*/ 2147483647 h 785"/>
                    <a:gd name="T104" fmla="*/ 2147483647 w 1209"/>
                    <a:gd name="T105" fmla="*/ 2147483647 h 785"/>
                    <a:gd name="T106" fmla="*/ 2147483647 w 1209"/>
                    <a:gd name="T107" fmla="*/ 2147483647 h 785"/>
                    <a:gd name="T108" fmla="*/ 2147483647 w 1209"/>
                    <a:gd name="T109" fmla="*/ 2147483647 h 785"/>
                    <a:gd name="T110" fmla="*/ 2147483647 w 1209"/>
                    <a:gd name="T111" fmla="*/ 2147483647 h 785"/>
                    <a:gd name="T112" fmla="*/ 2147483647 w 1209"/>
                    <a:gd name="T113" fmla="*/ 2147483647 h 785"/>
                    <a:gd name="T114" fmla="*/ 2147483647 w 1209"/>
                    <a:gd name="T115" fmla="*/ 2147483647 h 785"/>
                    <a:gd name="T116" fmla="*/ 2147483647 w 1209"/>
                    <a:gd name="T117" fmla="*/ 2147483647 h 785"/>
                    <a:gd name="T118" fmla="*/ 2147483647 w 1209"/>
                    <a:gd name="T119" fmla="*/ 2147483647 h 785"/>
                    <a:gd name="T120" fmla="*/ 2147483647 w 1209"/>
                    <a:gd name="T121" fmla="*/ 2147483647 h 785"/>
                    <a:gd name="T122" fmla="*/ 2147483647 w 1209"/>
                    <a:gd name="T123" fmla="*/ 2147483647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24" name="Freeform 23"/>
                <p:cNvSpPr/>
                <p:nvPr/>
              </p:nvSpPr>
              <p:spPr bwMode="gray">
                <a:xfrm>
                  <a:off x="3743780" y="4803055"/>
                  <a:ext cx="2163094" cy="1556345"/>
                </a:xfrm>
                <a:custGeom>
                  <a:avLst/>
                  <a:gdLst>
                    <a:gd name="T0" fmla="*/ 2147483647 w 761"/>
                    <a:gd name="T1" fmla="*/ 2147483647 h 633"/>
                    <a:gd name="T2" fmla="*/ 2147483647 w 761"/>
                    <a:gd name="T3" fmla="*/ 2147483647 h 633"/>
                    <a:gd name="T4" fmla="*/ 2147483647 w 761"/>
                    <a:gd name="T5" fmla="*/ 2147483647 h 633"/>
                    <a:gd name="T6" fmla="*/ 2147483647 w 761"/>
                    <a:gd name="T7" fmla="*/ 2147483647 h 633"/>
                    <a:gd name="T8" fmla="*/ 2147483647 w 761"/>
                    <a:gd name="T9" fmla="*/ 2147483647 h 633"/>
                    <a:gd name="T10" fmla="*/ 2147483647 w 761"/>
                    <a:gd name="T11" fmla="*/ 2147483647 h 633"/>
                    <a:gd name="T12" fmla="*/ 2147483647 w 761"/>
                    <a:gd name="T13" fmla="*/ 2147483647 h 633"/>
                    <a:gd name="T14" fmla="*/ 2147483647 w 761"/>
                    <a:gd name="T15" fmla="*/ 2147483647 h 633"/>
                    <a:gd name="T16" fmla="*/ 2147483647 w 761"/>
                    <a:gd name="T17" fmla="*/ 2147483647 h 633"/>
                    <a:gd name="T18" fmla="*/ 2147483647 w 761"/>
                    <a:gd name="T19" fmla="*/ 2147483647 h 633"/>
                    <a:gd name="T20" fmla="*/ 2147483647 w 761"/>
                    <a:gd name="T21" fmla="*/ 2147483647 h 633"/>
                    <a:gd name="T22" fmla="*/ 2147483647 w 761"/>
                    <a:gd name="T23" fmla="*/ 2147483647 h 633"/>
                    <a:gd name="T24" fmla="*/ 2147483647 w 761"/>
                    <a:gd name="T25" fmla="*/ 2147483647 h 633"/>
                    <a:gd name="T26" fmla="*/ 2147483647 w 761"/>
                    <a:gd name="T27" fmla="*/ 2147483647 h 633"/>
                    <a:gd name="T28" fmla="*/ 2147483647 w 761"/>
                    <a:gd name="T29" fmla="*/ 2147483647 h 633"/>
                    <a:gd name="T30" fmla="*/ 2147483647 w 761"/>
                    <a:gd name="T31" fmla="*/ 2147483647 h 633"/>
                    <a:gd name="T32" fmla="*/ 2147483647 w 761"/>
                    <a:gd name="T33" fmla="*/ 2147483647 h 633"/>
                    <a:gd name="T34" fmla="*/ 2147483647 w 761"/>
                    <a:gd name="T35" fmla="*/ 2147483647 h 633"/>
                    <a:gd name="T36" fmla="*/ 2147483647 w 761"/>
                    <a:gd name="T37" fmla="*/ 2147483647 h 633"/>
                    <a:gd name="T38" fmla="*/ 2147483647 w 761"/>
                    <a:gd name="T39" fmla="*/ 2147483647 h 633"/>
                    <a:gd name="T40" fmla="*/ 2147483647 w 761"/>
                    <a:gd name="T41" fmla="*/ 2147483647 h 633"/>
                    <a:gd name="T42" fmla="*/ 2147483647 w 761"/>
                    <a:gd name="T43" fmla="*/ 2147483647 h 633"/>
                    <a:gd name="T44" fmla="*/ 2147483647 w 761"/>
                    <a:gd name="T45" fmla="*/ 2147483647 h 633"/>
                    <a:gd name="T46" fmla="*/ 2147483647 w 761"/>
                    <a:gd name="T47" fmla="*/ 2147483647 h 633"/>
                    <a:gd name="T48" fmla="*/ 2147483647 w 761"/>
                    <a:gd name="T49" fmla="*/ 2147483647 h 633"/>
                    <a:gd name="T50" fmla="*/ 2147483647 w 761"/>
                    <a:gd name="T51" fmla="*/ 2147483647 h 633"/>
                    <a:gd name="T52" fmla="*/ 2147483647 w 761"/>
                    <a:gd name="T53" fmla="*/ 2147483647 h 633"/>
                    <a:gd name="T54" fmla="*/ 0 w 761"/>
                    <a:gd name="T55" fmla="*/ 2147483647 h 633"/>
                    <a:gd name="T56" fmla="*/ 2147483647 w 761"/>
                    <a:gd name="T57" fmla="*/ 2147483647 h 633"/>
                    <a:gd name="T58" fmla="*/ 2147483647 w 761"/>
                    <a:gd name="T59" fmla="*/ 2147483647 h 633"/>
                    <a:gd name="T60" fmla="*/ 2147483647 w 761"/>
                    <a:gd name="T61" fmla="*/ 0 h 633"/>
                    <a:gd name="T62" fmla="*/ 2147483647 w 761"/>
                    <a:gd name="T63" fmla="*/ 2147483647 h 633"/>
                    <a:gd name="T64" fmla="*/ 2147483647 w 761"/>
                    <a:gd name="T65" fmla="*/ 2147483647 h 633"/>
                    <a:gd name="T66" fmla="*/ 2147483647 w 761"/>
                    <a:gd name="T67" fmla="*/ 2147483647 h 633"/>
                    <a:gd name="T68" fmla="*/ 2147483647 w 761"/>
                    <a:gd name="T69" fmla="*/ 2147483647 h 633"/>
                    <a:gd name="T70" fmla="*/ 2147483647 w 761"/>
                    <a:gd name="T71" fmla="*/ 2147483647 h 633"/>
                    <a:gd name="T72" fmla="*/ 2147483647 w 761"/>
                    <a:gd name="T73" fmla="*/ 2147483647 h 633"/>
                    <a:gd name="T74" fmla="*/ 2147483647 w 761"/>
                    <a:gd name="T75" fmla="*/ 2147483647 h 633"/>
                    <a:gd name="T76" fmla="*/ 2147483647 w 761"/>
                    <a:gd name="T77" fmla="*/ 2147483647 h 633"/>
                    <a:gd name="T78" fmla="*/ 2147483647 w 761"/>
                    <a:gd name="T79" fmla="*/ 2147483647 h 633"/>
                    <a:gd name="T80" fmla="*/ 2147483647 w 761"/>
                    <a:gd name="T81" fmla="*/ 2147483647 h 633"/>
                    <a:gd name="T82" fmla="*/ 2147483647 w 761"/>
                    <a:gd name="T83" fmla="*/ 2147483647 h 633"/>
                    <a:gd name="T84" fmla="*/ 2147483647 w 761"/>
                    <a:gd name="T85" fmla="*/ 2147483647 h 633"/>
                    <a:gd name="T86" fmla="*/ 2147483647 w 761"/>
                    <a:gd name="T87" fmla="*/ 2147483647 h 633"/>
                    <a:gd name="T88" fmla="*/ 2147483647 w 761"/>
                    <a:gd name="T89" fmla="*/ 2147483647 h 633"/>
                    <a:gd name="T90" fmla="*/ 2147483647 w 761"/>
                    <a:gd name="T91" fmla="*/ 2147483647 h 633"/>
                    <a:gd name="T92" fmla="*/ 2147483647 w 761"/>
                    <a:gd name="T93" fmla="*/ 2147483647 h 633"/>
                    <a:gd name="T94" fmla="*/ 2147483647 w 761"/>
                    <a:gd name="T95" fmla="*/ 2147483647 h 633"/>
                    <a:gd name="T96" fmla="*/ 2147483647 w 761"/>
                    <a:gd name="T97" fmla="*/ 2147483647 h 633"/>
                    <a:gd name="T98" fmla="*/ 2147483647 w 761"/>
                    <a:gd name="T99" fmla="*/ 2147483647 h 633"/>
                    <a:gd name="T100" fmla="*/ 2147483647 w 761"/>
                    <a:gd name="T101" fmla="*/ 2147483647 h 633"/>
                    <a:gd name="T102" fmla="*/ 2147483647 w 761"/>
                    <a:gd name="T103" fmla="*/ 2147483647 h 633"/>
                    <a:gd name="T104" fmla="*/ 2147483647 w 761"/>
                    <a:gd name="T105" fmla="*/ 2147483647 h 633"/>
                    <a:gd name="T106" fmla="*/ 2147483647 w 761"/>
                    <a:gd name="T107" fmla="*/ 2147483647 h 633"/>
                    <a:gd name="T108" fmla="*/ 2147483647 w 761"/>
                    <a:gd name="T109" fmla="*/ 2147483647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 name="connsiteX0" fmla="*/ 9146 w 9987"/>
                    <a:gd name="connsiteY0" fmla="*/ 7583 h 9984"/>
                    <a:gd name="connsiteX1" fmla="*/ 9146 w 9987"/>
                    <a:gd name="connsiteY1" fmla="*/ 7709 h 9984"/>
                    <a:gd name="connsiteX2" fmla="*/ 9041 w 9987"/>
                    <a:gd name="connsiteY2" fmla="*/ 7962 h 9984"/>
                    <a:gd name="connsiteX3" fmla="*/ 8830 w 9987"/>
                    <a:gd name="connsiteY3" fmla="*/ 7962 h 9984"/>
                    <a:gd name="connsiteX4" fmla="*/ 8725 w 9987"/>
                    <a:gd name="connsiteY4" fmla="*/ 7709 h 9984"/>
                    <a:gd name="connsiteX5" fmla="*/ 8620 w 9987"/>
                    <a:gd name="connsiteY5" fmla="*/ 7709 h 9984"/>
                    <a:gd name="connsiteX6" fmla="*/ 8305 w 9987"/>
                    <a:gd name="connsiteY6" fmla="*/ 6825 h 9984"/>
                    <a:gd name="connsiteX7" fmla="*/ 7989 w 9987"/>
                    <a:gd name="connsiteY7" fmla="*/ 6825 h 9984"/>
                    <a:gd name="connsiteX8" fmla="*/ 7779 w 9987"/>
                    <a:gd name="connsiteY8" fmla="*/ 6572 h 9984"/>
                    <a:gd name="connsiteX9" fmla="*/ 7674 w 9987"/>
                    <a:gd name="connsiteY9" fmla="*/ 6698 h 9984"/>
                    <a:gd name="connsiteX10" fmla="*/ 7569 w 9987"/>
                    <a:gd name="connsiteY10" fmla="*/ 7204 h 9984"/>
                    <a:gd name="connsiteX11" fmla="*/ 7254 w 9987"/>
                    <a:gd name="connsiteY11" fmla="*/ 6951 h 9984"/>
                    <a:gd name="connsiteX12" fmla="*/ 7254 w 9987"/>
                    <a:gd name="connsiteY12" fmla="*/ 7330 h 9984"/>
                    <a:gd name="connsiteX13" fmla="*/ 7043 w 9987"/>
                    <a:gd name="connsiteY13" fmla="*/ 7457 h 9984"/>
                    <a:gd name="connsiteX14" fmla="*/ 6938 w 9987"/>
                    <a:gd name="connsiteY14" fmla="*/ 7330 h 9984"/>
                    <a:gd name="connsiteX15" fmla="*/ 6728 w 9987"/>
                    <a:gd name="connsiteY15" fmla="*/ 7330 h 9984"/>
                    <a:gd name="connsiteX16" fmla="*/ 6413 w 9987"/>
                    <a:gd name="connsiteY16" fmla="*/ 7204 h 9984"/>
                    <a:gd name="connsiteX17" fmla="*/ 6202 w 9987"/>
                    <a:gd name="connsiteY17" fmla="*/ 7457 h 9984"/>
                    <a:gd name="connsiteX18" fmla="*/ 6307 w 9987"/>
                    <a:gd name="connsiteY18" fmla="*/ 7836 h 9984"/>
                    <a:gd name="connsiteX19" fmla="*/ 6623 w 9987"/>
                    <a:gd name="connsiteY19" fmla="*/ 7836 h 9984"/>
                    <a:gd name="connsiteX20" fmla="*/ 6728 w 9987"/>
                    <a:gd name="connsiteY20" fmla="*/ 8341 h 9984"/>
                    <a:gd name="connsiteX21" fmla="*/ 5992 w 9987"/>
                    <a:gd name="connsiteY21" fmla="*/ 8341 h 9984"/>
                    <a:gd name="connsiteX22" fmla="*/ 5782 w 9987"/>
                    <a:gd name="connsiteY22" fmla="*/ 7962 h 9984"/>
                    <a:gd name="connsiteX23" fmla="*/ 5466 w 9987"/>
                    <a:gd name="connsiteY23" fmla="*/ 8215 h 9984"/>
                    <a:gd name="connsiteX24" fmla="*/ 5151 w 9987"/>
                    <a:gd name="connsiteY24" fmla="*/ 7962 h 9984"/>
                    <a:gd name="connsiteX25" fmla="*/ 5151 w 9987"/>
                    <a:gd name="connsiteY25" fmla="*/ 7204 h 9984"/>
                    <a:gd name="connsiteX26" fmla="*/ 4731 w 9987"/>
                    <a:gd name="connsiteY26" fmla="*/ 7204 h 9984"/>
                    <a:gd name="connsiteX27" fmla="*/ 4731 w 9987"/>
                    <a:gd name="connsiteY27" fmla="*/ 7709 h 9984"/>
                    <a:gd name="connsiteX28" fmla="*/ 4415 w 9987"/>
                    <a:gd name="connsiteY28" fmla="*/ 7836 h 9984"/>
                    <a:gd name="connsiteX29" fmla="*/ 4415 w 9987"/>
                    <a:gd name="connsiteY29" fmla="*/ 7962 h 9984"/>
                    <a:gd name="connsiteX30" fmla="*/ 4100 w 9987"/>
                    <a:gd name="connsiteY30" fmla="*/ 8468 h 9984"/>
                    <a:gd name="connsiteX31" fmla="*/ 3890 w 9987"/>
                    <a:gd name="connsiteY31" fmla="*/ 8468 h 9984"/>
                    <a:gd name="connsiteX32" fmla="*/ 3890 w 9987"/>
                    <a:gd name="connsiteY32" fmla="*/ 9984 h 9984"/>
                    <a:gd name="connsiteX33" fmla="*/ 3574 w 9987"/>
                    <a:gd name="connsiteY33" fmla="*/ 9984 h 9984"/>
                    <a:gd name="connsiteX34" fmla="*/ 3469 w 9987"/>
                    <a:gd name="connsiteY34" fmla="*/ 9731 h 9984"/>
                    <a:gd name="connsiteX35" fmla="*/ 3259 w 9987"/>
                    <a:gd name="connsiteY35" fmla="*/ 9984 h 9984"/>
                    <a:gd name="connsiteX36" fmla="*/ 2838 w 9987"/>
                    <a:gd name="connsiteY36" fmla="*/ 9984 h 9984"/>
                    <a:gd name="connsiteX37" fmla="*/ 2838 w 9987"/>
                    <a:gd name="connsiteY37" fmla="*/ 9858 h 9984"/>
                    <a:gd name="connsiteX38" fmla="*/ 2628 w 9987"/>
                    <a:gd name="connsiteY38" fmla="*/ 9731 h 9984"/>
                    <a:gd name="connsiteX39" fmla="*/ 2628 w 9987"/>
                    <a:gd name="connsiteY39" fmla="*/ 9100 h 9984"/>
                    <a:gd name="connsiteX40" fmla="*/ 2102 w 9987"/>
                    <a:gd name="connsiteY40" fmla="*/ 7836 h 9984"/>
                    <a:gd name="connsiteX41" fmla="*/ 1892 w 9987"/>
                    <a:gd name="connsiteY41" fmla="*/ 7836 h 9984"/>
                    <a:gd name="connsiteX42" fmla="*/ 1892 w 9987"/>
                    <a:gd name="connsiteY42" fmla="*/ 7962 h 9984"/>
                    <a:gd name="connsiteX43" fmla="*/ 1682 w 9987"/>
                    <a:gd name="connsiteY43" fmla="*/ 7583 h 9984"/>
                    <a:gd name="connsiteX44" fmla="*/ 1787 w 9987"/>
                    <a:gd name="connsiteY44" fmla="*/ 7457 h 9984"/>
                    <a:gd name="connsiteX45" fmla="*/ 1367 w 9987"/>
                    <a:gd name="connsiteY45" fmla="*/ 6698 h 9984"/>
                    <a:gd name="connsiteX46" fmla="*/ 1156 w 9987"/>
                    <a:gd name="connsiteY46" fmla="*/ 6825 h 9984"/>
                    <a:gd name="connsiteX47" fmla="*/ 1051 w 9987"/>
                    <a:gd name="connsiteY47" fmla="*/ 7330 h 9984"/>
                    <a:gd name="connsiteX48" fmla="*/ 780 w 9987"/>
                    <a:gd name="connsiteY48" fmla="*/ 7457 h 9984"/>
                    <a:gd name="connsiteX49" fmla="*/ 946 w 9987"/>
                    <a:gd name="connsiteY49" fmla="*/ 3918 h 9984"/>
                    <a:gd name="connsiteX50" fmla="*/ 736 w 9987"/>
                    <a:gd name="connsiteY50" fmla="*/ 3539 h 9984"/>
                    <a:gd name="connsiteX51" fmla="*/ 946 w 9987"/>
                    <a:gd name="connsiteY51" fmla="*/ 3412 h 9984"/>
                    <a:gd name="connsiteX52" fmla="*/ 526 w 9987"/>
                    <a:gd name="connsiteY52" fmla="*/ 2528 h 9984"/>
                    <a:gd name="connsiteX53" fmla="*/ 526 w 9987"/>
                    <a:gd name="connsiteY53" fmla="*/ 2148 h 9984"/>
                    <a:gd name="connsiteX54" fmla="*/ 210 w 9987"/>
                    <a:gd name="connsiteY54" fmla="*/ 1769 h 9984"/>
                    <a:gd name="connsiteX55" fmla="*/ 0 w 9987"/>
                    <a:gd name="connsiteY55" fmla="*/ 1643 h 9984"/>
                    <a:gd name="connsiteX56" fmla="*/ 0 w 9987"/>
                    <a:gd name="connsiteY56" fmla="*/ 1517 h 9984"/>
                    <a:gd name="connsiteX57" fmla="*/ 105 w 9987"/>
                    <a:gd name="connsiteY57" fmla="*/ 1011 h 9984"/>
                    <a:gd name="connsiteX58" fmla="*/ 315 w 9987"/>
                    <a:gd name="connsiteY58" fmla="*/ 758 h 9984"/>
                    <a:gd name="connsiteX59" fmla="*/ 210 w 9987"/>
                    <a:gd name="connsiteY59" fmla="*/ 506 h 9984"/>
                    <a:gd name="connsiteX60" fmla="*/ 210 w 9987"/>
                    <a:gd name="connsiteY60" fmla="*/ 0 h 9984"/>
                    <a:gd name="connsiteX61" fmla="*/ 420 w 9987"/>
                    <a:gd name="connsiteY61" fmla="*/ 0 h 9984"/>
                    <a:gd name="connsiteX62" fmla="*/ 526 w 9987"/>
                    <a:gd name="connsiteY62" fmla="*/ 253 h 9984"/>
                    <a:gd name="connsiteX63" fmla="*/ 841 w 9987"/>
                    <a:gd name="connsiteY63" fmla="*/ 253 h 9984"/>
                    <a:gd name="connsiteX64" fmla="*/ 1156 w 9987"/>
                    <a:gd name="connsiteY64" fmla="*/ 632 h 9984"/>
                    <a:gd name="connsiteX65" fmla="*/ 1156 w 9987"/>
                    <a:gd name="connsiteY65" fmla="*/ 1264 h 9984"/>
                    <a:gd name="connsiteX66" fmla="*/ 1367 w 9987"/>
                    <a:gd name="connsiteY66" fmla="*/ 1264 h 9984"/>
                    <a:gd name="connsiteX67" fmla="*/ 1682 w 9987"/>
                    <a:gd name="connsiteY67" fmla="*/ 1896 h 9984"/>
                    <a:gd name="connsiteX68" fmla="*/ 1997 w 9987"/>
                    <a:gd name="connsiteY68" fmla="*/ 1769 h 9984"/>
                    <a:gd name="connsiteX69" fmla="*/ 1997 w 9987"/>
                    <a:gd name="connsiteY69" fmla="*/ 1643 h 9984"/>
                    <a:gd name="connsiteX70" fmla="*/ 2102 w 9987"/>
                    <a:gd name="connsiteY70" fmla="*/ 1769 h 9984"/>
                    <a:gd name="connsiteX71" fmla="*/ 2313 w 9987"/>
                    <a:gd name="connsiteY71" fmla="*/ 2022 h 9984"/>
                    <a:gd name="connsiteX72" fmla="*/ 2838 w 9987"/>
                    <a:gd name="connsiteY72" fmla="*/ 2022 h 9984"/>
                    <a:gd name="connsiteX73" fmla="*/ 2943 w 9987"/>
                    <a:gd name="connsiteY73" fmla="*/ 1517 h 9984"/>
                    <a:gd name="connsiteX74" fmla="*/ 3364 w 9987"/>
                    <a:gd name="connsiteY74" fmla="*/ 1390 h 9984"/>
                    <a:gd name="connsiteX75" fmla="*/ 3784 w 9987"/>
                    <a:gd name="connsiteY75" fmla="*/ 1517 h 9984"/>
                    <a:gd name="connsiteX76" fmla="*/ 3995 w 9987"/>
                    <a:gd name="connsiteY76" fmla="*/ 1137 h 9984"/>
                    <a:gd name="connsiteX77" fmla="*/ 3890 w 9987"/>
                    <a:gd name="connsiteY77" fmla="*/ 632 h 9984"/>
                    <a:gd name="connsiteX78" fmla="*/ 3890 w 9987"/>
                    <a:gd name="connsiteY78" fmla="*/ 506 h 9984"/>
                    <a:gd name="connsiteX79" fmla="*/ 4205 w 9987"/>
                    <a:gd name="connsiteY79" fmla="*/ 506 h 9984"/>
                    <a:gd name="connsiteX80" fmla="*/ 4415 w 9987"/>
                    <a:gd name="connsiteY80" fmla="*/ 379 h 9984"/>
                    <a:gd name="connsiteX81" fmla="*/ 4520 w 9987"/>
                    <a:gd name="connsiteY81" fmla="*/ 758 h 9984"/>
                    <a:gd name="connsiteX82" fmla="*/ 5046 w 9987"/>
                    <a:gd name="connsiteY82" fmla="*/ 1137 h 9984"/>
                    <a:gd name="connsiteX83" fmla="*/ 5256 w 9987"/>
                    <a:gd name="connsiteY83" fmla="*/ 1137 h 9984"/>
                    <a:gd name="connsiteX84" fmla="*/ 5256 w 9987"/>
                    <a:gd name="connsiteY84" fmla="*/ 1390 h 9984"/>
                    <a:gd name="connsiteX85" fmla="*/ 5466 w 9987"/>
                    <a:gd name="connsiteY85" fmla="*/ 2148 h 9984"/>
                    <a:gd name="connsiteX86" fmla="*/ 5677 w 9987"/>
                    <a:gd name="connsiteY86" fmla="*/ 2401 h 9984"/>
                    <a:gd name="connsiteX87" fmla="*/ 6202 w 9987"/>
                    <a:gd name="connsiteY87" fmla="*/ 2528 h 9984"/>
                    <a:gd name="connsiteX88" fmla="*/ 6518 w 9987"/>
                    <a:gd name="connsiteY88" fmla="*/ 2022 h 9984"/>
                    <a:gd name="connsiteX89" fmla="*/ 6728 w 9987"/>
                    <a:gd name="connsiteY89" fmla="*/ 2148 h 9984"/>
                    <a:gd name="connsiteX90" fmla="*/ 6833 w 9987"/>
                    <a:gd name="connsiteY90" fmla="*/ 2401 h 9984"/>
                    <a:gd name="connsiteX91" fmla="*/ 7254 w 9987"/>
                    <a:gd name="connsiteY91" fmla="*/ 2275 h 9984"/>
                    <a:gd name="connsiteX92" fmla="*/ 7779 w 9987"/>
                    <a:gd name="connsiteY92" fmla="*/ 2780 h 9984"/>
                    <a:gd name="connsiteX93" fmla="*/ 8200 w 9987"/>
                    <a:gd name="connsiteY93" fmla="*/ 2907 h 9984"/>
                    <a:gd name="connsiteX94" fmla="*/ 8620 w 9987"/>
                    <a:gd name="connsiteY94" fmla="*/ 3033 h 9984"/>
                    <a:gd name="connsiteX95" fmla="*/ 9251 w 9987"/>
                    <a:gd name="connsiteY95" fmla="*/ 3539 h 9984"/>
                    <a:gd name="connsiteX96" fmla="*/ 9566 w 9987"/>
                    <a:gd name="connsiteY96" fmla="*/ 3665 h 9984"/>
                    <a:gd name="connsiteX97" fmla="*/ 9987 w 9987"/>
                    <a:gd name="connsiteY97" fmla="*/ 4044 h 9984"/>
                    <a:gd name="connsiteX98" fmla="*/ 9987 w 9987"/>
                    <a:gd name="connsiteY98" fmla="*/ 4676 h 9984"/>
                    <a:gd name="connsiteX99" fmla="*/ 9777 w 9987"/>
                    <a:gd name="connsiteY99" fmla="*/ 4676 h 9984"/>
                    <a:gd name="connsiteX100" fmla="*/ 9356 w 9987"/>
                    <a:gd name="connsiteY100" fmla="*/ 4929 h 9984"/>
                    <a:gd name="connsiteX101" fmla="*/ 8725 w 9987"/>
                    <a:gd name="connsiteY101" fmla="*/ 4929 h 9984"/>
                    <a:gd name="connsiteX102" fmla="*/ 8515 w 9987"/>
                    <a:gd name="connsiteY102" fmla="*/ 5182 h 9984"/>
                    <a:gd name="connsiteX103" fmla="*/ 8515 w 9987"/>
                    <a:gd name="connsiteY103" fmla="*/ 5308 h 9984"/>
                    <a:gd name="connsiteX104" fmla="*/ 8620 w 9987"/>
                    <a:gd name="connsiteY104" fmla="*/ 5561 h 9984"/>
                    <a:gd name="connsiteX105" fmla="*/ 8620 w 9987"/>
                    <a:gd name="connsiteY105" fmla="*/ 5687 h 9984"/>
                    <a:gd name="connsiteX106" fmla="*/ 8515 w 9987"/>
                    <a:gd name="connsiteY106" fmla="*/ 5940 h 9984"/>
                    <a:gd name="connsiteX107" fmla="*/ 8620 w 9987"/>
                    <a:gd name="connsiteY107" fmla="*/ 5940 h 9984"/>
                    <a:gd name="connsiteX108" fmla="*/ 9146 w 9987"/>
                    <a:gd name="connsiteY108" fmla="*/ 6698 h 9984"/>
                    <a:gd name="connsiteX109" fmla="*/ 9251 w 9987"/>
                    <a:gd name="connsiteY109" fmla="*/ 7204 h 9984"/>
                    <a:gd name="connsiteX110" fmla="*/ 9146 w 9987"/>
                    <a:gd name="connsiteY110" fmla="*/ 7583 h 9984"/>
                    <a:gd name="connsiteX0-1" fmla="*/ 9158 w 10000"/>
                    <a:gd name="connsiteY0-2" fmla="*/ 7595 h 10000"/>
                    <a:gd name="connsiteX1-3" fmla="*/ 9158 w 10000"/>
                    <a:gd name="connsiteY1-4" fmla="*/ 7721 h 10000"/>
                    <a:gd name="connsiteX2-5" fmla="*/ 9053 w 10000"/>
                    <a:gd name="connsiteY2-6" fmla="*/ 7975 h 10000"/>
                    <a:gd name="connsiteX3-7" fmla="*/ 8841 w 10000"/>
                    <a:gd name="connsiteY3-8" fmla="*/ 7975 h 10000"/>
                    <a:gd name="connsiteX4-9" fmla="*/ 8736 w 10000"/>
                    <a:gd name="connsiteY4-10" fmla="*/ 7721 h 10000"/>
                    <a:gd name="connsiteX5-11" fmla="*/ 8631 w 10000"/>
                    <a:gd name="connsiteY5-12" fmla="*/ 7721 h 10000"/>
                    <a:gd name="connsiteX6-13" fmla="*/ 8316 w 10000"/>
                    <a:gd name="connsiteY6-14" fmla="*/ 6836 h 10000"/>
                    <a:gd name="connsiteX7-15" fmla="*/ 7999 w 10000"/>
                    <a:gd name="connsiteY7-16" fmla="*/ 6836 h 10000"/>
                    <a:gd name="connsiteX8-17" fmla="*/ 7789 w 10000"/>
                    <a:gd name="connsiteY8-18" fmla="*/ 6583 h 10000"/>
                    <a:gd name="connsiteX9-19" fmla="*/ 7684 w 10000"/>
                    <a:gd name="connsiteY9-20" fmla="*/ 6709 h 10000"/>
                    <a:gd name="connsiteX10-21" fmla="*/ 7579 w 10000"/>
                    <a:gd name="connsiteY10-22" fmla="*/ 7216 h 10000"/>
                    <a:gd name="connsiteX11-23" fmla="*/ 7263 w 10000"/>
                    <a:gd name="connsiteY11-24" fmla="*/ 6962 h 10000"/>
                    <a:gd name="connsiteX12-25" fmla="*/ 7263 w 10000"/>
                    <a:gd name="connsiteY12-26" fmla="*/ 7342 h 10000"/>
                    <a:gd name="connsiteX13-27" fmla="*/ 7052 w 10000"/>
                    <a:gd name="connsiteY13-28" fmla="*/ 7469 h 10000"/>
                    <a:gd name="connsiteX14-29" fmla="*/ 6947 w 10000"/>
                    <a:gd name="connsiteY14-30" fmla="*/ 7342 h 10000"/>
                    <a:gd name="connsiteX15-31" fmla="*/ 6737 w 10000"/>
                    <a:gd name="connsiteY15-32" fmla="*/ 7342 h 10000"/>
                    <a:gd name="connsiteX16-33" fmla="*/ 6421 w 10000"/>
                    <a:gd name="connsiteY16-34" fmla="*/ 7216 h 10000"/>
                    <a:gd name="connsiteX17-35" fmla="*/ 6210 w 10000"/>
                    <a:gd name="connsiteY17-36" fmla="*/ 7469 h 10000"/>
                    <a:gd name="connsiteX18-37" fmla="*/ 6315 w 10000"/>
                    <a:gd name="connsiteY18-38" fmla="*/ 7849 h 10000"/>
                    <a:gd name="connsiteX19-39" fmla="*/ 6632 w 10000"/>
                    <a:gd name="connsiteY19-40" fmla="*/ 7849 h 10000"/>
                    <a:gd name="connsiteX20-41" fmla="*/ 6737 w 10000"/>
                    <a:gd name="connsiteY20-42" fmla="*/ 8354 h 10000"/>
                    <a:gd name="connsiteX21-43" fmla="*/ 6000 w 10000"/>
                    <a:gd name="connsiteY21-44" fmla="*/ 8354 h 10000"/>
                    <a:gd name="connsiteX22-45" fmla="*/ 5790 w 10000"/>
                    <a:gd name="connsiteY22-46" fmla="*/ 7975 h 10000"/>
                    <a:gd name="connsiteX23-47" fmla="*/ 5473 w 10000"/>
                    <a:gd name="connsiteY23-48" fmla="*/ 8228 h 10000"/>
                    <a:gd name="connsiteX24-49" fmla="*/ 5158 w 10000"/>
                    <a:gd name="connsiteY24-50" fmla="*/ 7975 h 10000"/>
                    <a:gd name="connsiteX25-51" fmla="*/ 5158 w 10000"/>
                    <a:gd name="connsiteY25-52" fmla="*/ 7216 h 10000"/>
                    <a:gd name="connsiteX26-53" fmla="*/ 4737 w 10000"/>
                    <a:gd name="connsiteY26-54" fmla="*/ 7216 h 10000"/>
                    <a:gd name="connsiteX27-55" fmla="*/ 4737 w 10000"/>
                    <a:gd name="connsiteY27-56" fmla="*/ 7721 h 10000"/>
                    <a:gd name="connsiteX28-57" fmla="*/ 4421 w 10000"/>
                    <a:gd name="connsiteY28-58" fmla="*/ 7849 h 10000"/>
                    <a:gd name="connsiteX29-59" fmla="*/ 4421 w 10000"/>
                    <a:gd name="connsiteY29-60" fmla="*/ 7975 h 10000"/>
                    <a:gd name="connsiteX30-61" fmla="*/ 4105 w 10000"/>
                    <a:gd name="connsiteY30-62" fmla="*/ 8482 h 10000"/>
                    <a:gd name="connsiteX31-63" fmla="*/ 3895 w 10000"/>
                    <a:gd name="connsiteY31-64" fmla="*/ 8482 h 10000"/>
                    <a:gd name="connsiteX32-65" fmla="*/ 3895 w 10000"/>
                    <a:gd name="connsiteY32-66" fmla="*/ 10000 h 10000"/>
                    <a:gd name="connsiteX33-67" fmla="*/ 3579 w 10000"/>
                    <a:gd name="connsiteY33-68" fmla="*/ 10000 h 10000"/>
                    <a:gd name="connsiteX34-69" fmla="*/ 3474 w 10000"/>
                    <a:gd name="connsiteY34-70" fmla="*/ 9747 h 10000"/>
                    <a:gd name="connsiteX35-71" fmla="*/ 3263 w 10000"/>
                    <a:gd name="connsiteY35-72" fmla="*/ 10000 h 10000"/>
                    <a:gd name="connsiteX36-73" fmla="*/ 2842 w 10000"/>
                    <a:gd name="connsiteY36-74" fmla="*/ 10000 h 10000"/>
                    <a:gd name="connsiteX37-75" fmla="*/ 2842 w 10000"/>
                    <a:gd name="connsiteY37-76" fmla="*/ 9874 h 10000"/>
                    <a:gd name="connsiteX38-77" fmla="*/ 2631 w 10000"/>
                    <a:gd name="connsiteY38-78" fmla="*/ 9747 h 10000"/>
                    <a:gd name="connsiteX39-79" fmla="*/ 2631 w 10000"/>
                    <a:gd name="connsiteY39-80" fmla="*/ 9115 h 10000"/>
                    <a:gd name="connsiteX40-81" fmla="*/ 2105 w 10000"/>
                    <a:gd name="connsiteY40-82" fmla="*/ 7849 h 10000"/>
                    <a:gd name="connsiteX41-83" fmla="*/ 1894 w 10000"/>
                    <a:gd name="connsiteY41-84" fmla="*/ 7849 h 10000"/>
                    <a:gd name="connsiteX42-85" fmla="*/ 1894 w 10000"/>
                    <a:gd name="connsiteY42-86" fmla="*/ 7975 h 10000"/>
                    <a:gd name="connsiteX43-87" fmla="*/ 1684 w 10000"/>
                    <a:gd name="connsiteY43-88" fmla="*/ 7595 h 10000"/>
                    <a:gd name="connsiteX44-89" fmla="*/ 1789 w 10000"/>
                    <a:gd name="connsiteY44-90" fmla="*/ 7469 h 10000"/>
                    <a:gd name="connsiteX45-91" fmla="*/ 1369 w 10000"/>
                    <a:gd name="connsiteY45-92" fmla="*/ 6709 h 10000"/>
                    <a:gd name="connsiteX46-93" fmla="*/ 1158 w 10000"/>
                    <a:gd name="connsiteY46-94" fmla="*/ 6836 h 10000"/>
                    <a:gd name="connsiteX47-95" fmla="*/ 1052 w 10000"/>
                    <a:gd name="connsiteY47-96" fmla="*/ 7478 h 10000"/>
                    <a:gd name="connsiteX48-97" fmla="*/ 781 w 10000"/>
                    <a:gd name="connsiteY48-98" fmla="*/ 7469 h 10000"/>
                    <a:gd name="connsiteX49-99" fmla="*/ 947 w 10000"/>
                    <a:gd name="connsiteY49-100" fmla="*/ 3924 h 10000"/>
                    <a:gd name="connsiteX50-101" fmla="*/ 737 w 10000"/>
                    <a:gd name="connsiteY50-102" fmla="*/ 3545 h 10000"/>
                    <a:gd name="connsiteX51-103" fmla="*/ 947 w 10000"/>
                    <a:gd name="connsiteY51-104" fmla="*/ 3417 h 10000"/>
                    <a:gd name="connsiteX52-105" fmla="*/ 527 w 10000"/>
                    <a:gd name="connsiteY52-106" fmla="*/ 2532 h 10000"/>
                    <a:gd name="connsiteX53-107" fmla="*/ 527 w 10000"/>
                    <a:gd name="connsiteY53-108" fmla="*/ 2151 h 10000"/>
                    <a:gd name="connsiteX54-109" fmla="*/ 210 w 10000"/>
                    <a:gd name="connsiteY54-110" fmla="*/ 1772 h 10000"/>
                    <a:gd name="connsiteX55-111" fmla="*/ 0 w 10000"/>
                    <a:gd name="connsiteY55-112" fmla="*/ 1646 h 10000"/>
                    <a:gd name="connsiteX56-113" fmla="*/ 0 w 10000"/>
                    <a:gd name="connsiteY56-114" fmla="*/ 1519 h 10000"/>
                    <a:gd name="connsiteX57-115" fmla="*/ 105 w 10000"/>
                    <a:gd name="connsiteY57-116" fmla="*/ 1013 h 10000"/>
                    <a:gd name="connsiteX58-117" fmla="*/ 315 w 10000"/>
                    <a:gd name="connsiteY58-118" fmla="*/ 759 h 10000"/>
                    <a:gd name="connsiteX59-119" fmla="*/ 210 w 10000"/>
                    <a:gd name="connsiteY59-120" fmla="*/ 507 h 10000"/>
                    <a:gd name="connsiteX60-121" fmla="*/ 210 w 10000"/>
                    <a:gd name="connsiteY60-122" fmla="*/ 0 h 10000"/>
                    <a:gd name="connsiteX61-123" fmla="*/ 421 w 10000"/>
                    <a:gd name="connsiteY61-124" fmla="*/ 0 h 10000"/>
                    <a:gd name="connsiteX62-125" fmla="*/ 527 w 10000"/>
                    <a:gd name="connsiteY62-126" fmla="*/ 253 h 10000"/>
                    <a:gd name="connsiteX63-127" fmla="*/ 842 w 10000"/>
                    <a:gd name="connsiteY63-128" fmla="*/ 253 h 10000"/>
                    <a:gd name="connsiteX64-129" fmla="*/ 1158 w 10000"/>
                    <a:gd name="connsiteY64-130" fmla="*/ 633 h 10000"/>
                    <a:gd name="connsiteX65-131" fmla="*/ 1158 w 10000"/>
                    <a:gd name="connsiteY65-132" fmla="*/ 1266 h 10000"/>
                    <a:gd name="connsiteX66-133" fmla="*/ 1369 w 10000"/>
                    <a:gd name="connsiteY66-134" fmla="*/ 1266 h 10000"/>
                    <a:gd name="connsiteX67-135" fmla="*/ 1684 w 10000"/>
                    <a:gd name="connsiteY67-136" fmla="*/ 1899 h 10000"/>
                    <a:gd name="connsiteX68-137" fmla="*/ 2000 w 10000"/>
                    <a:gd name="connsiteY68-138" fmla="*/ 1772 h 10000"/>
                    <a:gd name="connsiteX69-139" fmla="*/ 2000 w 10000"/>
                    <a:gd name="connsiteY69-140" fmla="*/ 1646 h 10000"/>
                    <a:gd name="connsiteX70-141" fmla="*/ 2105 w 10000"/>
                    <a:gd name="connsiteY70-142" fmla="*/ 1772 h 10000"/>
                    <a:gd name="connsiteX71-143" fmla="*/ 2316 w 10000"/>
                    <a:gd name="connsiteY71-144" fmla="*/ 2025 h 10000"/>
                    <a:gd name="connsiteX72-145" fmla="*/ 2842 w 10000"/>
                    <a:gd name="connsiteY72-146" fmla="*/ 2025 h 10000"/>
                    <a:gd name="connsiteX73-147" fmla="*/ 2947 w 10000"/>
                    <a:gd name="connsiteY73-148" fmla="*/ 1519 h 10000"/>
                    <a:gd name="connsiteX74-149" fmla="*/ 3368 w 10000"/>
                    <a:gd name="connsiteY74-150" fmla="*/ 1392 h 10000"/>
                    <a:gd name="connsiteX75-151" fmla="*/ 3789 w 10000"/>
                    <a:gd name="connsiteY75-152" fmla="*/ 1519 h 10000"/>
                    <a:gd name="connsiteX76-153" fmla="*/ 4000 w 10000"/>
                    <a:gd name="connsiteY76-154" fmla="*/ 1139 h 10000"/>
                    <a:gd name="connsiteX77-155" fmla="*/ 3895 w 10000"/>
                    <a:gd name="connsiteY77-156" fmla="*/ 633 h 10000"/>
                    <a:gd name="connsiteX78-157" fmla="*/ 3895 w 10000"/>
                    <a:gd name="connsiteY78-158" fmla="*/ 507 h 10000"/>
                    <a:gd name="connsiteX79-159" fmla="*/ 4210 w 10000"/>
                    <a:gd name="connsiteY79-160" fmla="*/ 507 h 10000"/>
                    <a:gd name="connsiteX80-161" fmla="*/ 4421 w 10000"/>
                    <a:gd name="connsiteY80-162" fmla="*/ 380 h 10000"/>
                    <a:gd name="connsiteX81-163" fmla="*/ 4526 w 10000"/>
                    <a:gd name="connsiteY81-164" fmla="*/ 759 h 10000"/>
                    <a:gd name="connsiteX82-165" fmla="*/ 5053 w 10000"/>
                    <a:gd name="connsiteY82-166" fmla="*/ 1139 h 10000"/>
                    <a:gd name="connsiteX83-167" fmla="*/ 5263 w 10000"/>
                    <a:gd name="connsiteY83-168" fmla="*/ 1139 h 10000"/>
                    <a:gd name="connsiteX84-169" fmla="*/ 5263 w 10000"/>
                    <a:gd name="connsiteY84-170" fmla="*/ 1392 h 10000"/>
                    <a:gd name="connsiteX85-171" fmla="*/ 5473 w 10000"/>
                    <a:gd name="connsiteY85-172" fmla="*/ 2151 h 10000"/>
                    <a:gd name="connsiteX86-173" fmla="*/ 5684 w 10000"/>
                    <a:gd name="connsiteY86-174" fmla="*/ 2405 h 10000"/>
                    <a:gd name="connsiteX87-175" fmla="*/ 6210 w 10000"/>
                    <a:gd name="connsiteY87-176" fmla="*/ 2532 h 10000"/>
                    <a:gd name="connsiteX88-177" fmla="*/ 6526 w 10000"/>
                    <a:gd name="connsiteY88-178" fmla="*/ 2025 h 10000"/>
                    <a:gd name="connsiteX89-179" fmla="*/ 6737 w 10000"/>
                    <a:gd name="connsiteY89-180" fmla="*/ 2151 h 10000"/>
                    <a:gd name="connsiteX90-181" fmla="*/ 6842 w 10000"/>
                    <a:gd name="connsiteY90-182" fmla="*/ 2405 h 10000"/>
                    <a:gd name="connsiteX91-183" fmla="*/ 7263 w 10000"/>
                    <a:gd name="connsiteY91-184" fmla="*/ 2279 h 10000"/>
                    <a:gd name="connsiteX92-185" fmla="*/ 7789 w 10000"/>
                    <a:gd name="connsiteY92-186" fmla="*/ 2784 h 10000"/>
                    <a:gd name="connsiteX93-187" fmla="*/ 8211 w 10000"/>
                    <a:gd name="connsiteY93-188" fmla="*/ 2912 h 10000"/>
                    <a:gd name="connsiteX94-189" fmla="*/ 8631 w 10000"/>
                    <a:gd name="connsiteY94-190" fmla="*/ 3038 h 10000"/>
                    <a:gd name="connsiteX95-191" fmla="*/ 9263 w 10000"/>
                    <a:gd name="connsiteY95-192" fmla="*/ 3545 h 10000"/>
                    <a:gd name="connsiteX96-193" fmla="*/ 9578 w 10000"/>
                    <a:gd name="connsiteY96-194" fmla="*/ 3671 h 10000"/>
                    <a:gd name="connsiteX97-195" fmla="*/ 10000 w 10000"/>
                    <a:gd name="connsiteY97-196" fmla="*/ 4050 h 10000"/>
                    <a:gd name="connsiteX98-197" fmla="*/ 10000 w 10000"/>
                    <a:gd name="connsiteY98-198" fmla="*/ 4683 h 10000"/>
                    <a:gd name="connsiteX99-199" fmla="*/ 9790 w 10000"/>
                    <a:gd name="connsiteY99-200" fmla="*/ 4683 h 10000"/>
                    <a:gd name="connsiteX100-201" fmla="*/ 9368 w 10000"/>
                    <a:gd name="connsiteY100-202" fmla="*/ 4937 h 10000"/>
                    <a:gd name="connsiteX101-203" fmla="*/ 8736 w 10000"/>
                    <a:gd name="connsiteY101-204" fmla="*/ 4937 h 10000"/>
                    <a:gd name="connsiteX102-205" fmla="*/ 8526 w 10000"/>
                    <a:gd name="connsiteY102-206" fmla="*/ 5190 h 10000"/>
                    <a:gd name="connsiteX103-207" fmla="*/ 8526 w 10000"/>
                    <a:gd name="connsiteY103-208" fmla="*/ 5317 h 10000"/>
                    <a:gd name="connsiteX104-209" fmla="*/ 8631 w 10000"/>
                    <a:gd name="connsiteY104-210" fmla="*/ 5570 h 10000"/>
                    <a:gd name="connsiteX105-211" fmla="*/ 8631 w 10000"/>
                    <a:gd name="connsiteY105-212" fmla="*/ 5696 h 10000"/>
                    <a:gd name="connsiteX106-213" fmla="*/ 8526 w 10000"/>
                    <a:gd name="connsiteY106-214" fmla="*/ 5950 h 10000"/>
                    <a:gd name="connsiteX107-215" fmla="*/ 8631 w 10000"/>
                    <a:gd name="connsiteY107-216" fmla="*/ 5950 h 10000"/>
                    <a:gd name="connsiteX108-217" fmla="*/ 9158 w 10000"/>
                    <a:gd name="connsiteY108-218" fmla="*/ 6709 h 10000"/>
                    <a:gd name="connsiteX109-219" fmla="*/ 9263 w 10000"/>
                    <a:gd name="connsiteY109-220" fmla="*/ 7216 h 10000"/>
                    <a:gd name="connsiteX110-221" fmla="*/ 9158 w 10000"/>
                    <a:gd name="connsiteY110-222" fmla="*/ 7595 h 10000"/>
                    <a:gd name="connsiteX0-223" fmla="*/ 9158 w 10000"/>
                    <a:gd name="connsiteY0-224" fmla="*/ 7595 h 10000"/>
                    <a:gd name="connsiteX1-225" fmla="*/ 9158 w 10000"/>
                    <a:gd name="connsiteY1-226" fmla="*/ 7721 h 10000"/>
                    <a:gd name="connsiteX2-227" fmla="*/ 9053 w 10000"/>
                    <a:gd name="connsiteY2-228" fmla="*/ 7975 h 10000"/>
                    <a:gd name="connsiteX3-229" fmla="*/ 8841 w 10000"/>
                    <a:gd name="connsiteY3-230" fmla="*/ 7975 h 10000"/>
                    <a:gd name="connsiteX4-231" fmla="*/ 8736 w 10000"/>
                    <a:gd name="connsiteY4-232" fmla="*/ 7721 h 10000"/>
                    <a:gd name="connsiteX5-233" fmla="*/ 8631 w 10000"/>
                    <a:gd name="connsiteY5-234" fmla="*/ 7721 h 10000"/>
                    <a:gd name="connsiteX6-235" fmla="*/ 8316 w 10000"/>
                    <a:gd name="connsiteY6-236" fmla="*/ 6836 h 10000"/>
                    <a:gd name="connsiteX7-237" fmla="*/ 7999 w 10000"/>
                    <a:gd name="connsiteY7-238" fmla="*/ 6836 h 10000"/>
                    <a:gd name="connsiteX8-239" fmla="*/ 7789 w 10000"/>
                    <a:gd name="connsiteY8-240" fmla="*/ 6583 h 10000"/>
                    <a:gd name="connsiteX9-241" fmla="*/ 7684 w 10000"/>
                    <a:gd name="connsiteY9-242" fmla="*/ 6709 h 10000"/>
                    <a:gd name="connsiteX10-243" fmla="*/ 7579 w 10000"/>
                    <a:gd name="connsiteY10-244" fmla="*/ 7216 h 10000"/>
                    <a:gd name="connsiteX11-245" fmla="*/ 7263 w 10000"/>
                    <a:gd name="connsiteY11-246" fmla="*/ 6962 h 10000"/>
                    <a:gd name="connsiteX12-247" fmla="*/ 7263 w 10000"/>
                    <a:gd name="connsiteY12-248" fmla="*/ 7342 h 10000"/>
                    <a:gd name="connsiteX13-249" fmla="*/ 7052 w 10000"/>
                    <a:gd name="connsiteY13-250" fmla="*/ 7469 h 10000"/>
                    <a:gd name="connsiteX14-251" fmla="*/ 6947 w 10000"/>
                    <a:gd name="connsiteY14-252" fmla="*/ 7342 h 10000"/>
                    <a:gd name="connsiteX15-253" fmla="*/ 6737 w 10000"/>
                    <a:gd name="connsiteY15-254" fmla="*/ 7342 h 10000"/>
                    <a:gd name="connsiteX16-255" fmla="*/ 6421 w 10000"/>
                    <a:gd name="connsiteY16-256" fmla="*/ 7216 h 10000"/>
                    <a:gd name="connsiteX17-257" fmla="*/ 6210 w 10000"/>
                    <a:gd name="connsiteY17-258" fmla="*/ 7469 h 10000"/>
                    <a:gd name="connsiteX18-259" fmla="*/ 6315 w 10000"/>
                    <a:gd name="connsiteY18-260" fmla="*/ 7849 h 10000"/>
                    <a:gd name="connsiteX19-261" fmla="*/ 6632 w 10000"/>
                    <a:gd name="connsiteY19-262" fmla="*/ 7849 h 10000"/>
                    <a:gd name="connsiteX20-263" fmla="*/ 6737 w 10000"/>
                    <a:gd name="connsiteY20-264" fmla="*/ 8354 h 10000"/>
                    <a:gd name="connsiteX21-265" fmla="*/ 6000 w 10000"/>
                    <a:gd name="connsiteY21-266" fmla="*/ 8354 h 10000"/>
                    <a:gd name="connsiteX22-267" fmla="*/ 5790 w 10000"/>
                    <a:gd name="connsiteY22-268" fmla="*/ 7975 h 10000"/>
                    <a:gd name="connsiteX23-269" fmla="*/ 5473 w 10000"/>
                    <a:gd name="connsiteY23-270" fmla="*/ 8228 h 10000"/>
                    <a:gd name="connsiteX24-271" fmla="*/ 5158 w 10000"/>
                    <a:gd name="connsiteY24-272" fmla="*/ 7975 h 10000"/>
                    <a:gd name="connsiteX25-273" fmla="*/ 5158 w 10000"/>
                    <a:gd name="connsiteY25-274" fmla="*/ 7216 h 10000"/>
                    <a:gd name="connsiteX26-275" fmla="*/ 4737 w 10000"/>
                    <a:gd name="connsiteY26-276" fmla="*/ 7216 h 10000"/>
                    <a:gd name="connsiteX27-277" fmla="*/ 4737 w 10000"/>
                    <a:gd name="connsiteY27-278" fmla="*/ 7721 h 10000"/>
                    <a:gd name="connsiteX28-279" fmla="*/ 4421 w 10000"/>
                    <a:gd name="connsiteY28-280" fmla="*/ 7849 h 10000"/>
                    <a:gd name="connsiteX29-281" fmla="*/ 4401 w 10000"/>
                    <a:gd name="connsiteY29-282" fmla="*/ 8111 h 10000"/>
                    <a:gd name="connsiteX30-283" fmla="*/ 4105 w 10000"/>
                    <a:gd name="connsiteY30-284" fmla="*/ 8482 h 10000"/>
                    <a:gd name="connsiteX31-285" fmla="*/ 3895 w 10000"/>
                    <a:gd name="connsiteY31-286" fmla="*/ 8482 h 10000"/>
                    <a:gd name="connsiteX32-287" fmla="*/ 3895 w 10000"/>
                    <a:gd name="connsiteY32-288" fmla="*/ 10000 h 10000"/>
                    <a:gd name="connsiteX33-289" fmla="*/ 3579 w 10000"/>
                    <a:gd name="connsiteY33-290" fmla="*/ 10000 h 10000"/>
                    <a:gd name="connsiteX34-291" fmla="*/ 3474 w 10000"/>
                    <a:gd name="connsiteY34-292" fmla="*/ 9747 h 10000"/>
                    <a:gd name="connsiteX35-293" fmla="*/ 3263 w 10000"/>
                    <a:gd name="connsiteY35-294" fmla="*/ 10000 h 10000"/>
                    <a:gd name="connsiteX36-295" fmla="*/ 2842 w 10000"/>
                    <a:gd name="connsiteY36-296" fmla="*/ 10000 h 10000"/>
                    <a:gd name="connsiteX37-297" fmla="*/ 2842 w 10000"/>
                    <a:gd name="connsiteY37-298" fmla="*/ 9874 h 10000"/>
                    <a:gd name="connsiteX38-299" fmla="*/ 2631 w 10000"/>
                    <a:gd name="connsiteY38-300" fmla="*/ 9747 h 10000"/>
                    <a:gd name="connsiteX39-301" fmla="*/ 2631 w 10000"/>
                    <a:gd name="connsiteY39-302" fmla="*/ 9115 h 10000"/>
                    <a:gd name="connsiteX40-303" fmla="*/ 2105 w 10000"/>
                    <a:gd name="connsiteY40-304" fmla="*/ 7849 h 10000"/>
                    <a:gd name="connsiteX41-305" fmla="*/ 1894 w 10000"/>
                    <a:gd name="connsiteY41-306" fmla="*/ 7849 h 10000"/>
                    <a:gd name="connsiteX42-307" fmla="*/ 1894 w 10000"/>
                    <a:gd name="connsiteY42-308" fmla="*/ 7975 h 10000"/>
                    <a:gd name="connsiteX43-309" fmla="*/ 1684 w 10000"/>
                    <a:gd name="connsiteY43-310" fmla="*/ 7595 h 10000"/>
                    <a:gd name="connsiteX44-311" fmla="*/ 1789 w 10000"/>
                    <a:gd name="connsiteY44-312" fmla="*/ 7469 h 10000"/>
                    <a:gd name="connsiteX45-313" fmla="*/ 1369 w 10000"/>
                    <a:gd name="connsiteY45-314" fmla="*/ 6709 h 10000"/>
                    <a:gd name="connsiteX46-315" fmla="*/ 1158 w 10000"/>
                    <a:gd name="connsiteY46-316" fmla="*/ 6836 h 10000"/>
                    <a:gd name="connsiteX47-317" fmla="*/ 1052 w 10000"/>
                    <a:gd name="connsiteY47-318" fmla="*/ 7478 h 10000"/>
                    <a:gd name="connsiteX48-319" fmla="*/ 781 w 10000"/>
                    <a:gd name="connsiteY48-320" fmla="*/ 7469 h 10000"/>
                    <a:gd name="connsiteX49-321" fmla="*/ 947 w 10000"/>
                    <a:gd name="connsiteY49-322" fmla="*/ 3924 h 10000"/>
                    <a:gd name="connsiteX50-323" fmla="*/ 737 w 10000"/>
                    <a:gd name="connsiteY50-324" fmla="*/ 3545 h 10000"/>
                    <a:gd name="connsiteX51-325" fmla="*/ 947 w 10000"/>
                    <a:gd name="connsiteY51-326" fmla="*/ 3417 h 10000"/>
                    <a:gd name="connsiteX52-327" fmla="*/ 527 w 10000"/>
                    <a:gd name="connsiteY52-328" fmla="*/ 2532 h 10000"/>
                    <a:gd name="connsiteX53-329" fmla="*/ 527 w 10000"/>
                    <a:gd name="connsiteY53-330" fmla="*/ 2151 h 10000"/>
                    <a:gd name="connsiteX54-331" fmla="*/ 210 w 10000"/>
                    <a:gd name="connsiteY54-332" fmla="*/ 1772 h 10000"/>
                    <a:gd name="connsiteX55-333" fmla="*/ 0 w 10000"/>
                    <a:gd name="connsiteY55-334" fmla="*/ 1646 h 10000"/>
                    <a:gd name="connsiteX56-335" fmla="*/ 0 w 10000"/>
                    <a:gd name="connsiteY56-336" fmla="*/ 1519 h 10000"/>
                    <a:gd name="connsiteX57-337" fmla="*/ 105 w 10000"/>
                    <a:gd name="connsiteY57-338" fmla="*/ 1013 h 10000"/>
                    <a:gd name="connsiteX58-339" fmla="*/ 315 w 10000"/>
                    <a:gd name="connsiteY58-340" fmla="*/ 759 h 10000"/>
                    <a:gd name="connsiteX59-341" fmla="*/ 210 w 10000"/>
                    <a:gd name="connsiteY59-342" fmla="*/ 507 h 10000"/>
                    <a:gd name="connsiteX60-343" fmla="*/ 210 w 10000"/>
                    <a:gd name="connsiteY60-344" fmla="*/ 0 h 10000"/>
                    <a:gd name="connsiteX61-345" fmla="*/ 421 w 10000"/>
                    <a:gd name="connsiteY61-346" fmla="*/ 0 h 10000"/>
                    <a:gd name="connsiteX62-347" fmla="*/ 527 w 10000"/>
                    <a:gd name="connsiteY62-348" fmla="*/ 253 h 10000"/>
                    <a:gd name="connsiteX63-349" fmla="*/ 842 w 10000"/>
                    <a:gd name="connsiteY63-350" fmla="*/ 253 h 10000"/>
                    <a:gd name="connsiteX64-351" fmla="*/ 1158 w 10000"/>
                    <a:gd name="connsiteY64-352" fmla="*/ 633 h 10000"/>
                    <a:gd name="connsiteX65-353" fmla="*/ 1158 w 10000"/>
                    <a:gd name="connsiteY65-354" fmla="*/ 1266 h 10000"/>
                    <a:gd name="connsiteX66-355" fmla="*/ 1369 w 10000"/>
                    <a:gd name="connsiteY66-356" fmla="*/ 1266 h 10000"/>
                    <a:gd name="connsiteX67-357" fmla="*/ 1684 w 10000"/>
                    <a:gd name="connsiteY67-358" fmla="*/ 1899 h 10000"/>
                    <a:gd name="connsiteX68-359" fmla="*/ 2000 w 10000"/>
                    <a:gd name="connsiteY68-360" fmla="*/ 1772 h 10000"/>
                    <a:gd name="connsiteX69-361" fmla="*/ 2000 w 10000"/>
                    <a:gd name="connsiteY69-362" fmla="*/ 1646 h 10000"/>
                    <a:gd name="connsiteX70-363" fmla="*/ 2105 w 10000"/>
                    <a:gd name="connsiteY70-364" fmla="*/ 1772 h 10000"/>
                    <a:gd name="connsiteX71-365" fmla="*/ 2316 w 10000"/>
                    <a:gd name="connsiteY71-366" fmla="*/ 2025 h 10000"/>
                    <a:gd name="connsiteX72-367" fmla="*/ 2842 w 10000"/>
                    <a:gd name="connsiteY72-368" fmla="*/ 2025 h 10000"/>
                    <a:gd name="connsiteX73-369" fmla="*/ 2947 w 10000"/>
                    <a:gd name="connsiteY73-370" fmla="*/ 1519 h 10000"/>
                    <a:gd name="connsiteX74-371" fmla="*/ 3368 w 10000"/>
                    <a:gd name="connsiteY74-372" fmla="*/ 1392 h 10000"/>
                    <a:gd name="connsiteX75-373" fmla="*/ 3789 w 10000"/>
                    <a:gd name="connsiteY75-374" fmla="*/ 1519 h 10000"/>
                    <a:gd name="connsiteX76-375" fmla="*/ 4000 w 10000"/>
                    <a:gd name="connsiteY76-376" fmla="*/ 1139 h 10000"/>
                    <a:gd name="connsiteX77-377" fmla="*/ 3895 w 10000"/>
                    <a:gd name="connsiteY77-378" fmla="*/ 633 h 10000"/>
                    <a:gd name="connsiteX78-379" fmla="*/ 3895 w 10000"/>
                    <a:gd name="connsiteY78-380" fmla="*/ 507 h 10000"/>
                    <a:gd name="connsiteX79-381" fmla="*/ 4210 w 10000"/>
                    <a:gd name="connsiteY79-382" fmla="*/ 507 h 10000"/>
                    <a:gd name="connsiteX80-383" fmla="*/ 4421 w 10000"/>
                    <a:gd name="connsiteY80-384" fmla="*/ 380 h 10000"/>
                    <a:gd name="connsiteX81-385" fmla="*/ 4526 w 10000"/>
                    <a:gd name="connsiteY81-386" fmla="*/ 759 h 10000"/>
                    <a:gd name="connsiteX82-387" fmla="*/ 5053 w 10000"/>
                    <a:gd name="connsiteY82-388" fmla="*/ 1139 h 10000"/>
                    <a:gd name="connsiteX83-389" fmla="*/ 5263 w 10000"/>
                    <a:gd name="connsiteY83-390" fmla="*/ 1139 h 10000"/>
                    <a:gd name="connsiteX84-391" fmla="*/ 5263 w 10000"/>
                    <a:gd name="connsiteY84-392" fmla="*/ 1392 h 10000"/>
                    <a:gd name="connsiteX85-393" fmla="*/ 5473 w 10000"/>
                    <a:gd name="connsiteY85-394" fmla="*/ 2151 h 10000"/>
                    <a:gd name="connsiteX86-395" fmla="*/ 5684 w 10000"/>
                    <a:gd name="connsiteY86-396" fmla="*/ 2405 h 10000"/>
                    <a:gd name="connsiteX87-397" fmla="*/ 6210 w 10000"/>
                    <a:gd name="connsiteY87-398" fmla="*/ 2532 h 10000"/>
                    <a:gd name="connsiteX88-399" fmla="*/ 6526 w 10000"/>
                    <a:gd name="connsiteY88-400" fmla="*/ 2025 h 10000"/>
                    <a:gd name="connsiteX89-401" fmla="*/ 6737 w 10000"/>
                    <a:gd name="connsiteY89-402" fmla="*/ 2151 h 10000"/>
                    <a:gd name="connsiteX90-403" fmla="*/ 6842 w 10000"/>
                    <a:gd name="connsiteY90-404" fmla="*/ 2405 h 10000"/>
                    <a:gd name="connsiteX91-405" fmla="*/ 7263 w 10000"/>
                    <a:gd name="connsiteY91-406" fmla="*/ 2279 h 10000"/>
                    <a:gd name="connsiteX92-407" fmla="*/ 7789 w 10000"/>
                    <a:gd name="connsiteY92-408" fmla="*/ 2784 h 10000"/>
                    <a:gd name="connsiteX93-409" fmla="*/ 8211 w 10000"/>
                    <a:gd name="connsiteY93-410" fmla="*/ 2912 h 10000"/>
                    <a:gd name="connsiteX94-411" fmla="*/ 8631 w 10000"/>
                    <a:gd name="connsiteY94-412" fmla="*/ 3038 h 10000"/>
                    <a:gd name="connsiteX95-413" fmla="*/ 9263 w 10000"/>
                    <a:gd name="connsiteY95-414" fmla="*/ 3545 h 10000"/>
                    <a:gd name="connsiteX96-415" fmla="*/ 9578 w 10000"/>
                    <a:gd name="connsiteY96-416" fmla="*/ 3671 h 10000"/>
                    <a:gd name="connsiteX97-417" fmla="*/ 10000 w 10000"/>
                    <a:gd name="connsiteY97-418" fmla="*/ 4050 h 10000"/>
                    <a:gd name="connsiteX98-419" fmla="*/ 10000 w 10000"/>
                    <a:gd name="connsiteY98-420" fmla="*/ 4683 h 10000"/>
                    <a:gd name="connsiteX99-421" fmla="*/ 9790 w 10000"/>
                    <a:gd name="connsiteY99-422" fmla="*/ 4683 h 10000"/>
                    <a:gd name="connsiteX100-423" fmla="*/ 9368 w 10000"/>
                    <a:gd name="connsiteY100-424" fmla="*/ 4937 h 10000"/>
                    <a:gd name="connsiteX101-425" fmla="*/ 8736 w 10000"/>
                    <a:gd name="connsiteY101-426" fmla="*/ 4937 h 10000"/>
                    <a:gd name="connsiteX102-427" fmla="*/ 8526 w 10000"/>
                    <a:gd name="connsiteY102-428" fmla="*/ 5190 h 10000"/>
                    <a:gd name="connsiteX103-429" fmla="*/ 8526 w 10000"/>
                    <a:gd name="connsiteY103-430" fmla="*/ 5317 h 10000"/>
                    <a:gd name="connsiteX104-431" fmla="*/ 8631 w 10000"/>
                    <a:gd name="connsiteY104-432" fmla="*/ 5570 h 10000"/>
                    <a:gd name="connsiteX105-433" fmla="*/ 8631 w 10000"/>
                    <a:gd name="connsiteY105-434" fmla="*/ 5696 h 10000"/>
                    <a:gd name="connsiteX106-435" fmla="*/ 8526 w 10000"/>
                    <a:gd name="connsiteY106-436" fmla="*/ 5950 h 10000"/>
                    <a:gd name="connsiteX107-437" fmla="*/ 8631 w 10000"/>
                    <a:gd name="connsiteY107-438" fmla="*/ 5950 h 10000"/>
                    <a:gd name="connsiteX108-439" fmla="*/ 9158 w 10000"/>
                    <a:gd name="connsiteY108-440" fmla="*/ 6709 h 10000"/>
                    <a:gd name="connsiteX109-441" fmla="*/ 9263 w 10000"/>
                    <a:gd name="connsiteY109-442" fmla="*/ 7216 h 10000"/>
                    <a:gd name="connsiteX110-443" fmla="*/ 9158 w 10000"/>
                    <a:gd name="connsiteY110-444" fmla="*/ 7595 h 10000"/>
                    <a:gd name="connsiteX0-445" fmla="*/ 9158 w 10000"/>
                    <a:gd name="connsiteY0-446" fmla="*/ 7595 h 10000"/>
                    <a:gd name="connsiteX1-447" fmla="*/ 9158 w 10000"/>
                    <a:gd name="connsiteY1-448" fmla="*/ 7721 h 10000"/>
                    <a:gd name="connsiteX2-449" fmla="*/ 9053 w 10000"/>
                    <a:gd name="connsiteY2-450" fmla="*/ 7975 h 10000"/>
                    <a:gd name="connsiteX3-451" fmla="*/ 8841 w 10000"/>
                    <a:gd name="connsiteY3-452" fmla="*/ 7975 h 10000"/>
                    <a:gd name="connsiteX4-453" fmla="*/ 8736 w 10000"/>
                    <a:gd name="connsiteY4-454" fmla="*/ 7721 h 10000"/>
                    <a:gd name="connsiteX5-455" fmla="*/ 8631 w 10000"/>
                    <a:gd name="connsiteY5-456" fmla="*/ 7721 h 10000"/>
                    <a:gd name="connsiteX6-457" fmla="*/ 8316 w 10000"/>
                    <a:gd name="connsiteY6-458" fmla="*/ 6836 h 10000"/>
                    <a:gd name="connsiteX7-459" fmla="*/ 7999 w 10000"/>
                    <a:gd name="connsiteY7-460" fmla="*/ 6836 h 10000"/>
                    <a:gd name="connsiteX8-461" fmla="*/ 7789 w 10000"/>
                    <a:gd name="connsiteY8-462" fmla="*/ 6583 h 10000"/>
                    <a:gd name="connsiteX9-463" fmla="*/ 7684 w 10000"/>
                    <a:gd name="connsiteY9-464" fmla="*/ 6709 h 10000"/>
                    <a:gd name="connsiteX10-465" fmla="*/ 7579 w 10000"/>
                    <a:gd name="connsiteY10-466" fmla="*/ 7216 h 10000"/>
                    <a:gd name="connsiteX11-467" fmla="*/ 7263 w 10000"/>
                    <a:gd name="connsiteY11-468" fmla="*/ 6962 h 10000"/>
                    <a:gd name="connsiteX12-469" fmla="*/ 7263 w 10000"/>
                    <a:gd name="connsiteY12-470" fmla="*/ 7342 h 10000"/>
                    <a:gd name="connsiteX13-471" fmla="*/ 7052 w 10000"/>
                    <a:gd name="connsiteY13-472" fmla="*/ 7469 h 10000"/>
                    <a:gd name="connsiteX14-473" fmla="*/ 6947 w 10000"/>
                    <a:gd name="connsiteY14-474" fmla="*/ 7342 h 10000"/>
                    <a:gd name="connsiteX15-475" fmla="*/ 6737 w 10000"/>
                    <a:gd name="connsiteY15-476" fmla="*/ 7342 h 10000"/>
                    <a:gd name="connsiteX16-477" fmla="*/ 6421 w 10000"/>
                    <a:gd name="connsiteY16-478" fmla="*/ 7216 h 10000"/>
                    <a:gd name="connsiteX17-479" fmla="*/ 6210 w 10000"/>
                    <a:gd name="connsiteY17-480" fmla="*/ 7469 h 10000"/>
                    <a:gd name="connsiteX18-481" fmla="*/ 6315 w 10000"/>
                    <a:gd name="connsiteY18-482" fmla="*/ 7849 h 10000"/>
                    <a:gd name="connsiteX19-483" fmla="*/ 6632 w 10000"/>
                    <a:gd name="connsiteY19-484" fmla="*/ 7849 h 10000"/>
                    <a:gd name="connsiteX20-485" fmla="*/ 6737 w 10000"/>
                    <a:gd name="connsiteY20-486" fmla="*/ 8354 h 10000"/>
                    <a:gd name="connsiteX21-487" fmla="*/ 6000 w 10000"/>
                    <a:gd name="connsiteY21-488" fmla="*/ 8354 h 10000"/>
                    <a:gd name="connsiteX22-489" fmla="*/ 5790 w 10000"/>
                    <a:gd name="connsiteY22-490" fmla="*/ 7975 h 10000"/>
                    <a:gd name="connsiteX23-491" fmla="*/ 5473 w 10000"/>
                    <a:gd name="connsiteY23-492" fmla="*/ 8228 h 10000"/>
                    <a:gd name="connsiteX24-493" fmla="*/ 5158 w 10000"/>
                    <a:gd name="connsiteY24-494" fmla="*/ 7975 h 10000"/>
                    <a:gd name="connsiteX25-495" fmla="*/ 5158 w 10000"/>
                    <a:gd name="connsiteY25-496" fmla="*/ 7216 h 10000"/>
                    <a:gd name="connsiteX26-497" fmla="*/ 4737 w 10000"/>
                    <a:gd name="connsiteY26-498" fmla="*/ 7216 h 10000"/>
                    <a:gd name="connsiteX27-499" fmla="*/ 4737 w 10000"/>
                    <a:gd name="connsiteY27-500" fmla="*/ 7721 h 10000"/>
                    <a:gd name="connsiteX28-501" fmla="*/ 4421 w 10000"/>
                    <a:gd name="connsiteY28-502" fmla="*/ 7849 h 10000"/>
                    <a:gd name="connsiteX29-503" fmla="*/ 4401 w 10000"/>
                    <a:gd name="connsiteY29-504" fmla="*/ 8111 h 10000"/>
                    <a:gd name="connsiteX30-505" fmla="*/ 4105 w 10000"/>
                    <a:gd name="connsiteY30-506" fmla="*/ 8482 h 10000"/>
                    <a:gd name="connsiteX31-507" fmla="*/ 3895 w 10000"/>
                    <a:gd name="connsiteY31-508" fmla="*/ 8482 h 10000"/>
                    <a:gd name="connsiteX32-509" fmla="*/ 3895 w 10000"/>
                    <a:gd name="connsiteY32-510" fmla="*/ 10000 h 10000"/>
                    <a:gd name="connsiteX33-511" fmla="*/ 3579 w 10000"/>
                    <a:gd name="connsiteY33-512" fmla="*/ 10000 h 10000"/>
                    <a:gd name="connsiteX34-513" fmla="*/ 3474 w 10000"/>
                    <a:gd name="connsiteY34-514" fmla="*/ 9747 h 10000"/>
                    <a:gd name="connsiteX35-515" fmla="*/ 3263 w 10000"/>
                    <a:gd name="connsiteY35-516" fmla="*/ 10000 h 10000"/>
                    <a:gd name="connsiteX36-517" fmla="*/ 2842 w 10000"/>
                    <a:gd name="connsiteY36-518" fmla="*/ 10000 h 10000"/>
                    <a:gd name="connsiteX37-519" fmla="*/ 2842 w 10000"/>
                    <a:gd name="connsiteY37-520" fmla="*/ 9874 h 10000"/>
                    <a:gd name="connsiteX38-521" fmla="*/ 2631 w 10000"/>
                    <a:gd name="connsiteY38-522" fmla="*/ 9747 h 10000"/>
                    <a:gd name="connsiteX39-523" fmla="*/ 2631 w 10000"/>
                    <a:gd name="connsiteY39-524" fmla="*/ 9115 h 10000"/>
                    <a:gd name="connsiteX40-525" fmla="*/ 2105 w 10000"/>
                    <a:gd name="connsiteY40-526" fmla="*/ 7849 h 10000"/>
                    <a:gd name="connsiteX41-527" fmla="*/ 1894 w 10000"/>
                    <a:gd name="connsiteY41-528" fmla="*/ 7849 h 10000"/>
                    <a:gd name="connsiteX42-529" fmla="*/ 1894 w 10000"/>
                    <a:gd name="connsiteY42-530" fmla="*/ 7975 h 10000"/>
                    <a:gd name="connsiteX43-531" fmla="*/ 1684 w 10000"/>
                    <a:gd name="connsiteY43-532" fmla="*/ 7595 h 10000"/>
                    <a:gd name="connsiteX44-533" fmla="*/ 1789 w 10000"/>
                    <a:gd name="connsiteY44-534" fmla="*/ 7469 h 10000"/>
                    <a:gd name="connsiteX45-535" fmla="*/ 1369 w 10000"/>
                    <a:gd name="connsiteY45-536" fmla="*/ 6709 h 10000"/>
                    <a:gd name="connsiteX46-537" fmla="*/ 1158 w 10000"/>
                    <a:gd name="connsiteY46-538" fmla="*/ 6836 h 10000"/>
                    <a:gd name="connsiteX47-539" fmla="*/ 1052 w 10000"/>
                    <a:gd name="connsiteY47-540" fmla="*/ 7478 h 10000"/>
                    <a:gd name="connsiteX48-541" fmla="*/ 781 w 10000"/>
                    <a:gd name="connsiteY48-542" fmla="*/ 7469 h 10000"/>
                    <a:gd name="connsiteX49-543" fmla="*/ 947 w 10000"/>
                    <a:gd name="connsiteY49-544" fmla="*/ 3924 h 10000"/>
                    <a:gd name="connsiteX50-545" fmla="*/ 737 w 10000"/>
                    <a:gd name="connsiteY50-546" fmla="*/ 3545 h 10000"/>
                    <a:gd name="connsiteX51-547" fmla="*/ 947 w 10000"/>
                    <a:gd name="connsiteY51-548" fmla="*/ 3417 h 10000"/>
                    <a:gd name="connsiteX52-549" fmla="*/ 527 w 10000"/>
                    <a:gd name="connsiteY52-550" fmla="*/ 2532 h 10000"/>
                    <a:gd name="connsiteX53-551" fmla="*/ 527 w 10000"/>
                    <a:gd name="connsiteY53-552" fmla="*/ 2151 h 10000"/>
                    <a:gd name="connsiteX54-553" fmla="*/ 210 w 10000"/>
                    <a:gd name="connsiteY54-554" fmla="*/ 1772 h 10000"/>
                    <a:gd name="connsiteX55-555" fmla="*/ 0 w 10000"/>
                    <a:gd name="connsiteY55-556" fmla="*/ 1646 h 10000"/>
                    <a:gd name="connsiteX56-557" fmla="*/ 0 w 10000"/>
                    <a:gd name="connsiteY56-558" fmla="*/ 1519 h 10000"/>
                    <a:gd name="connsiteX57-559" fmla="*/ 64 w 10000"/>
                    <a:gd name="connsiteY57-560" fmla="*/ 907 h 10000"/>
                    <a:gd name="connsiteX58-561" fmla="*/ 315 w 10000"/>
                    <a:gd name="connsiteY58-562" fmla="*/ 759 h 10000"/>
                    <a:gd name="connsiteX59-563" fmla="*/ 210 w 10000"/>
                    <a:gd name="connsiteY59-564" fmla="*/ 507 h 10000"/>
                    <a:gd name="connsiteX60-565" fmla="*/ 210 w 10000"/>
                    <a:gd name="connsiteY60-566" fmla="*/ 0 h 10000"/>
                    <a:gd name="connsiteX61-567" fmla="*/ 421 w 10000"/>
                    <a:gd name="connsiteY61-568" fmla="*/ 0 h 10000"/>
                    <a:gd name="connsiteX62-569" fmla="*/ 527 w 10000"/>
                    <a:gd name="connsiteY62-570" fmla="*/ 253 h 10000"/>
                    <a:gd name="connsiteX63-571" fmla="*/ 842 w 10000"/>
                    <a:gd name="connsiteY63-572" fmla="*/ 253 h 10000"/>
                    <a:gd name="connsiteX64-573" fmla="*/ 1158 w 10000"/>
                    <a:gd name="connsiteY64-574" fmla="*/ 633 h 10000"/>
                    <a:gd name="connsiteX65-575" fmla="*/ 1158 w 10000"/>
                    <a:gd name="connsiteY65-576" fmla="*/ 1266 h 10000"/>
                    <a:gd name="connsiteX66-577" fmla="*/ 1369 w 10000"/>
                    <a:gd name="connsiteY66-578" fmla="*/ 1266 h 10000"/>
                    <a:gd name="connsiteX67-579" fmla="*/ 1684 w 10000"/>
                    <a:gd name="connsiteY67-580" fmla="*/ 1899 h 10000"/>
                    <a:gd name="connsiteX68-581" fmla="*/ 2000 w 10000"/>
                    <a:gd name="connsiteY68-582" fmla="*/ 1772 h 10000"/>
                    <a:gd name="connsiteX69-583" fmla="*/ 2000 w 10000"/>
                    <a:gd name="connsiteY69-584" fmla="*/ 1646 h 10000"/>
                    <a:gd name="connsiteX70-585" fmla="*/ 2105 w 10000"/>
                    <a:gd name="connsiteY70-586" fmla="*/ 1772 h 10000"/>
                    <a:gd name="connsiteX71-587" fmla="*/ 2316 w 10000"/>
                    <a:gd name="connsiteY71-588" fmla="*/ 2025 h 10000"/>
                    <a:gd name="connsiteX72-589" fmla="*/ 2842 w 10000"/>
                    <a:gd name="connsiteY72-590" fmla="*/ 2025 h 10000"/>
                    <a:gd name="connsiteX73-591" fmla="*/ 2947 w 10000"/>
                    <a:gd name="connsiteY73-592" fmla="*/ 1519 h 10000"/>
                    <a:gd name="connsiteX74-593" fmla="*/ 3368 w 10000"/>
                    <a:gd name="connsiteY74-594" fmla="*/ 1392 h 10000"/>
                    <a:gd name="connsiteX75-595" fmla="*/ 3789 w 10000"/>
                    <a:gd name="connsiteY75-596" fmla="*/ 1519 h 10000"/>
                    <a:gd name="connsiteX76-597" fmla="*/ 4000 w 10000"/>
                    <a:gd name="connsiteY76-598" fmla="*/ 1139 h 10000"/>
                    <a:gd name="connsiteX77-599" fmla="*/ 3895 w 10000"/>
                    <a:gd name="connsiteY77-600" fmla="*/ 633 h 10000"/>
                    <a:gd name="connsiteX78-601" fmla="*/ 3895 w 10000"/>
                    <a:gd name="connsiteY78-602" fmla="*/ 507 h 10000"/>
                    <a:gd name="connsiteX79-603" fmla="*/ 4210 w 10000"/>
                    <a:gd name="connsiteY79-604" fmla="*/ 507 h 10000"/>
                    <a:gd name="connsiteX80-605" fmla="*/ 4421 w 10000"/>
                    <a:gd name="connsiteY80-606" fmla="*/ 380 h 10000"/>
                    <a:gd name="connsiteX81-607" fmla="*/ 4526 w 10000"/>
                    <a:gd name="connsiteY81-608" fmla="*/ 759 h 10000"/>
                    <a:gd name="connsiteX82-609" fmla="*/ 5053 w 10000"/>
                    <a:gd name="connsiteY82-610" fmla="*/ 1139 h 10000"/>
                    <a:gd name="connsiteX83-611" fmla="*/ 5263 w 10000"/>
                    <a:gd name="connsiteY83-612" fmla="*/ 1139 h 10000"/>
                    <a:gd name="connsiteX84-613" fmla="*/ 5263 w 10000"/>
                    <a:gd name="connsiteY84-614" fmla="*/ 1392 h 10000"/>
                    <a:gd name="connsiteX85-615" fmla="*/ 5473 w 10000"/>
                    <a:gd name="connsiteY85-616" fmla="*/ 2151 h 10000"/>
                    <a:gd name="connsiteX86-617" fmla="*/ 5684 w 10000"/>
                    <a:gd name="connsiteY86-618" fmla="*/ 2405 h 10000"/>
                    <a:gd name="connsiteX87-619" fmla="*/ 6210 w 10000"/>
                    <a:gd name="connsiteY87-620" fmla="*/ 2532 h 10000"/>
                    <a:gd name="connsiteX88-621" fmla="*/ 6526 w 10000"/>
                    <a:gd name="connsiteY88-622" fmla="*/ 2025 h 10000"/>
                    <a:gd name="connsiteX89-623" fmla="*/ 6737 w 10000"/>
                    <a:gd name="connsiteY89-624" fmla="*/ 2151 h 10000"/>
                    <a:gd name="connsiteX90-625" fmla="*/ 6842 w 10000"/>
                    <a:gd name="connsiteY90-626" fmla="*/ 2405 h 10000"/>
                    <a:gd name="connsiteX91-627" fmla="*/ 7263 w 10000"/>
                    <a:gd name="connsiteY91-628" fmla="*/ 2279 h 10000"/>
                    <a:gd name="connsiteX92-629" fmla="*/ 7789 w 10000"/>
                    <a:gd name="connsiteY92-630" fmla="*/ 2784 h 10000"/>
                    <a:gd name="connsiteX93-631" fmla="*/ 8211 w 10000"/>
                    <a:gd name="connsiteY93-632" fmla="*/ 2912 h 10000"/>
                    <a:gd name="connsiteX94-633" fmla="*/ 8631 w 10000"/>
                    <a:gd name="connsiteY94-634" fmla="*/ 3038 h 10000"/>
                    <a:gd name="connsiteX95-635" fmla="*/ 9263 w 10000"/>
                    <a:gd name="connsiteY95-636" fmla="*/ 3545 h 10000"/>
                    <a:gd name="connsiteX96-637" fmla="*/ 9578 w 10000"/>
                    <a:gd name="connsiteY96-638" fmla="*/ 3671 h 10000"/>
                    <a:gd name="connsiteX97-639" fmla="*/ 10000 w 10000"/>
                    <a:gd name="connsiteY97-640" fmla="*/ 4050 h 10000"/>
                    <a:gd name="connsiteX98-641" fmla="*/ 10000 w 10000"/>
                    <a:gd name="connsiteY98-642" fmla="*/ 4683 h 10000"/>
                    <a:gd name="connsiteX99-643" fmla="*/ 9790 w 10000"/>
                    <a:gd name="connsiteY99-644" fmla="*/ 4683 h 10000"/>
                    <a:gd name="connsiteX100-645" fmla="*/ 9368 w 10000"/>
                    <a:gd name="connsiteY100-646" fmla="*/ 4937 h 10000"/>
                    <a:gd name="connsiteX101-647" fmla="*/ 8736 w 10000"/>
                    <a:gd name="connsiteY101-648" fmla="*/ 4937 h 10000"/>
                    <a:gd name="connsiteX102-649" fmla="*/ 8526 w 10000"/>
                    <a:gd name="connsiteY102-650" fmla="*/ 5190 h 10000"/>
                    <a:gd name="connsiteX103-651" fmla="*/ 8526 w 10000"/>
                    <a:gd name="connsiteY103-652" fmla="*/ 5317 h 10000"/>
                    <a:gd name="connsiteX104-653" fmla="*/ 8631 w 10000"/>
                    <a:gd name="connsiteY104-654" fmla="*/ 5570 h 10000"/>
                    <a:gd name="connsiteX105-655" fmla="*/ 8631 w 10000"/>
                    <a:gd name="connsiteY105-656" fmla="*/ 5696 h 10000"/>
                    <a:gd name="connsiteX106-657" fmla="*/ 8526 w 10000"/>
                    <a:gd name="connsiteY106-658" fmla="*/ 5950 h 10000"/>
                    <a:gd name="connsiteX107-659" fmla="*/ 8631 w 10000"/>
                    <a:gd name="connsiteY107-660" fmla="*/ 5950 h 10000"/>
                    <a:gd name="connsiteX108-661" fmla="*/ 9158 w 10000"/>
                    <a:gd name="connsiteY108-662" fmla="*/ 6709 h 10000"/>
                    <a:gd name="connsiteX109-663" fmla="*/ 9263 w 10000"/>
                    <a:gd name="connsiteY109-664" fmla="*/ 7216 h 10000"/>
                    <a:gd name="connsiteX110-665" fmla="*/ 9158 w 10000"/>
                    <a:gd name="connsiteY110-666" fmla="*/ 7595 h 10000"/>
                    <a:gd name="connsiteX0-667" fmla="*/ 9158 w 10000"/>
                    <a:gd name="connsiteY0-668" fmla="*/ 7595 h 10000"/>
                    <a:gd name="connsiteX1-669" fmla="*/ 9158 w 10000"/>
                    <a:gd name="connsiteY1-670" fmla="*/ 7721 h 10000"/>
                    <a:gd name="connsiteX2-671" fmla="*/ 9053 w 10000"/>
                    <a:gd name="connsiteY2-672" fmla="*/ 7975 h 10000"/>
                    <a:gd name="connsiteX3-673" fmla="*/ 8841 w 10000"/>
                    <a:gd name="connsiteY3-674" fmla="*/ 7975 h 10000"/>
                    <a:gd name="connsiteX4-675" fmla="*/ 8736 w 10000"/>
                    <a:gd name="connsiteY4-676" fmla="*/ 7721 h 10000"/>
                    <a:gd name="connsiteX5-677" fmla="*/ 8631 w 10000"/>
                    <a:gd name="connsiteY5-678" fmla="*/ 7721 h 10000"/>
                    <a:gd name="connsiteX6-679" fmla="*/ 8316 w 10000"/>
                    <a:gd name="connsiteY6-680" fmla="*/ 6836 h 10000"/>
                    <a:gd name="connsiteX7-681" fmla="*/ 7999 w 10000"/>
                    <a:gd name="connsiteY7-682" fmla="*/ 6836 h 10000"/>
                    <a:gd name="connsiteX8-683" fmla="*/ 7789 w 10000"/>
                    <a:gd name="connsiteY8-684" fmla="*/ 6583 h 10000"/>
                    <a:gd name="connsiteX9-685" fmla="*/ 7684 w 10000"/>
                    <a:gd name="connsiteY9-686" fmla="*/ 6709 h 10000"/>
                    <a:gd name="connsiteX10-687" fmla="*/ 7579 w 10000"/>
                    <a:gd name="connsiteY10-688" fmla="*/ 7216 h 10000"/>
                    <a:gd name="connsiteX11-689" fmla="*/ 7263 w 10000"/>
                    <a:gd name="connsiteY11-690" fmla="*/ 6962 h 10000"/>
                    <a:gd name="connsiteX12-691" fmla="*/ 7263 w 10000"/>
                    <a:gd name="connsiteY12-692" fmla="*/ 7342 h 10000"/>
                    <a:gd name="connsiteX13-693" fmla="*/ 7052 w 10000"/>
                    <a:gd name="connsiteY13-694" fmla="*/ 7469 h 10000"/>
                    <a:gd name="connsiteX14-695" fmla="*/ 6947 w 10000"/>
                    <a:gd name="connsiteY14-696" fmla="*/ 7342 h 10000"/>
                    <a:gd name="connsiteX15-697" fmla="*/ 6737 w 10000"/>
                    <a:gd name="connsiteY15-698" fmla="*/ 7342 h 10000"/>
                    <a:gd name="connsiteX16-699" fmla="*/ 6421 w 10000"/>
                    <a:gd name="connsiteY16-700" fmla="*/ 7216 h 10000"/>
                    <a:gd name="connsiteX17-701" fmla="*/ 6210 w 10000"/>
                    <a:gd name="connsiteY17-702" fmla="*/ 7469 h 10000"/>
                    <a:gd name="connsiteX18-703" fmla="*/ 6315 w 10000"/>
                    <a:gd name="connsiteY18-704" fmla="*/ 7849 h 10000"/>
                    <a:gd name="connsiteX19-705" fmla="*/ 6632 w 10000"/>
                    <a:gd name="connsiteY19-706" fmla="*/ 7849 h 10000"/>
                    <a:gd name="connsiteX20-707" fmla="*/ 6737 w 10000"/>
                    <a:gd name="connsiteY20-708" fmla="*/ 8354 h 10000"/>
                    <a:gd name="connsiteX21-709" fmla="*/ 6000 w 10000"/>
                    <a:gd name="connsiteY21-710" fmla="*/ 8354 h 10000"/>
                    <a:gd name="connsiteX22-711" fmla="*/ 5790 w 10000"/>
                    <a:gd name="connsiteY22-712" fmla="*/ 7975 h 10000"/>
                    <a:gd name="connsiteX23-713" fmla="*/ 5473 w 10000"/>
                    <a:gd name="connsiteY23-714" fmla="*/ 8228 h 10000"/>
                    <a:gd name="connsiteX24-715" fmla="*/ 5158 w 10000"/>
                    <a:gd name="connsiteY24-716" fmla="*/ 7975 h 10000"/>
                    <a:gd name="connsiteX25-717" fmla="*/ 5158 w 10000"/>
                    <a:gd name="connsiteY25-718" fmla="*/ 7216 h 10000"/>
                    <a:gd name="connsiteX26-719" fmla="*/ 4737 w 10000"/>
                    <a:gd name="connsiteY26-720" fmla="*/ 7216 h 10000"/>
                    <a:gd name="connsiteX27-721" fmla="*/ 4737 w 10000"/>
                    <a:gd name="connsiteY27-722" fmla="*/ 7721 h 10000"/>
                    <a:gd name="connsiteX28-723" fmla="*/ 4421 w 10000"/>
                    <a:gd name="connsiteY28-724" fmla="*/ 7849 h 10000"/>
                    <a:gd name="connsiteX29-725" fmla="*/ 4401 w 10000"/>
                    <a:gd name="connsiteY29-726" fmla="*/ 8111 h 10000"/>
                    <a:gd name="connsiteX30-727" fmla="*/ 4105 w 10000"/>
                    <a:gd name="connsiteY30-728" fmla="*/ 8482 h 10000"/>
                    <a:gd name="connsiteX31-729" fmla="*/ 3895 w 10000"/>
                    <a:gd name="connsiteY31-730" fmla="*/ 8482 h 10000"/>
                    <a:gd name="connsiteX32-731" fmla="*/ 3895 w 10000"/>
                    <a:gd name="connsiteY32-732" fmla="*/ 10000 h 10000"/>
                    <a:gd name="connsiteX33-733" fmla="*/ 3579 w 10000"/>
                    <a:gd name="connsiteY33-734" fmla="*/ 10000 h 10000"/>
                    <a:gd name="connsiteX34-735" fmla="*/ 3474 w 10000"/>
                    <a:gd name="connsiteY34-736" fmla="*/ 9747 h 10000"/>
                    <a:gd name="connsiteX35-737" fmla="*/ 3263 w 10000"/>
                    <a:gd name="connsiteY35-738" fmla="*/ 10000 h 10000"/>
                    <a:gd name="connsiteX36-739" fmla="*/ 2842 w 10000"/>
                    <a:gd name="connsiteY36-740" fmla="*/ 10000 h 10000"/>
                    <a:gd name="connsiteX37-741" fmla="*/ 2842 w 10000"/>
                    <a:gd name="connsiteY37-742" fmla="*/ 9874 h 10000"/>
                    <a:gd name="connsiteX38-743" fmla="*/ 2631 w 10000"/>
                    <a:gd name="connsiteY38-744" fmla="*/ 9747 h 10000"/>
                    <a:gd name="connsiteX39-745" fmla="*/ 2631 w 10000"/>
                    <a:gd name="connsiteY39-746" fmla="*/ 9115 h 10000"/>
                    <a:gd name="connsiteX40-747" fmla="*/ 2105 w 10000"/>
                    <a:gd name="connsiteY40-748" fmla="*/ 7849 h 10000"/>
                    <a:gd name="connsiteX41-749" fmla="*/ 1894 w 10000"/>
                    <a:gd name="connsiteY41-750" fmla="*/ 7849 h 10000"/>
                    <a:gd name="connsiteX42-751" fmla="*/ 1894 w 10000"/>
                    <a:gd name="connsiteY42-752" fmla="*/ 7975 h 10000"/>
                    <a:gd name="connsiteX43-753" fmla="*/ 1684 w 10000"/>
                    <a:gd name="connsiteY43-754" fmla="*/ 7595 h 10000"/>
                    <a:gd name="connsiteX44-755" fmla="*/ 1789 w 10000"/>
                    <a:gd name="connsiteY44-756" fmla="*/ 7469 h 10000"/>
                    <a:gd name="connsiteX45-757" fmla="*/ 1369 w 10000"/>
                    <a:gd name="connsiteY45-758" fmla="*/ 6709 h 10000"/>
                    <a:gd name="connsiteX46-759" fmla="*/ 1158 w 10000"/>
                    <a:gd name="connsiteY46-760" fmla="*/ 6836 h 10000"/>
                    <a:gd name="connsiteX47-761" fmla="*/ 1052 w 10000"/>
                    <a:gd name="connsiteY47-762" fmla="*/ 7478 h 10000"/>
                    <a:gd name="connsiteX48-763" fmla="*/ 781 w 10000"/>
                    <a:gd name="connsiteY48-764" fmla="*/ 7469 h 10000"/>
                    <a:gd name="connsiteX49-765" fmla="*/ 947 w 10000"/>
                    <a:gd name="connsiteY49-766" fmla="*/ 3924 h 10000"/>
                    <a:gd name="connsiteX50-767" fmla="*/ 737 w 10000"/>
                    <a:gd name="connsiteY50-768" fmla="*/ 3545 h 10000"/>
                    <a:gd name="connsiteX51-769" fmla="*/ 947 w 10000"/>
                    <a:gd name="connsiteY51-770" fmla="*/ 3417 h 10000"/>
                    <a:gd name="connsiteX52-771" fmla="*/ 527 w 10000"/>
                    <a:gd name="connsiteY52-772" fmla="*/ 2532 h 10000"/>
                    <a:gd name="connsiteX53-773" fmla="*/ 527 w 10000"/>
                    <a:gd name="connsiteY53-774" fmla="*/ 2151 h 10000"/>
                    <a:gd name="connsiteX54-775" fmla="*/ 210 w 10000"/>
                    <a:gd name="connsiteY54-776" fmla="*/ 1772 h 10000"/>
                    <a:gd name="connsiteX55-777" fmla="*/ 0 w 10000"/>
                    <a:gd name="connsiteY55-778" fmla="*/ 1646 h 10000"/>
                    <a:gd name="connsiteX56-779" fmla="*/ 0 w 10000"/>
                    <a:gd name="connsiteY56-780" fmla="*/ 1519 h 10000"/>
                    <a:gd name="connsiteX57-781" fmla="*/ 64 w 10000"/>
                    <a:gd name="connsiteY57-782" fmla="*/ 907 h 10000"/>
                    <a:gd name="connsiteX58-783" fmla="*/ 325 w 10000"/>
                    <a:gd name="connsiteY58-784" fmla="*/ 608 h 10000"/>
                    <a:gd name="connsiteX59-785" fmla="*/ 210 w 10000"/>
                    <a:gd name="connsiteY59-786" fmla="*/ 507 h 10000"/>
                    <a:gd name="connsiteX60-787" fmla="*/ 210 w 10000"/>
                    <a:gd name="connsiteY60-788" fmla="*/ 0 h 10000"/>
                    <a:gd name="connsiteX61-789" fmla="*/ 421 w 10000"/>
                    <a:gd name="connsiteY61-790" fmla="*/ 0 h 10000"/>
                    <a:gd name="connsiteX62-791" fmla="*/ 527 w 10000"/>
                    <a:gd name="connsiteY62-792" fmla="*/ 253 h 10000"/>
                    <a:gd name="connsiteX63-793" fmla="*/ 842 w 10000"/>
                    <a:gd name="connsiteY63-794" fmla="*/ 253 h 10000"/>
                    <a:gd name="connsiteX64-795" fmla="*/ 1158 w 10000"/>
                    <a:gd name="connsiteY64-796" fmla="*/ 633 h 10000"/>
                    <a:gd name="connsiteX65-797" fmla="*/ 1158 w 10000"/>
                    <a:gd name="connsiteY65-798" fmla="*/ 1266 h 10000"/>
                    <a:gd name="connsiteX66-799" fmla="*/ 1369 w 10000"/>
                    <a:gd name="connsiteY66-800" fmla="*/ 1266 h 10000"/>
                    <a:gd name="connsiteX67-801" fmla="*/ 1684 w 10000"/>
                    <a:gd name="connsiteY67-802" fmla="*/ 1899 h 10000"/>
                    <a:gd name="connsiteX68-803" fmla="*/ 2000 w 10000"/>
                    <a:gd name="connsiteY68-804" fmla="*/ 1772 h 10000"/>
                    <a:gd name="connsiteX69-805" fmla="*/ 2000 w 10000"/>
                    <a:gd name="connsiteY69-806" fmla="*/ 1646 h 10000"/>
                    <a:gd name="connsiteX70-807" fmla="*/ 2105 w 10000"/>
                    <a:gd name="connsiteY70-808" fmla="*/ 1772 h 10000"/>
                    <a:gd name="connsiteX71-809" fmla="*/ 2316 w 10000"/>
                    <a:gd name="connsiteY71-810" fmla="*/ 2025 h 10000"/>
                    <a:gd name="connsiteX72-811" fmla="*/ 2842 w 10000"/>
                    <a:gd name="connsiteY72-812" fmla="*/ 2025 h 10000"/>
                    <a:gd name="connsiteX73-813" fmla="*/ 2947 w 10000"/>
                    <a:gd name="connsiteY73-814" fmla="*/ 1519 h 10000"/>
                    <a:gd name="connsiteX74-815" fmla="*/ 3368 w 10000"/>
                    <a:gd name="connsiteY74-816" fmla="*/ 1392 h 10000"/>
                    <a:gd name="connsiteX75-817" fmla="*/ 3789 w 10000"/>
                    <a:gd name="connsiteY75-818" fmla="*/ 1519 h 10000"/>
                    <a:gd name="connsiteX76-819" fmla="*/ 4000 w 10000"/>
                    <a:gd name="connsiteY76-820" fmla="*/ 1139 h 10000"/>
                    <a:gd name="connsiteX77-821" fmla="*/ 3895 w 10000"/>
                    <a:gd name="connsiteY77-822" fmla="*/ 633 h 10000"/>
                    <a:gd name="connsiteX78-823" fmla="*/ 3895 w 10000"/>
                    <a:gd name="connsiteY78-824" fmla="*/ 507 h 10000"/>
                    <a:gd name="connsiteX79-825" fmla="*/ 4210 w 10000"/>
                    <a:gd name="connsiteY79-826" fmla="*/ 507 h 10000"/>
                    <a:gd name="connsiteX80-827" fmla="*/ 4421 w 10000"/>
                    <a:gd name="connsiteY80-828" fmla="*/ 380 h 10000"/>
                    <a:gd name="connsiteX81-829" fmla="*/ 4526 w 10000"/>
                    <a:gd name="connsiteY81-830" fmla="*/ 759 h 10000"/>
                    <a:gd name="connsiteX82-831" fmla="*/ 5053 w 10000"/>
                    <a:gd name="connsiteY82-832" fmla="*/ 1139 h 10000"/>
                    <a:gd name="connsiteX83-833" fmla="*/ 5263 w 10000"/>
                    <a:gd name="connsiteY83-834" fmla="*/ 1139 h 10000"/>
                    <a:gd name="connsiteX84-835" fmla="*/ 5263 w 10000"/>
                    <a:gd name="connsiteY84-836" fmla="*/ 1392 h 10000"/>
                    <a:gd name="connsiteX85-837" fmla="*/ 5473 w 10000"/>
                    <a:gd name="connsiteY85-838" fmla="*/ 2151 h 10000"/>
                    <a:gd name="connsiteX86-839" fmla="*/ 5684 w 10000"/>
                    <a:gd name="connsiteY86-840" fmla="*/ 2405 h 10000"/>
                    <a:gd name="connsiteX87-841" fmla="*/ 6210 w 10000"/>
                    <a:gd name="connsiteY87-842" fmla="*/ 2532 h 10000"/>
                    <a:gd name="connsiteX88-843" fmla="*/ 6526 w 10000"/>
                    <a:gd name="connsiteY88-844" fmla="*/ 2025 h 10000"/>
                    <a:gd name="connsiteX89-845" fmla="*/ 6737 w 10000"/>
                    <a:gd name="connsiteY89-846" fmla="*/ 2151 h 10000"/>
                    <a:gd name="connsiteX90-847" fmla="*/ 6842 w 10000"/>
                    <a:gd name="connsiteY90-848" fmla="*/ 2405 h 10000"/>
                    <a:gd name="connsiteX91-849" fmla="*/ 7263 w 10000"/>
                    <a:gd name="connsiteY91-850" fmla="*/ 2279 h 10000"/>
                    <a:gd name="connsiteX92-851" fmla="*/ 7789 w 10000"/>
                    <a:gd name="connsiteY92-852" fmla="*/ 2784 h 10000"/>
                    <a:gd name="connsiteX93-853" fmla="*/ 8211 w 10000"/>
                    <a:gd name="connsiteY93-854" fmla="*/ 2912 h 10000"/>
                    <a:gd name="connsiteX94-855" fmla="*/ 8631 w 10000"/>
                    <a:gd name="connsiteY94-856" fmla="*/ 3038 h 10000"/>
                    <a:gd name="connsiteX95-857" fmla="*/ 9263 w 10000"/>
                    <a:gd name="connsiteY95-858" fmla="*/ 3545 h 10000"/>
                    <a:gd name="connsiteX96-859" fmla="*/ 9578 w 10000"/>
                    <a:gd name="connsiteY96-860" fmla="*/ 3671 h 10000"/>
                    <a:gd name="connsiteX97-861" fmla="*/ 10000 w 10000"/>
                    <a:gd name="connsiteY97-862" fmla="*/ 4050 h 10000"/>
                    <a:gd name="connsiteX98-863" fmla="*/ 10000 w 10000"/>
                    <a:gd name="connsiteY98-864" fmla="*/ 4683 h 10000"/>
                    <a:gd name="connsiteX99-865" fmla="*/ 9790 w 10000"/>
                    <a:gd name="connsiteY99-866" fmla="*/ 4683 h 10000"/>
                    <a:gd name="connsiteX100-867" fmla="*/ 9368 w 10000"/>
                    <a:gd name="connsiteY100-868" fmla="*/ 4937 h 10000"/>
                    <a:gd name="connsiteX101-869" fmla="*/ 8736 w 10000"/>
                    <a:gd name="connsiteY101-870" fmla="*/ 4937 h 10000"/>
                    <a:gd name="connsiteX102-871" fmla="*/ 8526 w 10000"/>
                    <a:gd name="connsiteY102-872" fmla="*/ 5190 h 10000"/>
                    <a:gd name="connsiteX103-873" fmla="*/ 8526 w 10000"/>
                    <a:gd name="connsiteY103-874" fmla="*/ 5317 h 10000"/>
                    <a:gd name="connsiteX104-875" fmla="*/ 8631 w 10000"/>
                    <a:gd name="connsiteY104-876" fmla="*/ 5570 h 10000"/>
                    <a:gd name="connsiteX105-877" fmla="*/ 8631 w 10000"/>
                    <a:gd name="connsiteY105-878" fmla="*/ 5696 h 10000"/>
                    <a:gd name="connsiteX106-879" fmla="*/ 8526 w 10000"/>
                    <a:gd name="connsiteY106-880" fmla="*/ 5950 h 10000"/>
                    <a:gd name="connsiteX107-881" fmla="*/ 8631 w 10000"/>
                    <a:gd name="connsiteY107-882" fmla="*/ 5950 h 10000"/>
                    <a:gd name="connsiteX108-883" fmla="*/ 9158 w 10000"/>
                    <a:gd name="connsiteY108-884" fmla="*/ 6709 h 10000"/>
                    <a:gd name="connsiteX109-885" fmla="*/ 9263 w 10000"/>
                    <a:gd name="connsiteY109-886" fmla="*/ 7216 h 10000"/>
                    <a:gd name="connsiteX110-887" fmla="*/ 9158 w 10000"/>
                    <a:gd name="connsiteY110-888" fmla="*/ 7595 h 10000"/>
                    <a:gd name="connsiteX0-889" fmla="*/ 9158 w 10000"/>
                    <a:gd name="connsiteY0-890" fmla="*/ 7595 h 10000"/>
                    <a:gd name="connsiteX1-891" fmla="*/ 9158 w 10000"/>
                    <a:gd name="connsiteY1-892" fmla="*/ 7721 h 10000"/>
                    <a:gd name="connsiteX2-893" fmla="*/ 9053 w 10000"/>
                    <a:gd name="connsiteY2-894" fmla="*/ 7975 h 10000"/>
                    <a:gd name="connsiteX3-895" fmla="*/ 8841 w 10000"/>
                    <a:gd name="connsiteY3-896" fmla="*/ 7975 h 10000"/>
                    <a:gd name="connsiteX4-897" fmla="*/ 8736 w 10000"/>
                    <a:gd name="connsiteY4-898" fmla="*/ 7721 h 10000"/>
                    <a:gd name="connsiteX5-899" fmla="*/ 8631 w 10000"/>
                    <a:gd name="connsiteY5-900" fmla="*/ 7721 h 10000"/>
                    <a:gd name="connsiteX6-901" fmla="*/ 8316 w 10000"/>
                    <a:gd name="connsiteY6-902" fmla="*/ 6836 h 10000"/>
                    <a:gd name="connsiteX7-903" fmla="*/ 7999 w 10000"/>
                    <a:gd name="connsiteY7-904" fmla="*/ 6836 h 10000"/>
                    <a:gd name="connsiteX8-905" fmla="*/ 7789 w 10000"/>
                    <a:gd name="connsiteY8-906" fmla="*/ 6583 h 10000"/>
                    <a:gd name="connsiteX9-907" fmla="*/ 7684 w 10000"/>
                    <a:gd name="connsiteY9-908" fmla="*/ 6709 h 10000"/>
                    <a:gd name="connsiteX10-909" fmla="*/ 7579 w 10000"/>
                    <a:gd name="connsiteY10-910" fmla="*/ 7216 h 10000"/>
                    <a:gd name="connsiteX11-911" fmla="*/ 7263 w 10000"/>
                    <a:gd name="connsiteY11-912" fmla="*/ 6962 h 10000"/>
                    <a:gd name="connsiteX12-913" fmla="*/ 7263 w 10000"/>
                    <a:gd name="connsiteY12-914" fmla="*/ 7342 h 10000"/>
                    <a:gd name="connsiteX13-915" fmla="*/ 7052 w 10000"/>
                    <a:gd name="connsiteY13-916" fmla="*/ 7469 h 10000"/>
                    <a:gd name="connsiteX14-917" fmla="*/ 6947 w 10000"/>
                    <a:gd name="connsiteY14-918" fmla="*/ 7342 h 10000"/>
                    <a:gd name="connsiteX15-919" fmla="*/ 6737 w 10000"/>
                    <a:gd name="connsiteY15-920" fmla="*/ 7342 h 10000"/>
                    <a:gd name="connsiteX16-921" fmla="*/ 6421 w 10000"/>
                    <a:gd name="connsiteY16-922" fmla="*/ 7216 h 10000"/>
                    <a:gd name="connsiteX17-923" fmla="*/ 6210 w 10000"/>
                    <a:gd name="connsiteY17-924" fmla="*/ 7469 h 10000"/>
                    <a:gd name="connsiteX18-925" fmla="*/ 6315 w 10000"/>
                    <a:gd name="connsiteY18-926" fmla="*/ 7849 h 10000"/>
                    <a:gd name="connsiteX19-927" fmla="*/ 6632 w 10000"/>
                    <a:gd name="connsiteY19-928" fmla="*/ 7849 h 10000"/>
                    <a:gd name="connsiteX20-929" fmla="*/ 6737 w 10000"/>
                    <a:gd name="connsiteY20-930" fmla="*/ 8354 h 10000"/>
                    <a:gd name="connsiteX21-931" fmla="*/ 6000 w 10000"/>
                    <a:gd name="connsiteY21-932" fmla="*/ 8354 h 10000"/>
                    <a:gd name="connsiteX22-933" fmla="*/ 5790 w 10000"/>
                    <a:gd name="connsiteY22-934" fmla="*/ 7975 h 10000"/>
                    <a:gd name="connsiteX23-935" fmla="*/ 5473 w 10000"/>
                    <a:gd name="connsiteY23-936" fmla="*/ 8228 h 10000"/>
                    <a:gd name="connsiteX24-937" fmla="*/ 5158 w 10000"/>
                    <a:gd name="connsiteY24-938" fmla="*/ 7975 h 10000"/>
                    <a:gd name="connsiteX25-939" fmla="*/ 5158 w 10000"/>
                    <a:gd name="connsiteY25-940" fmla="*/ 7216 h 10000"/>
                    <a:gd name="connsiteX26-941" fmla="*/ 4737 w 10000"/>
                    <a:gd name="connsiteY26-942" fmla="*/ 7216 h 10000"/>
                    <a:gd name="connsiteX27-943" fmla="*/ 4737 w 10000"/>
                    <a:gd name="connsiteY27-944" fmla="*/ 7721 h 10000"/>
                    <a:gd name="connsiteX28-945" fmla="*/ 4421 w 10000"/>
                    <a:gd name="connsiteY28-946" fmla="*/ 7849 h 10000"/>
                    <a:gd name="connsiteX29-947" fmla="*/ 4401 w 10000"/>
                    <a:gd name="connsiteY29-948" fmla="*/ 8111 h 10000"/>
                    <a:gd name="connsiteX30-949" fmla="*/ 4105 w 10000"/>
                    <a:gd name="connsiteY30-950" fmla="*/ 8482 h 10000"/>
                    <a:gd name="connsiteX31-951" fmla="*/ 3895 w 10000"/>
                    <a:gd name="connsiteY31-952" fmla="*/ 8482 h 10000"/>
                    <a:gd name="connsiteX32-953" fmla="*/ 3895 w 10000"/>
                    <a:gd name="connsiteY32-954" fmla="*/ 10000 h 10000"/>
                    <a:gd name="connsiteX33-955" fmla="*/ 3579 w 10000"/>
                    <a:gd name="connsiteY33-956" fmla="*/ 10000 h 10000"/>
                    <a:gd name="connsiteX34-957" fmla="*/ 3474 w 10000"/>
                    <a:gd name="connsiteY34-958" fmla="*/ 9747 h 10000"/>
                    <a:gd name="connsiteX35-959" fmla="*/ 3263 w 10000"/>
                    <a:gd name="connsiteY35-960" fmla="*/ 10000 h 10000"/>
                    <a:gd name="connsiteX36-961" fmla="*/ 2842 w 10000"/>
                    <a:gd name="connsiteY36-962" fmla="*/ 10000 h 10000"/>
                    <a:gd name="connsiteX37-963" fmla="*/ 2842 w 10000"/>
                    <a:gd name="connsiteY37-964" fmla="*/ 9874 h 10000"/>
                    <a:gd name="connsiteX38-965" fmla="*/ 2631 w 10000"/>
                    <a:gd name="connsiteY38-966" fmla="*/ 9747 h 10000"/>
                    <a:gd name="connsiteX39-967" fmla="*/ 2631 w 10000"/>
                    <a:gd name="connsiteY39-968" fmla="*/ 9115 h 10000"/>
                    <a:gd name="connsiteX40-969" fmla="*/ 2105 w 10000"/>
                    <a:gd name="connsiteY40-970" fmla="*/ 7849 h 10000"/>
                    <a:gd name="connsiteX41-971" fmla="*/ 1894 w 10000"/>
                    <a:gd name="connsiteY41-972" fmla="*/ 7849 h 10000"/>
                    <a:gd name="connsiteX42-973" fmla="*/ 1894 w 10000"/>
                    <a:gd name="connsiteY42-974" fmla="*/ 7975 h 10000"/>
                    <a:gd name="connsiteX43-975" fmla="*/ 1684 w 10000"/>
                    <a:gd name="connsiteY43-976" fmla="*/ 7595 h 10000"/>
                    <a:gd name="connsiteX44-977" fmla="*/ 1789 w 10000"/>
                    <a:gd name="connsiteY44-978" fmla="*/ 7469 h 10000"/>
                    <a:gd name="connsiteX45-979" fmla="*/ 1369 w 10000"/>
                    <a:gd name="connsiteY45-980" fmla="*/ 6709 h 10000"/>
                    <a:gd name="connsiteX46-981" fmla="*/ 1158 w 10000"/>
                    <a:gd name="connsiteY46-982" fmla="*/ 6836 h 10000"/>
                    <a:gd name="connsiteX47-983" fmla="*/ 1052 w 10000"/>
                    <a:gd name="connsiteY47-984" fmla="*/ 7478 h 10000"/>
                    <a:gd name="connsiteX48-985" fmla="*/ 781 w 10000"/>
                    <a:gd name="connsiteY48-986" fmla="*/ 7469 h 10000"/>
                    <a:gd name="connsiteX49-987" fmla="*/ 947 w 10000"/>
                    <a:gd name="connsiteY49-988" fmla="*/ 3924 h 10000"/>
                    <a:gd name="connsiteX50-989" fmla="*/ 737 w 10000"/>
                    <a:gd name="connsiteY50-990" fmla="*/ 3545 h 10000"/>
                    <a:gd name="connsiteX51-991" fmla="*/ 947 w 10000"/>
                    <a:gd name="connsiteY51-992" fmla="*/ 3417 h 10000"/>
                    <a:gd name="connsiteX52-993" fmla="*/ 527 w 10000"/>
                    <a:gd name="connsiteY52-994" fmla="*/ 2532 h 10000"/>
                    <a:gd name="connsiteX53-995" fmla="*/ 527 w 10000"/>
                    <a:gd name="connsiteY53-996" fmla="*/ 2151 h 10000"/>
                    <a:gd name="connsiteX54-997" fmla="*/ 210 w 10000"/>
                    <a:gd name="connsiteY54-998" fmla="*/ 1772 h 10000"/>
                    <a:gd name="connsiteX55-999" fmla="*/ 0 w 10000"/>
                    <a:gd name="connsiteY55-1000" fmla="*/ 1646 h 10000"/>
                    <a:gd name="connsiteX56-1001" fmla="*/ 0 w 10000"/>
                    <a:gd name="connsiteY56-1002" fmla="*/ 1519 h 10000"/>
                    <a:gd name="connsiteX57-1003" fmla="*/ 64 w 10000"/>
                    <a:gd name="connsiteY57-1004" fmla="*/ 907 h 10000"/>
                    <a:gd name="connsiteX58-1005" fmla="*/ 325 w 10000"/>
                    <a:gd name="connsiteY58-1006" fmla="*/ 608 h 10000"/>
                    <a:gd name="connsiteX59-1007" fmla="*/ 210 w 10000"/>
                    <a:gd name="connsiteY59-1008" fmla="*/ 507 h 10000"/>
                    <a:gd name="connsiteX60-1009" fmla="*/ 210 w 10000"/>
                    <a:gd name="connsiteY60-1010" fmla="*/ 0 h 10000"/>
                    <a:gd name="connsiteX61-1011" fmla="*/ 421 w 10000"/>
                    <a:gd name="connsiteY61-1012" fmla="*/ 0 h 10000"/>
                    <a:gd name="connsiteX62-1013" fmla="*/ 547 w 10000"/>
                    <a:gd name="connsiteY62-1014" fmla="*/ 117 h 10000"/>
                    <a:gd name="connsiteX63-1015" fmla="*/ 842 w 10000"/>
                    <a:gd name="connsiteY63-1016" fmla="*/ 253 h 10000"/>
                    <a:gd name="connsiteX64-1017" fmla="*/ 1158 w 10000"/>
                    <a:gd name="connsiteY64-1018" fmla="*/ 633 h 10000"/>
                    <a:gd name="connsiteX65-1019" fmla="*/ 1158 w 10000"/>
                    <a:gd name="connsiteY65-1020" fmla="*/ 1266 h 10000"/>
                    <a:gd name="connsiteX66-1021" fmla="*/ 1369 w 10000"/>
                    <a:gd name="connsiteY66-1022" fmla="*/ 1266 h 10000"/>
                    <a:gd name="connsiteX67-1023" fmla="*/ 1684 w 10000"/>
                    <a:gd name="connsiteY67-1024" fmla="*/ 1899 h 10000"/>
                    <a:gd name="connsiteX68-1025" fmla="*/ 2000 w 10000"/>
                    <a:gd name="connsiteY68-1026" fmla="*/ 1772 h 10000"/>
                    <a:gd name="connsiteX69-1027" fmla="*/ 2000 w 10000"/>
                    <a:gd name="connsiteY69-1028" fmla="*/ 1646 h 10000"/>
                    <a:gd name="connsiteX70-1029" fmla="*/ 2105 w 10000"/>
                    <a:gd name="connsiteY70-1030" fmla="*/ 1772 h 10000"/>
                    <a:gd name="connsiteX71-1031" fmla="*/ 2316 w 10000"/>
                    <a:gd name="connsiteY71-1032" fmla="*/ 2025 h 10000"/>
                    <a:gd name="connsiteX72-1033" fmla="*/ 2842 w 10000"/>
                    <a:gd name="connsiteY72-1034" fmla="*/ 2025 h 10000"/>
                    <a:gd name="connsiteX73-1035" fmla="*/ 2947 w 10000"/>
                    <a:gd name="connsiteY73-1036" fmla="*/ 1519 h 10000"/>
                    <a:gd name="connsiteX74-1037" fmla="*/ 3368 w 10000"/>
                    <a:gd name="connsiteY74-1038" fmla="*/ 1392 h 10000"/>
                    <a:gd name="connsiteX75-1039" fmla="*/ 3789 w 10000"/>
                    <a:gd name="connsiteY75-1040" fmla="*/ 1519 h 10000"/>
                    <a:gd name="connsiteX76-1041" fmla="*/ 4000 w 10000"/>
                    <a:gd name="connsiteY76-1042" fmla="*/ 1139 h 10000"/>
                    <a:gd name="connsiteX77-1043" fmla="*/ 3895 w 10000"/>
                    <a:gd name="connsiteY77-1044" fmla="*/ 633 h 10000"/>
                    <a:gd name="connsiteX78-1045" fmla="*/ 3895 w 10000"/>
                    <a:gd name="connsiteY78-1046" fmla="*/ 507 h 10000"/>
                    <a:gd name="connsiteX79-1047" fmla="*/ 4210 w 10000"/>
                    <a:gd name="connsiteY79-1048" fmla="*/ 507 h 10000"/>
                    <a:gd name="connsiteX80-1049" fmla="*/ 4421 w 10000"/>
                    <a:gd name="connsiteY80-1050" fmla="*/ 380 h 10000"/>
                    <a:gd name="connsiteX81-1051" fmla="*/ 4526 w 10000"/>
                    <a:gd name="connsiteY81-1052" fmla="*/ 759 h 10000"/>
                    <a:gd name="connsiteX82-1053" fmla="*/ 5053 w 10000"/>
                    <a:gd name="connsiteY82-1054" fmla="*/ 1139 h 10000"/>
                    <a:gd name="connsiteX83-1055" fmla="*/ 5263 w 10000"/>
                    <a:gd name="connsiteY83-1056" fmla="*/ 1139 h 10000"/>
                    <a:gd name="connsiteX84-1057" fmla="*/ 5263 w 10000"/>
                    <a:gd name="connsiteY84-1058" fmla="*/ 1392 h 10000"/>
                    <a:gd name="connsiteX85-1059" fmla="*/ 5473 w 10000"/>
                    <a:gd name="connsiteY85-1060" fmla="*/ 2151 h 10000"/>
                    <a:gd name="connsiteX86-1061" fmla="*/ 5684 w 10000"/>
                    <a:gd name="connsiteY86-1062" fmla="*/ 2405 h 10000"/>
                    <a:gd name="connsiteX87-1063" fmla="*/ 6210 w 10000"/>
                    <a:gd name="connsiteY87-1064" fmla="*/ 2532 h 10000"/>
                    <a:gd name="connsiteX88-1065" fmla="*/ 6526 w 10000"/>
                    <a:gd name="connsiteY88-1066" fmla="*/ 2025 h 10000"/>
                    <a:gd name="connsiteX89-1067" fmla="*/ 6737 w 10000"/>
                    <a:gd name="connsiteY89-1068" fmla="*/ 2151 h 10000"/>
                    <a:gd name="connsiteX90-1069" fmla="*/ 6842 w 10000"/>
                    <a:gd name="connsiteY90-1070" fmla="*/ 2405 h 10000"/>
                    <a:gd name="connsiteX91-1071" fmla="*/ 7263 w 10000"/>
                    <a:gd name="connsiteY91-1072" fmla="*/ 2279 h 10000"/>
                    <a:gd name="connsiteX92-1073" fmla="*/ 7789 w 10000"/>
                    <a:gd name="connsiteY92-1074" fmla="*/ 2784 h 10000"/>
                    <a:gd name="connsiteX93-1075" fmla="*/ 8211 w 10000"/>
                    <a:gd name="connsiteY93-1076" fmla="*/ 2912 h 10000"/>
                    <a:gd name="connsiteX94-1077" fmla="*/ 8631 w 10000"/>
                    <a:gd name="connsiteY94-1078" fmla="*/ 3038 h 10000"/>
                    <a:gd name="connsiteX95-1079" fmla="*/ 9263 w 10000"/>
                    <a:gd name="connsiteY95-1080" fmla="*/ 3545 h 10000"/>
                    <a:gd name="connsiteX96-1081" fmla="*/ 9578 w 10000"/>
                    <a:gd name="connsiteY96-1082" fmla="*/ 3671 h 10000"/>
                    <a:gd name="connsiteX97-1083" fmla="*/ 10000 w 10000"/>
                    <a:gd name="connsiteY97-1084" fmla="*/ 4050 h 10000"/>
                    <a:gd name="connsiteX98-1085" fmla="*/ 10000 w 10000"/>
                    <a:gd name="connsiteY98-1086" fmla="*/ 4683 h 10000"/>
                    <a:gd name="connsiteX99-1087" fmla="*/ 9790 w 10000"/>
                    <a:gd name="connsiteY99-1088" fmla="*/ 4683 h 10000"/>
                    <a:gd name="connsiteX100-1089" fmla="*/ 9368 w 10000"/>
                    <a:gd name="connsiteY100-1090" fmla="*/ 4937 h 10000"/>
                    <a:gd name="connsiteX101-1091" fmla="*/ 8736 w 10000"/>
                    <a:gd name="connsiteY101-1092" fmla="*/ 4937 h 10000"/>
                    <a:gd name="connsiteX102-1093" fmla="*/ 8526 w 10000"/>
                    <a:gd name="connsiteY102-1094" fmla="*/ 5190 h 10000"/>
                    <a:gd name="connsiteX103-1095" fmla="*/ 8526 w 10000"/>
                    <a:gd name="connsiteY103-1096" fmla="*/ 5317 h 10000"/>
                    <a:gd name="connsiteX104-1097" fmla="*/ 8631 w 10000"/>
                    <a:gd name="connsiteY104-1098" fmla="*/ 5570 h 10000"/>
                    <a:gd name="connsiteX105-1099" fmla="*/ 8631 w 10000"/>
                    <a:gd name="connsiteY105-1100" fmla="*/ 5696 h 10000"/>
                    <a:gd name="connsiteX106-1101" fmla="*/ 8526 w 10000"/>
                    <a:gd name="connsiteY106-1102" fmla="*/ 5950 h 10000"/>
                    <a:gd name="connsiteX107-1103" fmla="*/ 8631 w 10000"/>
                    <a:gd name="connsiteY107-1104" fmla="*/ 5950 h 10000"/>
                    <a:gd name="connsiteX108-1105" fmla="*/ 9158 w 10000"/>
                    <a:gd name="connsiteY108-1106" fmla="*/ 6709 h 10000"/>
                    <a:gd name="connsiteX109-1107" fmla="*/ 9263 w 10000"/>
                    <a:gd name="connsiteY109-1108" fmla="*/ 7216 h 10000"/>
                    <a:gd name="connsiteX110-1109" fmla="*/ 9158 w 10000"/>
                    <a:gd name="connsiteY110-1110" fmla="*/ 7595 h 10000"/>
                    <a:gd name="connsiteX0-1111" fmla="*/ 9158 w 10000"/>
                    <a:gd name="connsiteY0-1112" fmla="*/ 7595 h 10000"/>
                    <a:gd name="connsiteX1-1113" fmla="*/ 9158 w 10000"/>
                    <a:gd name="connsiteY1-1114" fmla="*/ 7721 h 10000"/>
                    <a:gd name="connsiteX2-1115" fmla="*/ 9053 w 10000"/>
                    <a:gd name="connsiteY2-1116" fmla="*/ 7975 h 10000"/>
                    <a:gd name="connsiteX3-1117" fmla="*/ 8841 w 10000"/>
                    <a:gd name="connsiteY3-1118" fmla="*/ 7975 h 10000"/>
                    <a:gd name="connsiteX4-1119" fmla="*/ 8736 w 10000"/>
                    <a:gd name="connsiteY4-1120" fmla="*/ 7721 h 10000"/>
                    <a:gd name="connsiteX5-1121" fmla="*/ 8631 w 10000"/>
                    <a:gd name="connsiteY5-1122" fmla="*/ 7721 h 10000"/>
                    <a:gd name="connsiteX6-1123" fmla="*/ 8316 w 10000"/>
                    <a:gd name="connsiteY6-1124" fmla="*/ 6836 h 10000"/>
                    <a:gd name="connsiteX7-1125" fmla="*/ 7999 w 10000"/>
                    <a:gd name="connsiteY7-1126" fmla="*/ 6836 h 10000"/>
                    <a:gd name="connsiteX8-1127" fmla="*/ 7789 w 10000"/>
                    <a:gd name="connsiteY8-1128" fmla="*/ 6583 h 10000"/>
                    <a:gd name="connsiteX9-1129" fmla="*/ 7684 w 10000"/>
                    <a:gd name="connsiteY9-1130" fmla="*/ 6709 h 10000"/>
                    <a:gd name="connsiteX10-1131" fmla="*/ 7579 w 10000"/>
                    <a:gd name="connsiteY10-1132" fmla="*/ 7216 h 10000"/>
                    <a:gd name="connsiteX11-1133" fmla="*/ 7263 w 10000"/>
                    <a:gd name="connsiteY11-1134" fmla="*/ 6962 h 10000"/>
                    <a:gd name="connsiteX12-1135" fmla="*/ 7263 w 10000"/>
                    <a:gd name="connsiteY12-1136" fmla="*/ 7342 h 10000"/>
                    <a:gd name="connsiteX13-1137" fmla="*/ 7052 w 10000"/>
                    <a:gd name="connsiteY13-1138" fmla="*/ 7469 h 10000"/>
                    <a:gd name="connsiteX14-1139" fmla="*/ 6947 w 10000"/>
                    <a:gd name="connsiteY14-1140" fmla="*/ 7342 h 10000"/>
                    <a:gd name="connsiteX15-1141" fmla="*/ 6737 w 10000"/>
                    <a:gd name="connsiteY15-1142" fmla="*/ 7342 h 10000"/>
                    <a:gd name="connsiteX16-1143" fmla="*/ 6421 w 10000"/>
                    <a:gd name="connsiteY16-1144" fmla="*/ 7216 h 10000"/>
                    <a:gd name="connsiteX17-1145" fmla="*/ 6210 w 10000"/>
                    <a:gd name="connsiteY17-1146" fmla="*/ 7469 h 10000"/>
                    <a:gd name="connsiteX18-1147" fmla="*/ 6315 w 10000"/>
                    <a:gd name="connsiteY18-1148" fmla="*/ 7849 h 10000"/>
                    <a:gd name="connsiteX19-1149" fmla="*/ 6632 w 10000"/>
                    <a:gd name="connsiteY19-1150" fmla="*/ 7849 h 10000"/>
                    <a:gd name="connsiteX20-1151" fmla="*/ 6737 w 10000"/>
                    <a:gd name="connsiteY20-1152" fmla="*/ 8354 h 10000"/>
                    <a:gd name="connsiteX21-1153" fmla="*/ 6000 w 10000"/>
                    <a:gd name="connsiteY21-1154" fmla="*/ 8354 h 10000"/>
                    <a:gd name="connsiteX22-1155" fmla="*/ 5790 w 10000"/>
                    <a:gd name="connsiteY22-1156" fmla="*/ 7975 h 10000"/>
                    <a:gd name="connsiteX23-1157" fmla="*/ 5473 w 10000"/>
                    <a:gd name="connsiteY23-1158" fmla="*/ 8228 h 10000"/>
                    <a:gd name="connsiteX24-1159" fmla="*/ 5158 w 10000"/>
                    <a:gd name="connsiteY24-1160" fmla="*/ 7975 h 10000"/>
                    <a:gd name="connsiteX25-1161" fmla="*/ 5158 w 10000"/>
                    <a:gd name="connsiteY25-1162" fmla="*/ 7216 h 10000"/>
                    <a:gd name="connsiteX26-1163" fmla="*/ 4737 w 10000"/>
                    <a:gd name="connsiteY26-1164" fmla="*/ 7216 h 10000"/>
                    <a:gd name="connsiteX27-1165" fmla="*/ 4737 w 10000"/>
                    <a:gd name="connsiteY27-1166" fmla="*/ 7721 h 10000"/>
                    <a:gd name="connsiteX28-1167" fmla="*/ 4421 w 10000"/>
                    <a:gd name="connsiteY28-1168" fmla="*/ 7849 h 10000"/>
                    <a:gd name="connsiteX29-1169" fmla="*/ 4401 w 10000"/>
                    <a:gd name="connsiteY29-1170" fmla="*/ 8111 h 10000"/>
                    <a:gd name="connsiteX30-1171" fmla="*/ 4105 w 10000"/>
                    <a:gd name="connsiteY30-1172" fmla="*/ 8482 h 10000"/>
                    <a:gd name="connsiteX31-1173" fmla="*/ 3895 w 10000"/>
                    <a:gd name="connsiteY31-1174" fmla="*/ 8482 h 10000"/>
                    <a:gd name="connsiteX32-1175" fmla="*/ 3895 w 10000"/>
                    <a:gd name="connsiteY32-1176" fmla="*/ 10000 h 10000"/>
                    <a:gd name="connsiteX33-1177" fmla="*/ 3579 w 10000"/>
                    <a:gd name="connsiteY33-1178" fmla="*/ 10000 h 10000"/>
                    <a:gd name="connsiteX34-1179" fmla="*/ 3474 w 10000"/>
                    <a:gd name="connsiteY34-1180" fmla="*/ 9747 h 10000"/>
                    <a:gd name="connsiteX35-1181" fmla="*/ 3263 w 10000"/>
                    <a:gd name="connsiteY35-1182" fmla="*/ 10000 h 10000"/>
                    <a:gd name="connsiteX36-1183" fmla="*/ 2842 w 10000"/>
                    <a:gd name="connsiteY36-1184" fmla="*/ 10000 h 10000"/>
                    <a:gd name="connsiteX37-1185" fmla="*/ 2842 w 10000"/>
                    <a:gd name="connsiteY37-1186" fmla="*/ 9874 h 10000"/>
                    <a:gd name="connsiteX38-1187" fmla="*/ 2631 w 10000"/>
                    <a:gd name="connsiteY38-1188" fmla="*/ 9747 h 10000"/>
                    <a:gd name="connsiteX39-1189" fmla="*/ 2631 w 10000"/>
                    <a:gd name="connsiteY39-1190" fmla="*/ 9115 h 10000"/>
                    <a:gd name="connsiteX40-1191" fmla="*/ 2105 w 10000"/>
                    <a:gd name="connsiteY40-1192" fmla="*/ 7849 h 10000"/>
                    <a:gd name="connsiteX41-1193" fmla="*/ 1894 w 10000"/>
                    <a:gd name="connsiteY41-1194" fmla="*/ 7849 h 10000"/>
                    <a:gd name="connsiteX42-1195" fmla="*/ 1894 w 10000"/>
                    <a:gd name="connsiteY42-1196" fmla="*/ 7975 h 10000"/>
                    <a:gd name="connsiteX43-1197" fmla="*/ 1684 w 10000"/>
                    <a:gd name="connsiteY43-1198" fmla="*/ 7595 h 10000"/>
                    <a:gd name="connsiteX44-1199" fmla="*/ 1789 w 10000"/>
                    <a:gd name="connsiteY44-1200" fmla="*/ 7469 h 10000"/>
                    <a:gd name="connsiteX45-1201" fmla="*/ 1369 w 10000"/>
                    <a:gd name="connsiteY45-1202" fmla="*/ 6709 h 10000"/>
                    <a:gd name="connsiteX46-1203" fmla="*/ 1158 w 10000"/>
                    <a:gd name="connsiteY46-1204" fmla="*/ 6836 h 10000"/>
                    <a:gd name="connsiteX47-1205" fmla="*/ 1052 w 10000"/>
                    <a:gd name="connsiteY47-1206" fmla="*/ 7478 h 10000"/>
                    <a:gd name="connsiteX48-1207" fmla="*/ 781 w 10000"/>
                    <a:gd name="connsiteY48-1208" fmla="*/ 7469 h 10000"/>
                    <a:gd name="connsiteX49-1209" fmla="*/ 947 w 10000"/>
                    <a:gd name="connsiteY49-1210" fmla="*/ 3924 h 10000"/>
                    <a:gd name="connsiteX50-1211" fmla="*/ 737 w 10000"/>
                    <a:gd name="connsiteY50-1212" fmla="*/ 3545 h 10000"/>
                    <a:gd name="connsiteX51-1213" fmla="*/ 947 w 10000"/>
                    <a:gd name="connsiteY51-1214" fmla="*/ 3417 h 10000"/>
                    <a:gd name="connsiteX52-1215" fmla="*/ 527 w 10000"/>
                    <a:gd name="connsiteY52-1216" fmla="*/ 2532 h 10000"/>
                    <a:gd name="connsiteX53-1217" fmla="*/ 527 w 10000"/>
                    <a:gd name="connsiteY53-1218" fmla="*/ 2151 h 10000"/>
                    <a:gd name="connsiteX54-1219" fmla="*/ 210 w 10000"/>
                    <a:gd name="connsiteY54-1220" fmla="*/ 1772 h 10000"/>
                    <a:gd name="connsiteX55-1221" fmla="*/ 0 w 10000"/>
                    <a:gd name="connsiteY55-1222" fmla="*/ 1646 h 10000"/>
                    <a:gd name="connsiteX56-1223" fmla="*/ 0 w 10000"/>
                    <a:gd name="connsiteY56-1224" fmla="*/ 1519 h 10000"/>
                    <a:gd name="connsiteX57-1225" fmla="*/ 64 w 10000"/>
                    <a:gd name="connsiteY57-1226" fmla="*/ 907 h 10000"/>
                    <a:gd name="connsiteX58-1227" fmla="*/ 325 w 10000"/>
                    <a:gd name="connsiteY58-1228" fmla="*/ 608 h 10000"/>
                    <a:gd name="connsiteX59-1229" fmla="*/ 210 w 10000"/>
                    <a:gd name="connsiteY59-1230" fmla="*/ 507 h 10000"/>
                    <a:gd name="connsiteX60-1231" fmla="*/ 210 w 10000"/>
                    <a:gd name="connsiteY60-1232" fmla="*/ 0 h 10000"/>
                    <a:gd name="connsiteX61-1233" fmla="*/ 421 w 10000"/>
                    <a:gd name="connsiteY61-1234" fmla="*/ 0 h 10000"/>
                    <a:gd name="connsiteX62-1235" fmla="*/ 547 w 10000"/>
                    <a:gd name="connsiteY62-1236" fmla="*/ 117 h 10000"/>
                    <a:gd name="connsiteX63-1237" fmla="*/ 842 w 10000"/>
                    <a:gd name="connsiteY63-1238" fmla="*/ 253 h 10000"/>
                    <a:gd name="connsiteX64-1239" fmla="*/ 1158 w 10000"/>
                    <a:gd name="connsiteY64-1240" fmla="*/ 633 h 10000"/>
                    <a:gd name="connsiteX65-1241" fmla="*/ 1158 w 10000"/>
                    <a:gd name="connsiteY65-1242" fmla="*/ 1266 h 10000"/>
                    <a:gd name="connsiteX66-1243" fmla="*/ 1369 w 10000"/>
                    <a:gd name="connsiteY66-1244" fmla="*/ 1266 h 10000"/>
                    <a:gd name="connsiteX67-1245" fmla="*/ 1684 w 10000"/>
                    <a:gd name="connsiteY67-1246" fmla="*/ 1899 h 10000"/>
                    <a:gd name="connsiteX68-1247" fmla="*/ 2000 w 10000"/>
                    <a:gd name="connsiteY68-1248" fmla="*/ 1772 h 10000"/>
                    <a:gd name="connsiteX69-1249" fmla="*/ 2000 w 10000"/>
                    <a:gd name="connsiteY69-1250" fmla="*/ 1646 h 10000"/>
                    <a:gd name="connsiteX70-1251" fmla="*/ 2187 w 10000"/>
                    <a:gd name="connsiteY70-1252" fmla="*/ 1727 h 10000"/>
                    <a:gd name="connsiteX71-1253" fmla="*/ 2316 w 10000"/>
                    <a:gd name="connsiteY71-1254" fmla="*/ 2025 h 10000"/>
                    <a:gd name="connsiteX72-1255" fmla="*/ 2842 w 10000"/>
                    <a:gd name="connsiteY72-1256" fmla="*/ 2025 h 10000"/>
                    <a:gd name="connsiteX73-1257" fmla="*/ 2947 w 10000"/>
                    <a:gd name="connsiteY73-1258" fmla="*/ 1519 h 10000"/>
                    <a:gd name="connsiteX74-1259" fmla="*/ 3368 w 10000"/>
                    <a:gd name="connsiteY74-1260" fmla="*/ 1392 h 10000"/>
                    <a:gd name="connsiteX75-1261" fmla="*/ 3789 w 10000"/>
                    <a:gd name="connsiteY75-1262" fmla="*/ 1519 h 10000"/>
                    <a:gd name="connsiteX76-1263" fmla="*/ 4000 w 10000"/>
                    <a:gd name="connsiteY76-1264" fmla="*/ 1139 h 10000"/>
                    <a:gd name="connsiteX77-1265" fmla="*/ 3895 w 10000"/>
                    <a:gd name="connsiteY77-1266" fmla="*/ 633 h 10000"/>
                    <a:gd name="connsiteX78-1267" fmla="*/ 3895 w 10000"/>
                    <a:gd name="connsiteY78-1268" fmla="*/ 507 h 10000"/>
                    <a:gd name="connsiteX79-1269" fmla="*/ 4210 w 10000"/>
                    <a:gd name="connsiteY79-1270" fmla="*/ 507 h 10000"/>
                    <a:gd name="connsiteX80-1271" fmla="*/ 4421 w 10000"/>
                    <a:gd name="connsiteY80-1272" fmla="*/ 380 h 10000"/>
                    <a:gd name="connsiteX81-1273" fmla="*/ 4526 w 10000"/>
                    <a:gd name="connsiteY81-1274" fmla="*/ 759 h 10000"/>
                    <a:gd name="connsiteX82-1275" fmla="*/ 5053 w 10000"/>
                    <a:gd name="connsiteY82-1276" fmla="*/ 1139 h 10000"/>
                    <a:gd name="connsiteX83-1277" fmla="*/ 5263 w 10000"/>
                    <a:gd name="connsiteY83-1278" fmla="*/ 1139 h 10000"/>
                    <a:gd name="connsiteX84-1279" fmla="*/ 5263 w 10000"/>
                    <a:gd name="connsiteY84-1280" fmla="*/ 1392 h 10000"/>
                    <a:gd name="connsiteX85-1281" fmla="*/ 5473 w 10000"/>
                    <a:gd name="connsiteY85-1282" fmla="*/ 2151 h 10000"/>
                    <a:gd name="connsiteX86-1283" fmla="*/ 5684 w 10000"/>
                    <a:gd name="connsiteY86-1284" fmla="*/ 2405 h 10000"/>
                    <a:gd name="connsiteX87-1285" fmla="*/ 6210 w 10000"/>
                    <a:gd name="connsiteY87-1286" fmla="*/ 2532 h 10000"/>
                    <a:gd name="connsiteX88-1287" fmla="*/ 6526 w 10000"/>
                    <a:gd name="connsiteY88-1288" fmla="*/ 2025 h 10000"/>
                    <a:gd name="connsiteX89-1289" fmla="*/ 6737 w 10000"/>
                    <a:gd name="connsiteY89-1290" fmla="*/ 2151 h 10000"/>
                    <a:gd name="connsiteX90-1291" fmla="*/ 6842 w 10000"/>
                    <a:gd name="connsiteY90-1292" fmla="*/ 2405 h 10000"/>
                    <a:gd name="connsiteX91-1293" fmla="*/ 7263 w 10000"/>
                    <a:gd name="connsiteY91-1294" fmla="*/ 2279 h 10000"/>
                    <a:gd name="connsiteX92-1295" fmla="*/ 7789 w 10000"/>
                    <a:gd name="connsiteY92-1296" fmla="*/ 2784 h 10000"/>
                    <a:gd name="connsiteX93-1297" fmla="*/ 8211 w 10000"/>
                    <a:gd name="connsiteY93-1298" fmla="*/ 2912 h 10000"/>
                    <a:gd name="connsiteX94-1299" fmla="*/ 8631 w 10000"/>
                    <a:gd name="connsiteY94-1300" fmla="*/ 3038 h 10000"/>
                    <a:gd name="connsiteX95-1301" fmla="*/ 9263 w 10000"/>
                    <a:gd name="connsiteY95-1302" fmla="*/ 3545 h 10000"/>
                    <a:gd name="connsiteX96-1303" fmla="*/ 9578 w 10000"/>
                    <a:gd name="connsiteY96-1304" fmla="*/ 3671 h 10000"/>
                    <a:gd name="connsiteX97-1305" fmla="*/ 10000 w 10000"/>
                    <a:gd name="connsiteY97-1306" fmla="*/ 4050 h 10000"/>
                    <a:gd name="connsiteX98-1307" fmla="*/ 10000 w 10000"/>
                    <a:gd name="connsiteY98-1308" fmla="*/ 4683 h 10000"/>
                    <a:gd name="connsiteX99-1309" fmla="*/ 9790 w 10000"/>
                    <a:gd name="connsiteY99-1310" fmla="*/ 4683 h 10000"/>
                    <a:gd name="connsiteX100-1311" fmla="*/ 9368 w 10000"/>
                    <a:gd name="connsiteY100-1312" fmla="*/ 4937 h 10000"/>
                    <a:gd name="connsiteX101-1313" fmla="*/ 8736 w 10000"/>
                    <a:gd name="connsiteY101-1314" fmla="*/ 4937 h 10000"/>
                    <a:gd name="connsiteX102-1315" fmla="*/ 8526 w 10000"/>
                    <a:gd name="connsiteY102-1316" fmla="*/ 5190 h 10000"/>
                    <a:gd name="connsiteX103-1317" fmla="*/ 8526 w 10000"/>
                    <a:gd name="connsiteY103-1318" fmla="*/ 5317 h 10000"/>
                    <a:gd name="connsiteX104-1319" fmla="*/ 8631 w 10000"/>
                    <a:gd name="connsiteY104-1320" fmla="*/ 5570 h 10000"/>
                    <a:gd name="connsiteX105-1321" fmla="*/ 8631 w 10000"/>
                    <a:gd name="connsiteY105-1322" fmla="*/ 5696 h 10000"/>
                    <a:gd name="connsiteX106-1323" fmla="*/ 8526 w 10000"/>
                    <a:gd name="connsiteY106-1324" fmla="*/ 5950 h 10000"/>
                    <a:gd name="connsiteX107-1325" fmla="*/ 8631 w 10000"/>
                    <a:gd name="connsiteY107-1326" fmla="*/ 5950 h 10000"/>
                    <a:gd name="connsiteX108-1327" fmla="*/ 9158 w 10000"/>
                    <a:gd name="connsiteY108-1328" fmla="*/ 6709 h 10000"/>
                    <a:gd name="connsiteX109-1329" fmla="*/ 9263 w 10000"/>
                    <a:gd name="connsiteY109-1330" fmla="*/ 7216 h 10000"/>
                    <a:gd name="connsiteX110-1331" fmla="*/ 9158 w 10000"/>
                    <a:gd name="connsiteY110-1332" fmla="*/ 7595 h 10000"/>
                    <a:gd name="connsiteX0-1333" fmla="*/ 9158 w 10000"/>
                    <a:gd name="connsiteY0-1334" fmla="*/ 7595 h 10000"/>
                    <a:gd name="connsiteX1-1335" fmla="*/ 9158 w 10000"/>
                    <a:gd name="connsiteY1-1336" fmla="*/ 7721 h 10000"/>
                    <a:gd name="connsiteX2-1337" fmla="*/ 9053 w 10000"/>
                    <a:gd name="connsiteY2-1338" fmla="*/ 7975 h 10000"/>
                    <a:gd name="connsiteX3-1339" fmla="*/ 8841 w 10000"/>
                    <a:gd name="connsiteY3-1340" fmla="*/ 7975 h 10000"/>
                    <a:gd name="connsiteX4-1341" fmla="*/ 8736 w 10000"/>
                    <a:gd name="connsiteY4-1342" fmla="*/ 7721 h 10000"/>
                    <a:gd name="connsiteX5-1343" fmla="*/ 8631 w 10000"/>
                    <a:gd name="connsiteY5-1344" fmla="*/ 7721 h 10000"/>
                    <a:gd name="connsiteX6-1345" fmla="*/ 8316 w 10000"/>
                    <a:gd name="connsiteY6-1346" fmla="*/ 6836 h 10000"/>
                    <a:gd name="connsiteX7-1347" fmla="*/ 7999 w 10000"/>
                    <a:gd name="connsiteY7-1348" fmla="*/ 6836 h 10000"/>
                    <a:gd name="connsiteX8-1349" fmla="*/ 7789 w 10000"/>
                    <a:gd name="connsiteY8-1350" fmla="*/ 6583 h 10000"/>
                    <a:gd name="connsiteX9-1351" fmla="*/ 7684 w 10000"/>
                    <a:gd name="connsiteY9-1352" fmla="*/ 6709 h 10000"/>
                    <a:gd name="connsiteX10-1353" fmla="*/ 7579 w 10000"/>
                    <a:gd name="connsiteY10-1354" fmla="*/ 7216 h 10000"/>
                    <a:gd name="connsiteX11-1355" fmla="*/ 7263 w 10000"/>
                    <a:gd name="connsiteY11-1356" fmla="*/ 6962 h 10000"/>
                    <a:gd name="connsiteX12-1357" fmla="*/ 7263 w 10000"/>
                    <a:gd name="connsiteY12-1358" fmla="*/ 7342 h 10000"/>
                    <a:gd name="connsiteX13-1359" fmla="*/ 7052 w 10000"/>
                    <a:gd name="connsiteY13-1360" fmla="*/ 7469 h 10000"/>
                    <a:gd name="connsiteX14-1361" fmla="*/ 6947 w 10000"/>
                    <a:gd name="connsiteY14-1362" fmla="*/ 7342 h 10000"/>
                    <a:gd name="connsiteX15-1363" fmla="*/ 6737 w 10000"/>
                    <a:gd name="connsiteY15-1364" fmla="*/ 7342 h 10000"/>
                    <a:gd name="connsiteX16-1365" fmla="*/ 6421 w 10000"/>
                    <a:gd name="connsiteY16-1366" fmla="*/ 7216 h 10000"/>
                    <a:gd name="connsiteX17-1367" fmla="*/ 6210 w 10000"/>
                    <a:gd name="connsiteY17-1368" fmla="*/ 7469 h 10000"/>
                    <a:gd name="connsiteX18-1369" fmla="*/ 6315 w 10000"/>
                    <a:gd name="connsiteY18-1370" fmla="*/ 7849 h 10000"/>
                    <a:gd name="connsiteX19-1371" fmla="*/ 6632 w 10000"/>
                    <a:gd name="connsiteY19-1372" fmla="*/ 7849 h 10000"/>
                    <a:gd name="connsiteX20-1373" fmla="*/ 6737 w 10000"/>
                    <a:gd name="connsiteY20-1374" fmla="*/ 8354 h 10000"/>
                    <a:gd name="connsiteX21-1375" fmla="*/ 6000 w 10000"/>
                    <a:gd name="connsiteY21-1376" fmla="*/ 8354 h 10000"/>
                    <a:gd name="connsiteX22-1377" fmla="*/ 5790 w 10000"/>
                    <a:gd name="connsiteY22-1378" fmla="*/ 7975 h 10000"/>
                    <a:gd name="connsiteX23-1379" fmla="*/ 5473 w 10000"/>
                    <a:gd name="connsiteY23-1380" fmla="*/ 8228 h 10000"/>
                    <a:gd name="connsiteX24-1381" fmla="*/ 5158 w 10000"/>
                    <a:gd name="connsiteY24-1382" fmla="*/ 7975 h 10000"/>
                    <a:gd name="connsiteX25-1383" fmla="*/ 5158 w 10000"/>
                    <a:gd name="connsiteY25-1384" fmla="*/ 7216 h 10000"/>
                    <a:gd name="connsiteX26-1385" fmla="*/ 4737 w 10000"/>
                    <a:gd name="connsiteY26-1386" fmla="*/ 7216 h 10000"/>
                    <a:gd name="connsiteX27-1387" fmla="*/ 4737 w 10000"/>
                    <a:gd name="connsiteY27-1388" fmla="*/ 7721 h 10000"/>
                    <a:gd name="connsiteX28-1389" fmla="*/ 4421 w 10000"/>
                    <a:gd name="connsiteY28-1390" fmla="*/ 7849 h 10000"/>
                    <a:gd name="connsiteX29-1391" fmla="*/ 4401 w 10000"/>
                    <a:gd name="connsiteY29-1392" fmla="*/ 8111 h 10000"/>
                    <a:gd name="connsiteX30-1393" fmla="*/ 4105 w 10000"/>
                    <a:gd name="connsiteY30-1394" fmla="*/ 8482 h 10000"/>
                    <a:gd name="connsiteX31-1395" fmla="*/ 3895 w 10000"/>
                    <a:gd name="connsiteY31-1396" fmla="*/ 8482 h 10000"/>
                    <a:gd name="connsiteX32-1397" fmla="*/ 3895 w 10000"/>
                    <a:gd name="connsiteY32-1398" fmla="*/ 10000 h 10000"/>
                    <a:gd name="connsiteX33-1399" fmla="*/ 3579 w 10000"/>
                    <a:gd name="connsiteY33-1400" fmla="*/ 10000 h 10000"/>
                    <a:gd name="connsiteX34-1401" fmla="*/ 3474 w 10000"/>
                    <a:gd name="connsiteY34-1402" fmla="*/ 9747 h 10000"/>
                    <a:gd name="connsiteX35-1403" fmla="*/ 3263 w 10000"/>
                    <a:gd name="connsiteY35-1404" fmla="*/ 10000 h 10000"/>
                    <a:gd name="connsiteX36-1405" fmla="*/ 2842 w 10000"/>
                    <a:gd name="connsiteY36-1406" fmla="*/ 10000 h 10000"/>
                    <a:gd name="connsiteX37-1407" fmla="*/ 2842 w 10000"/>
                    <a:gd name="connsiteY37-1408" fmla="*/ 9874 h 10000"/>
                    <a:gd name="connsiteX38-1409" fmla="*/ 2631 w 10000"/>
                    <a:gd name="connsiteY38-1410" fmla="*/ 9747 h 10000"/>
                    <a:gd name="connsiteX39-1411" fmla="*/ 2631 w 10000"/>
                    <a:gd name="connsiteY39-1412" fmla="*/ 9115 h 10000"/>
                    <a:gd name="connsiteX40-1413" fmla="*/ 2105 w 10000"/>
                    <a:gd name="connsiteY40-1414" fmla="*/ 7849 h 10000"/>
                    <a:gd name="connsiteX41-1415" fmla="*/ 1894 w 10000"/>
                    <a:gd name="connsiteY41-1416" fmla="*/ 7849 h 10000"/>
                    <a:gd name="connsiteX42-1417" fmla="*/ 1894 w 10000"/>
                    <a:gd name="connsiteY42-1418" fmla="*/ 7975 h 10000"/>
                    <a:gd name="connsiteX43-1419" fmla="*/ 1684 w 10000"/>
                    <a:gd name="connsiteY43-1420" fmla="*/ 7595 h 10000"/>
                    <a:gd name="connsiteX44-1421" fmla="*/ 1789 w 10000"/>
                    <a:gd name="connsiteY44-1422" fmla="*/ 7469 h 10000"/>
                    <a:gd name="connsiteX45-1423" fmla="*/ 1369 w 10000"/>
                    <a:gd name="connsiteY45-1424" fmla="*/ 6709 h 10000"/>
                    <a:gd name="connsiteX46-1425" fmla="*/ 1158 w 10000"/>
                    <a:gd name="connsiteY46-1426" fmla="*/ 6836 h 10000"/>
                    <a:gd name="connsiteX47-1427" fmla="*/ 1052 w 10000"/>
                    <a:gd name="connsiteY47-1428" fmla="*/ 7478 h 10000"/>
                    <a:gd name="connsiteX48-1429" fmla="*/ 781 w 10000"/>
                    <a:gd name="connsiteY48-1430" fmla="*/ 7469 h 10000"/>
                    <a:gd name="connsiteX49-1431" fmla="*/ 947 w 10000"/>
                    <a:gd name="connsiteY49-1432" fmla="*/ 3924 h 10000"/>
                    <a:gd name="connsiteX50-1433" fmla="*/ 737 w 10000"/>
                    <a:gd name="connsiteY50-1434" fmla="*/ 3545 h 10000"/>
                    <a:gd name="connsiteX51-1435" fmla="*/ 947 w 10000"/>
                    <a:gd name="connsiteY51-1436" fmla="*/ 3417 h 10000"/>
                    <a:gd name="connsiteX52-1437" fmla="*/ 527 w 10000"/>
                    <a:gd name="connsiteY52-1438" fmla="*/ 2532 h 10000"/>
                    <a:gd name="connsiteX53-1439" fmla="*/ 527 w 10000"/>
                    <a:gd name="connsiteY53-1440" fmla="*/ 2151 h 10000"/>
                    <a:gd name="connsiteX54-1441" fmla="*/ 210 w 10000"/>
                    <a:gd name="connsiteY54-1442" fmla="*/ 1772 h 10000"/>
                    <a:gd name="connsiteX55-1443" fmla="*/ 0 w 10000"/>
                    <a:gd name="connsiteY55-1444" fmla="*/ 1646 h 10000"/>
                    <a:gd name="connsiteX56-1445" fmla="*/ 0 w 10000"/>
                    <a:gd name="connsiteY56-1446" fmla="*/ 1519 h 10000"/>
                    <a:gd name="connsiteX57-1447" fmla="*/ 64 w 10000"/>
                    <a:gd name="connsiteY57-1448" fmla="*/ 907 h 10000"/>
                    <a:gd name="connsiteX58-1449" fmla="*/ 325 w 10000"/>
                    <a:gd name="connsiteY58-1450" fmla="*/ 608 h 10000"/>
                    <a:gd name="connsiteX59-1451" fmla="*/ 210 w 10000"/>
                    <a:gd name="connsiteY59-1452" fmla="*/ 507 h 10000"/>
                    <a:gd name="connsiteX60-1453" fmla="*/ 210 w 10000"/>
                    <a:gd name="connsiteY60-1454" fmla="*/ 0 h 10000"/>
                    <a:gd name="connsiteX61-1455" fmla="*/ 421 w 10000"/>
                    <a:gd name="connsiteY61-1456" fmla="*/ 0 h 10000"/>
                    <a:gd name="connsiteX62-1457" fmla="*/ 547 w 10000"/>
                    <a:gd name="connsiteY62-1458" fmla="*/ 117 h 10000"/>
                    <a:gd name="connsiteX63-1459" fmla="*/ 842 w 10000"/>
                    <a:gd name="connsiteY63-1460" fmla="*/ 253 h 10000"/>
                    <a:gd name="connsiteX64-1461" fmla="*/ 1158 w 10000"/>
                    <a:gd name="connsiteY64-1462" fmla="*/ 633 h 10000"/>
                    <a:gd name="connsiteX65-1463" fmla="*/ 1158 w 10000"/>
                    <a:gd name="connsiteY65-1464" fmla="*/ 1266 h 10000"/>
                    <a:gd name="connsiteX66-1465" fmla="*/ 1369 w 10000"/>
                    <a:gd name="connsiteY66-1466" fmla="*/ 1266 h 10000"/>
                    <a:gd name="connsiteX67-1467" fmla="*/ 1684 w 10000"/>
                    <a:gd name="connsiteY67-1468" fmla="*/ 1899 h 10000"/>
                    <a:gd name="connsiteX68-1469" fmla="*/ 2000 w 10000"/>
                    <a:gd name="connsiteY68-1470" fmla="*/ 1772 h 10000"/>
                    <a:gd name="connsiteX69-1471" fmla="*/ 2000 w 10000"/>
                    <a:gd name="connsiteY69-1472" fmla="*/ 1646 h 10000"/>
                    <a:gd name="connsiteX70-1473" fmla="*/ 2187 w 10000"/>
                    <a:gd name="connsiteY70-1474" fmla="*/ 1727 h 10000"/>
                    <a:gd name="connsiteX71-1475" fmla="*/ 2316 w 10000"/>
                    <a:gd name="connsiteY71-1476" fmla="*/ 2025 h 10000"/>
                    <a:gd name="connsiteX72-1477" fmla="*/ 2842 w 10000"/>
                    <a:gd name="connsiteY72-1478" fmla="*/ 2025 h 10000"/>
                    <a:gd name="connsiteX73-1479" fmla="*/ 2947 w 10000"/>
                    <a:gd name="connsiteY73-1480" fmla="*/ 1519 h 10000"/>
                    <a:gd name="connsiteX74-1481" fmla="*/ 3368 w 10000"/>
                    <a:gd name="connsiteY74-1482" fmla="*/ 1392 h 10000"/>
                    <a:gd name="connsiteX75-1483" fmla="*/ 3789 w 10000"/>
                    <a:gd name="connsiteY75-1484" fmla="*/ 1519 h 10000"/>
                    <a:gd name="connsiteX76-1485" fmla="*/ 4000 w 10000"/>
                    <a:gd name="connsiteY76-1486" fmla="*/ 1139 h 10000"/>
                    <a:gd name="connsiteX77-1487" fmla="*/ 3895 w 10000"/>
                    <a:gd name="connsiteY77-1488" fmla="*/ 633 h 10000"/>
                    <a:gd name="connsiteX78-1489" fmla="*/ 3895 w 10000"/>
                    <a:gd name="connsiteY78-1490" fmla="*/ 507 h 10000"/>
                    <a:gd name="connsiteX79-1491" fmla="*/ 4190 w 10000"/>
                    <a:gd name="connsiteY79-1492" fmla="*/ 356 h 10000"/>
                    <a:gd name="connsiteX80-1493" fmla="*/ 4421 w 10000"/>
                    <a:gd name="connsiteY80-1494" fmla="*/ 380 h 10000"/>
                    <a:gd name="connsiteX81-1495" fmla="*/ 4526 w 10000"/>
                    <a:gd name="connsiteY81-1496" fmla="*/ 759 h 10000"/>
                    <a:gd name="connsiteX82-1497" fmla="*/ 5053 w 10000"/>
                    <a:gd name="connsiteY82-1498" fmla="*/ 1139 h 10000"/>
                    <a:gd name="connsiteX83-1499" fmla="*/ 5263 w 10000"/>
                    <a:gd name="connsiteY83-1500" fmla="*/ 1139 h 10000"/>
                    <a:gd name="connsiteX84-1501" fmla="*/ 5263 w 10000"/>
                    <a:gd name="connsiteY84-1502" fmla="*/ 1392 h 10000"/>
                    <a:gd name="connsiteX85-1503" fmla="*/ 5473 w 10000"/>
                    <a:gd name="connsiteY85-1504" fmla="*/ 2151 h 10000"/>
                    <a:gd name="connsiteX86-1505" fmla="*/ 5684 w 10000"/>
                    <a:gd name="connsiteY86-1506" fmla="*/ 2405 h 10000"/>
                    <a:gd name="connsiteX87-1507" fmla="*/ 6210 w 10000"/>
                    <a:gd name="connsiteY87-1508" fmla="*/ 2532 h 10000"/>
                    <a:gd name="connsiteX88-1509" fmla="*/ 6526 w 10000"/>
                    <a:gd name="connsiteY88-1510" fmla="*/ 2025 h 10000"/>
                    <a:gd name="connsiteX89-1511" fmla="*/ 6737 w 10000"/>
                    <a:gd name="connsiteY89-1512" fmla="*/ 2151 h 10000"/>
                    <a:gd name="connsiteX90-1513" fmla="*/ 6842 w 10000"/>
                    <a:gd name="connsiteY90-1514" fmla="*/ 2405 h 10000"/>
                    <a:gd name="connsiteX91-1515" fmla="*/ 7263 w 10000"/>
                    <a:gd name="connsiteY91-1516" fmla="*/ 2279 h 10000"/>
                    <a:gd name="connsiteX92-1517" fmla="*/ 7789 w 10000"/>
                    <a:gd name="connsiteY92-1518" fmla="*/ 2784 h 10000"/>
                    <a:gd name="connsiteX93-1519" fmla="*/ 8211 w 10000"/>
                    <a:gd name="connsiteY93-1520" fmla="*/ 2912 h 10000"/>
                    <a:gd name="connsiteX94-1521" fmla="*/ 8631 w 10000"/>
                    <a:gd name="connsiteY94-1522" fmla="*/ 3038 h 10000"/>
                    <a:gd name="connsiteX95-1523" fmla="*/ 9263 w 10000"/>
                    <a:gd name="connsiteY95-1524" fmla="*/ 3545 h 10000"/>
                    <a:gd name="connsiteX96-1525" fmla="*/ 9578 w 10000"/>
                    <a:gd name="connsiteY96-1526" fmla="*/ 3671 h 10000"/>
                    <a:gd name="connsiteX97-1527" fmla="*/ 10000 w 10000"/>
                    <a:gd name="connsiteY97-1528" fmla="*/ 4050 h 10000"/>
                    <a:gd name="connsiteX98-1529" fmla="*/ 10000 w 10000"/>
                    <a:gd name="connsiteY98-1530" fmla="*/ 4683 h 10000"/>
                    <a:gd name="connsiteX99-1531" fmla="*/ 9790 w 10000"/>
                    <a:gd name="connsiteY99-1532" fmla="*/ 4683 h 10000"/>
                    <a:gd name="connsiteX100-1533" fmla="*/ 9368 w 10000"/>
                    <a:gd name="connsiteY100-1534" fmla="*/ 4937 h 10000"/>
                    <a:gd name="connsiteX101-1535" fmla="*/ 8736 w 10000"/>
                    <a:gd name="connsiteY101-1536" fmla="*/ 4937 h 10000"/>
                    <a:gd name="connsiteX102-1537" fmla="*/ 8526 w 10000"/>
                    <a:gd name="connsiteY102-1538" fmla="*/ 5190 h 10000"/>
                    <a:gd name="connsiteX103-1539" fmla="*/ 8526 w 10000"/>
                    <a:gd name="connsiteY103-1540" fmla="*/ 5317 h 10000"/>
                    <a:gd name="connsiteX104-1541" fmla="*/ 8631 w 10000"/>
                    <a:gd name="connsiteY104-1542" fmla="*/ 5570 h 10000"/>
                    <a:gd name="connsiteX105-1543" fmla="*/ 8631 w 10000"/>
                    <a:gd name="connsiteY105-1544" fmla="*/ 5696 h 10000"/>
                    <a:gd name="connsiteX106-1545" fmla="*/ 8526 w 10000"/>
                    <a:gd name="connsiteY106-1546" fmla="*/ 5950 h 10000"/>
                    <a:gd name="connsiteX107-1547" fmla="*/ 8631 w 10000"/>
                    <a:gd name="connsiteY107-1548" fmla="*/ 5950 h 10000"/>
                    <a:gd name="connsiteX108-1549" fmla="*/ 9158 w 10000"/>
                    <a:gd name="connsiteY108-1550" fmla="*/ 6709 h 10000"/>
                    <a:gd name="connsiteX109-1551" fmla="*/ 9263 w 10000"/>
                    <a:gd name="connsiteY109-1552" fmla="*/ 7216 h 10000"/>
                    <a:gd name="connsiteX110-1553" fmla="*/ 9158 w 10000"/>
                    <a:gd name="connsiteY110-1554" fmla="*/ 7595 h 10000"/>
                    <a:gd name="connsiteX0-1555" fmla="*/ 9158 w 10000"/>
                    <a:gd name="connsiteY0-1556" fmla="*/ 7595 h 10000"/>
                    <a:gd name="connsiteX1-1557" fmla="*/ 9158 w 10000"/>
                    <a:gd name="connsiteY1-1558" fmla="*/ 7721 h 10000"/>
                    <a:gd name="connsiteX2-1559" fmla="*/ 9053 w 10000"/>
                    <a:gd name="connsiteY2-1560" fmla="*/ 7975 h 10000"/>
                    <a:gd name="connsiteX3-1561" fmla="*/ 8841 w 10000"/>
                    <a:gd name="connsiteY3-1562" fmla="*/ 7975 h 10000"/>
                    <a:gd name="connsiteX4-1563" fmla="*/ 8736 w 10000"/>
                    <a:gd name="connsiteY4-1564" fmla="*/ 7721 h 10000"/>
                    <a:gd name="connsiteX5-1565" fmla="*/ 8631 w 10000"/>
                    <a:gd name="connsiteY5-1566" fmla="*/ 7721 h 10000"/>
                    <a:gd name="connsiteX6-1567" fmla="*/ 8316 w 10000"/>
                    <a:gd name="connsiteY6-1568" fmla="*/ 6836 h 10000"/>
                    <a:gd name="connsiteX7-1569" fmla="*/ 7999 w 10000"/>
                    <a:gd name="connsiteY7-1570" fmla="*/ 6836 h 10000"/>
                    <a:gd name="connsiteX8-1571" fmla="*/ 7789 w 10000"/>
                    <a:gd name="connsiteY8-1572" fmla="*/ 6583 h 10000"/>
                    <a:gd name="connsiteX9-1573" fmla="*/ 7684 w 10000"/>
                    <a:gd name="connsiteY9-1574" fmla="*/ 6709 h 10000"/>
                    <a:gd name="connsiteX10-1575" fmla="*/ 7579 w 10000"/>
                    <a:gd name="connsiteY10-1576" fmla="*/ 7216 h 10000"/>
                    <a:gd name="connsiteX11-1577" fmla="*/ 7263 w 10000"/>
                    <a:gd name="connsiteY11-1578" fmla="*/ 6962 h 10000"/>
                    <a:gd name="connsiteX12-1579" fmla="*/ 7263 w 10000"/>
                    <a:gd name="connsiteY12-1580" fmla="*/ 7342 h 10000"/>
                    <a:gd name="connsiteX13-1581" fmla="*/ 7052 w 10000"/>
                    <a:gd name="connsiteY13-1582" fmla="*/ 7469 h 10000"/>
                    <a:gd name="connsiteX14-1583" fmla="*/ 6947 w 10000"/>
                    <a:gd name="connsiteY14-1584" fmla="*/ 7342 h 10000"/>
                    <a:gd name="connsiteX15-1585" fmla="*/ 6737 w 10000"/>
                    <a:gd name="connsiteY15-1586" fmla="*/ 7342 h 10000"/>
                    <a:gd name="connsiteX16-1587" fmla="*/ 6421 w 10000"/>
                    <a:gd name="connsiteY16-1588" fmla="*/ 7216 h 10000"/>
                    <a:gd name="connsiteX17-1589" fmla="*/ 6210 w 10000"/>
                    <a:gd name="connsiteY17-1590" fmla="*/ 7469 h 10000"/>
                    <a:gd name="connsiteX18-1591" fmla="*/ 6315 w 10000"/>
                    <a:gd name="connsiteY18-1592" fmla="*/ 7849 h 10000"/>
                    <a:gd name="connsiteX19-1593" fmla="*/ 6632 w 10000"/>
                    <a:gd name="connsiteY19-1594" fmla="*/ 7849 h 10000"/>
                    <a:gd name="connsiteX20-1595" fmla="*/ 6737 w 10000"/>
                    <a:gd name="connsiteY20-1596" fmla="*/ 8354 h 10000"/>
                    <a:gd name="connsiteX21-1597" fmla="*/ 6000 w 10000"/>
                    <a:gd name="connsiteY21-1598" fmla="*/ 8354 h 10000"/>
                    <a:gd name="connsiteX22-1599" fmla="*/ 5790 w 10000"/>
                    <a:gd name="connsiteY22-1600" fmla="*/ 7975 h 10000"/>
                    <a:gd name="connsiteX23-1601" fmla="*/ 5473 w 10000"/>
                    <a:gd name="connsiteY23-1602" fmla="*/ 8228 h 10000"/>
                    <a:gd name="connsiteX24-1603" fmla="*/ 5158 w 10000"/>
                    <a:gd name="connsiteY24-1604" fmla="*/ 7975 h 10000"/>
                    <a:gd name="connsiteX25-1605" fmla="*/ 5158 w 10000"/>
                    <a:gd name="connsiteY25-1606" fmla="*/ 7216 h 10000"/>
                    <a:gd name="connsiteX26-1607" fmla="*/ 4737 w 10000"/>
                    <a:gd name="connsiteY26-1608" fmla="*/ 7216 h 10000"/>
                    <a:gd name="connsiteX27-1609" fmla="*/ 4737 w 10000"/>
                    <a:gd name="connsiteY27-1610" fmla="*/ 7721 h 10000"/>
                    <a:gd name="connsiteX28-1611" fmla="*/ 4421 w 10000"/>
                    <a:gd name="connsiteY28-1612" fmla="*/ 7849 h 10000"/>
                    <a:gd name="connsiteX29-1613" fmla="*/ 4401 w 10000"/>
                    <a:gd name="connsiteY29-1614" fmla="*/ 8111 h 10000"/>
                    <a:gd name="connsiteX30-1615" fmla="*/ 4105 w 10000"/>
                    <a:gd name="connsiteY30-1616" fmla="*/ 8482 h 10000"/>
                    <a:gd name="connsiteX31-1617" fmla="*/ 3895 w 10000"/>
                    <a:gd name="connsiteY31-1618" fmla="*/ 8482 h 10000"/>
                    <a:gd name="connsiteX32-1619" fmla="*/ 3895 w 10000"/>
                    <a:gd name="connsiteY32-1620" fmla="*/ 10000 h 10000"/>
                    <a:gd name="connsiteX33-1621" fmla="*/ 3579 w 10000"/>
                    <a:gd name="connsiteY33-1622" fmla="*/ 10000 h 10000"/>
                    <a:gd name="connsiteX34-1623" fmla="*/ 3474 w 10000"/>
                    <a:gd name="connsiteY34-1624" fmla="*/ 9747 h 10000"/>
                    <a:gd name="connsiteX35-1625" fmla="*/ 3263 w 10000"/>
                    <a:gd name="connsiteY35-1626" fmla="*/ 10000 h 10000"/>
                    <a:gd name="connsiteX36-1627" fmla="*/ 2842 w 10000"/>
                    <a:gd name="connsiteY36-1628" fmla="*/ 10000 h 10000"/>
                    <a:gd name="connsiteX37-1629" fmla="*/ 2842 w 10000"/>
                    <a:gd name="connsiteY37-1630" fmla="*/ 9874 h 10000"/>
                    <a:gd name="connsiteX38-1631" fmla="*/ 2631 w 10000"/>
                    <a:gd name="connsiteY38-1632" fmla="*/ 9747 h 10000"/>
                    <a:gd name="connsiteX39-1633" fmla="*/ 2631 w 10000"/>
                    <a:gd name="connsiteY39-1634" fmla="*/ 9115 h 10000"/>
                    <a:gd name="connsiteX40-1635" fmla="*/ 2105 w 10000"/>
                    <a:gd name="connsiteY40-1636" fmla="*/ 7849 h 10000"/>
                    <a:gd name="connsiteX41-1637" fmla="*/ 1894 w 10000"/>
                    <a:gd name="connsiteY41-1638" fmla="*/ 7849 h 10000"/>
                    <a:gd name="connsiteX42-1639" fmla="*/ 1894 w 10000"/>
                    <a:gd name="connsiteY42-1640" fmla="*/ 7975 h 10000"/>
                    <a:gd name="connsiteX43-1641" fmla="*/ 1684 w 10000"/>
                    <a:gd name="connsiteY43-1642" fmla="*/ 7595 h 10000"/>
                    <a:gd name="connsiteX44-1643" fmla="*/ 1789 w 10000"/>
                    <a:gd name="connsiteY44-1644" fmla="*/ 7469 h 10000"/>
                    <a:gd name="connsiteX45-1645" fmla="*/ 1369 w 10000"/>
                    <a:gd name="connsiteY45-1646" fmla="*/ 6709 h 10000"/>
                    <a:gd name="connsiteX46-1647" fmla="*/ 1158 w 10000"/>
                    <a:gd name="connsiteY46-1648" fmla="*/ 6836 h 10000"/>
                    <a:gd name="connsiteX47-1649" fmla="*/ 1052 w 10000"/>
                    <a:gd name="connsiteY47-1650" fmla="*/ 7478 h 10000"/>
                    <a:gd name="connsiteX48-1651" fmla="*/ 781 w 10000"/>
                    <a:gd name="connsiteY48-1652" fmla="*/ 7469 h 10000"/>
                    <a:gd name="connsiteX49-1653" fmla="*/ 947 w 10000"/>
                    <a:gd name="connsiteY49-1654" fmla="*/ 3924 h 10000"/>
                    <a:gd name="connsiteX50-1655" fmla="*/ 737 w 10000"/>
                    <a:gd name="connsiteY50-1656" fmla="*/ 3545 h 10000"/>
                    <a:gd name="connsiteX51-1657" fmla="*/ 947 w 10000"/>
                    <a:gd name="connsiteY51-1658" fmla="*/ 3417 h 10000"/>
                    <a:gd name="connsiteX52-1659" fmla="*/ 527 w 10000"/>
                    <a:gd name="connsiteY52-1660" fmla="*/ 2532 h 10000"/>
                    <a:gd name="connsiteX53-1661" fmla="*/ 527 w 10000"/>
                    <a:gd name="connsiteY53-1662" fmla="*/ 2151 h 10000"/>
                    <a:gd name="connsiteX54-1663" fmla="*/ 210 w 10000"/>
                    <a:gd name="connsiteY54-1664" fmla="*/ 1772 h 10000"/>
                    <a:gd name="connsiteX55-1665" fmla="*/ 0 w 10000"/>
                    <a:gd name="connsiteY55-1666" fmla="*/ 1646 h 10000"/>
                    <a:gd name="connsiteX56-1667" fmla="*/ 0 w 10000"/>
                    <a:gd name="connsiteY56-1668" fmla="*/ 1519 h 10000"/>
                    <a:gd name="connsiteX57-1669" fmla="*/ 64 w 10000"/>
                    <a:gd name="connsiteY57-1670" fmla="*/ 907 h 10000"/>
                    <a:gd name="connsiteX58-1671" fmla="*/ 325 w 10000"/>
                    <a:gd name="connsiteY58-1672" fmla="*/ 608 h 10000"/>
                    <a:gd name="connsiteX59-1673" fmla="*/ 210 w 10000"/>
                    <a:gd name="connsiteY59-1674" fmla="*/ 507 h 10000"/>
                    <a:gd name="connsiteX60-1675" fmla="*/ 210 w 10000"/>
                    <a:gd name="connsiteY60-1676" fmla="*/ 0 h 10000"/>
                    <a:gd name="connsiteX61-1677" fmla="*/ 421 w 10000"/>
                    <a:gd name="connsiteY61-1678" fmla="*/ 0 h 10000"/>
                    <a:gd name="connsiteX62-1679" fmla="*/ 547 w 10000"/>
                    <a:gd name="connsiteY62-1680" fmla="*/ 117 h 10000"/>
                    <a:gd name="connsiteX63-1681" fmla="*/ 842 w 10000"/>
                    <a:gd name="connsiteY63-1682" fmla="*/ 253 h 10000"/>
                    <a:gd name="connsiteX64-1683" fmla="*/ 1158 w 10000"/>
                    <a:gd name="connsiteY64-1684" fmla="*/ 633 h 10000"/>
                    <a:gd name="connsiteX65-1685" fmla="*/ 1158 w 10000"/>
                    <a:gd name="connsiteY65-1686" fmla="*/ 1266 h 10000"/>
                    <a:gd name="connsiteX66-1687" fmla="*/ 1369 w 10000"/>
                    <a:gd name="connsiteY66-1688" fmla="*/ 1266 h 10000"/>
                    <a:gd name="connsiteX67-1689" fmla="*/ 1684 w 10000"/>
                    <a:gd name="connsiteY67-1690" fmla="*/ 1899 h 10000"/>
                    <a:gd name="connsiteX68-1691" fmla="*/ 2000 w 10000"/>
                    <a:gd name="connsiteY68-1692" fmla="*/ 1772 h 10000"/>
                    <a:gd name="connsiteX69-1693" fmla="*/ 2000 w 10000"/>
                    <a:gd name="connsiteY69-1694" fmla="*/ 1646 h 10000"/>
                    <a:gd name="connsiteX70-1695" fmla="*/ 2187 w 10000"/>
                    <a:gd name="connsiteY70-1696" fmla="*/ 1727 h 10000"/>
                    <a:gd name="connsiteX71-1697" fmla="*/ 2316 w 10000"/>
                    <a:gd name="connsiteY71-1698" fmla="*/ 2025 h 10000"/>
                    <a:gd name="connsiteX72-1699" fmla="*/ 2842 w 10000"/>
                    <a:gd name="connsiteY72-1700" fmla="*/ 2025 h 10000"/>
                    <a:gd name="connsiteX73-1701" fmla="*/ 2947 w 10000"/>
                    <a:gd name="connsiteY73-1702" fmla="*/ 1519 h 10000"/>
                    <a:gd name="connsiteX74-1703" fmla="*/ 3368 w 10000"/>
                    <a:gd name="connsiteY74-1704" fmla="*/ 1392 h 10000"/>
                    <a:gd name="connsiteX75-1705" fmla="*/ 3789 w 10000"/>
                    <a:gd name="connsiteY75-1706" fmla="*/ 1519 h 10000"/>
                    <a:gd name="connsiteX76-1707" fmla="*/ 4000 w 10000"/>
                    <a:gd name="connsiteY76-1708" fmla="*/ 1139 h 10000"/>
                    <a:gd name="connsiteX77-1709" fmla="*/ 3895 w 10000"/>
                    <a:gd name="connsiteY77-1710" fmla="*/ 633 h 10000"/>
                    <a:gd name="connsiteX78-1711" fmla="*/ 3895 w 10000"/>
                    <a:gd name="connsiteY78-1712" fmla="*/ 507 h 10000"/>
                    <a:gd name="connsiteX79-1713" fmla="*/ 4190 w 10000"/>
                    <a:gd name="connsiteY79-1714" fmla="*/ 356 h 10000"/>
                    <a:gd name="connsiteX80-1715" fmla="*/ 4462 w 10000"/>
                    <a:gd name="connsiteY80-1716" fmla="*/ 244 h 10000"/>
                    <a:gd name="connsiteX81-1717" fmla="*/ 4526 w 10000"/>
                    <a:gd name="connsiteY81-1718" fmla="*/ 759 h 10000"/>
                    <a:gd name="connsiteX82-1719" fmla="*/ 5053 w 10000"/>
                    <a:gd name="connsiteY82-1720" fmla="*/ 1139 h 10000"/>
                    <a:gd name="connsiteX83-1721" fmla="*/ 5263 w 10000"/>
                    <a:gd name="connsiteY83-1722" fmla="*/ 1139 h 10000"/>
                    <a:gd name="connsiteX84-1723" fmla="*/ 5263 w 10000"/>
                    <a:gd name="connsiteY84-1724" fmla="*/ 1392 h 10000"/>
                    <a:gd name="connsiteX85-1725" fmla="*/ 5473 w 10000"/>
                    <a:gd name="connsiteY85-1726" fmla="*/ 2151 h 10000"/>
                    <a:gd name="connsiteX86-1727" fmla="*/ 5684 w 10000"/>
                    <a:gd name="connsiteY86-1728" fmla="*/ 2405 h 10000"/>
                    <a:gd name="connsiteX87-1729" fmla="*/ 6210 w 10000"/>
                    <a:gd name="connsiteY87-1730" fmla="*/ 2532 h 10000"/>
                    <a:gd name="connsiteX88-1731" fmla="*/ 6526 w 10000"/>
                    <a:gd name="connsiteY88-1732" fmla="*/ 2025 h 10000"/>
                    <a:gd name="connsiteX89-1733" fmla="*/ 6737 w 10000"/>
                    <a:gd name="connsiteY89-1734" fmla="*/ 2151 h 10000"/>
                    <a:gd name="connsiteX90-1735" fmla="*/ 6842 w 10000"/>
                    <a:gd name="connsiteY90-1736" fmla="*/ 2405 h 10000"/>
                    <a:gd name="connsiteX91-1737" fmla="*/ 7263 w 10000"/>
                    <a:gd name="connsiteY91-1738" fmla="*/ 2279 h 10000"/>
                    <a:gd name="connsiteX92-1739" fmla="*/ 7789 w 10000"/>
                    <a:gd name="connsiteY92-1740" fmla="*/ 2784 h 10000"/>
                    <a:gd name="connsiteX93-1741" fmla="*/ 8211 w 10000"/>
                    <a:gd name="connsiteY93-1742" fmla="*/ 2912 h 10000"/>
                    <a:gd name="connsiteX94-1743" fmla="*/ 8631 w 10000"/>
                    <a:gd name="connsiteY94-1744" fmla="*/ 3038 h 10000"/>
                    <a:gd name="connsiteX95-1745" fmla="*/ 9263 w 10000"/>
                    <a:gd name="connsiteY95-1746" fmla="*/ 3545 h 10000"/>
                    <a:gd name="connsiteX96-1747" fmla="*/ 9578 w 10000"/>
                    <a:gd name="connsiteY96-1748" fmla="*/ 3671 h 10000"/>
                    <a:gd name="connsiteX97-1749" fmla="*/ 10000 w 10000"/>
                    <a:gd name="connsiteY97-1750" fmla="*/ 4050 h 10000"/>
                    <a:gd name="connsiteX98-1751" fmla="*/ 10000 w 10000"/>
                    <a:gd name="connsiteY98-1752" fmla="*/ 4683 h 10000"/>
                    <a:gd name="connsiteX99-1753" fmla="*/ 9790 w 10000"/>
                    <a:gd name="connsiteY99-1754" fmla="*/ 4683 h 10000"/>
                    <a:gd name="connsiteX100-1755" fmla="*/ 9368 w 10000"/>
                    <a:gd name="connsiteY100-1756" fmla="*/ 4937 h 10000"/>
                    <a:gd name="connsiteX101-1757" fmla="*/ 8736 w 10000"/>
                    <a:gd name="connsiteY101-1758" fmla="*/ 4937 h 10000"/>
                    <a:gd name="connsiteX102-1759" fmla="*/ 8526 w 10000"/>
                    <a:gd name="connsiteY102-1760" fmla="*/ 5190 h 10000"/>
                    <a:gd name="connsiteX103-1761" fmla="*/ 8526 w 10000"/>
                    <a:gd name="connsiteY103-1762" fmla="*/ 5317 h 10000"/>
                    <a:gd name="connsiteX104-1763" fmla="*/ 8631 w 10000"/>
                    <a:gd name="connsiteY104-1764" fmla="*/ 5570 h 10000"/>
                    <a:gd name="connsiteX105-1765" fmla="*/ 8631 w 10000"/>
                    <a:gd name="connsiteY105-1766" fmla="*/ 5696 h 10000"/>
                    <a:gd name="connsiteX106-1767" fmla="*/ 8526 w 10000"/>
                    <a:gd name="connsiteY106-1768" fmla="*/ 5950 h 10000"/>
                    <a:gd name="connsiteX107-1769" fmla="*/ 8631 w 10000"/>
                    <a:gd name="connsiteY107-1770" fmla="*/ 5950 h 10000"/>
                    <a:gd name="connsiteX108-1771" fmla="*/ 9158 w 10000"/>
                    <a:gd name="connsiteY108-1772" fmla="*/ 6709 h 10000"/>
                    <a:gd name="connsiteX109-1773" fmla="*/ 9263 w 10000"/>
                    <a:gd name="connsiteY109-1774" fmla="*/ 7216 h 10000"/>
                    <a:gd name="connsiteX110-1775" fmla="*/ 9158 w 10000"/>
                    <a:gd name="connsiteY110-1776" fmla="*/ 7595 h 10000"/>
                    <a:gd name="connsiteX0-1777" fmla="*/ 9158 w 10000"/>
                    <a:gd name="connsiteY0-1778" fmla="*/ 7595 h 10000"/>
                    <a:gd name="connsiteX1-1779" fmla="*/ 9158 w 10000"/>
                    <a:gd name="connsiteY1-1780" fmla="*/ 7721 h 10000"/>
                    <a:gd name="connsiteX2-1781" fmla="*/ 9053 w 10000"/>
                    <a:gd name="connsiteY2-1782" fmla="*/ 7975 h 10000"/>
                    <a:gd name="connsiteX3-1783" fmla="*/ 8841 w 10000"/>
                    <a:gd name="connsiteY3-1784" fmla="*/ 7975 h 10000"/>
                    <a:gd name="connsiteX4-1785" fmla="*/ 8736 w 10000"/>
                    <a:gd name="connsiteY4-1786" fmla="*/ 7721 h 10000"/>
                    <a:gd name="connsiteX5-1787" fmla="*/ 8631 w 10000"/>
                    <a:gd name="connsiteY5-1788" fmla="*/ 7721 h 10000"/>
                    <a:gd name="connsiteX6-1789" fmla="*/ 8316 w 10000"/>
                    <a:gd name="connsiteY6-1790" fmla="*/ 6836 h 10000"/>
                    <a:gd name="connsiteX7-1791" fmla="*/ 7999 w 10000"/>
                    <a:gd name="connsiteY7-1792" fmla="*/ 6836 h 10000"/>
                    <a:gd name="connsiteX8-1793" fmla="*/ 7789 w 10000"/>
                    <a:gd name="connsiteY8-1794" fmla="*/ 6583 h 10000"/>
                    <a:gd name="connsiteX9-1795" fmla="*/ 7684 w 10000"/>
                    <a:gd name="connsiteY9-1796" fmla="*/ 6709 h 10000"/>
                    <a:gd name="connsiteX10-1797" fmla="*/ 7579 w 10000"/>
                    <a:gd name="connsiteY10-1798" fmla="*/ 7216 h 10000"/>
                    <a:gd name="connsiteX11-1799" fmla="*/ 7263 w 10000"/>
                    <a:gd name="connsiteY11-1800" fmla="*/ 6962 h 10000"/>
                    <a:gd name="connsiteX12-1801" fmla="*/ 7263 w 10000"/>
                    <a:gd name="connsiteY12-1802" fmla="*/ 7342 h 10000"/>
                    <a:gd name="connsiteX13-1803" fmla="*/ 7052 w 10000"/>
                    <a:gd name="connsiteY13-1804" fmla="*/ 7469 h 10000"/>
                    <a:gd name="connsiteX14-1805" fmla="*/ 6947 w 10000"/>
                    <a:gd name="connsiteY14-1806" fmla="*/ 7342 h 10000"/>
                    <a:gd name="connsiteX15-1807" fmla="*/ 6737 w 10000"/>
                    <a:gd name="connsiteY15-1808" fmla="*/ 7342 h 10000"/>
                    <a:gd name="connsiteX16-1809" fmla="*/ 6421 w 10000"/>
                    <a:gd name="connsiteY16-1810" fmla="*/ 7216 h 10000"/>
                    <a:gd name="connsiteX17-1811" fmla="*/ 6210 w 10000"/>
                    <a:gd name="connsiteY17-1812" fmla="*/ 7469 h 10000"/>
                    <a:gd name="connsiteX18-1813" fmla="*/ 6315 w 10000"/>
                    <a:gd name="connsiteY18-1814" fmla="*/ 7849 h 10000"/>
                    <a:gd name="connsiteX19-1815" fmla="*/ 6632 w 10000"/>
                    <a:gd name="connsiteY19-1816" fmla="*/ 7849 h 10000"/>
                    <a:gd name="connsiteX20-1817" fmla="*/ 6737 w 10000"/>
                    <a:gd name="connsiteY20-1818" fmla="*/ 8354 h 10000"/>
                    <a:gd name="connsiteX21-1819" fmla="*/ 6000 w 10000"/>
                    <a:gd name="connsiteY21-1820" fmla="*/ 8354 h 10000"/>
                    <a:gd name="connsiteX22-1821" fmla="*/ 5790 w 10000"/>
                    <a:gd name="connsiteY22-1822" fmla="*/ 7975 h 10000"/>
                    <a:gd name="connsiteX23-1823" fmla="*/ 5473 w 10000"/>
                    <a:gd name="connsiteY23-1824" fmla="*/ 8228 h 10000"/>
                    <a:gd name="connsiteX24-1825" fmla="*/ 5158 w 10000"/>
                    <a:gd name="connsiteY24-1826" fmla="*/ 7975 h 10000"/>
                    <a:gd name="connsiteX25-1827" fmla="*/ 5158 w 10000"/>
                    <a:gd name="connsiteY25-1828" fmla="*/ 7216 h 10000"/>
                    <a:gd name="connsiteX26-1829" fmla="*/ 4737 w 10000"/>
                    <a:gd name="connsiteY26-1830" fmla="*/ 7216 h 10000"/>
                    <a:gd name="connsiteX27-1831" fmla="*/ 4737 w 10000"/>
                    <a:gd name="connsiteY27-1832" fmla="*/ 7721 h 10000"/>
                    <a:gd name="connsiteX28-1833" fmla="*/ 4421 w 10000"/>
                    <a:gd name="connsiteY28-1834" fmla="*/ 7849 h 10000"/>
                    <a:gd name="connsiteX29-1835" fmla="*/ 4401 w 10000"/>
                    <a:gd name="connsiteY29-1836" fmla="*/ 8111 h 10000"/>
                    <a:gd name="connsiteX30-1837" fmla="*/ 4105 w 10000"/>
                    <a:gd name="connsiteY30-1838" fmla="*/ 8482 h 10000"/>
                    <a:gd name="connsiteX31-1839" fmla="*/ 3895 w 10000"/>
                    <a:gd name="connsiteY31-1840" fmla="*/ 8482 h 10000"/>
                    <a:gd name="connsiteX32-1841" fmla="*/ 3895 w 10000"/>
                    <a:gd name="connsiteY32-1842" fmla="*/ 10000 h 10000"/>
                    <a:gd name="connsiteX33-1843" fmla="*/ 3579 w 10000"/>
                    <a:gd name="connsiteY33-1844" fmla="*/ 10000 h 10000"/>
                    <a:gd name="connsiteX34-1845" fmla="*/ 3474 w 10000"/>
                    <a:gd name="connsiteY34-1846" fmla="*/ 9747 h 10000"/>
                    <a:gd name="connsiteX35-1847" fmla="*/ 3263 w 10000"/>
                    <a:gd name="connsiteY35-1848" fmla="*/ 10000 h 10000"/>
                    <a:gd name="connsiteX36-1849" fmla="*/ 2842 w 10000"/>
                    <a:gd name="connsiteY36-1850" fmla="*/ 10000 h 10000"/>
                    <a:gd name="connsiteX37-1851" fmla="*/ 2842 w 10000"/>
                    <a:gd name="connsiteY37-1852" fmla="*/ 9874 h 10000"/>
                    <a:gd name="connsiteX38-1853" fmla="*/ 2631 w 10000"/>
                    <a:gd name="connsiteY38-1854" fmla="*/ 9747 h 10000"/>
                    <a:gd name="connsiteX39-1855" fmla="*/ 2631 w 10000"/>
                    <a:gd name="connsiteY39-1856" fmla="*/ 9115 h 10000"/>
                    <a:gd name="connsiteX40-1857" fmla="*/ 2105 w 10000"/>
                    <a:gd name="connsiteY40-1858" fmla="*/ 7849 h 10000"/>
                    <a:gd name="connsiteX41-1859" fmla="*/ 1894 w 10000"/>
                    <a:gd name="connsiteY41-1860" fmla="*/ 7849 h 10000"/>
                    <a:gd name="connsiteX42-1861" fmla="*/ 1894 w 10000"/>
                    <a:gd name="connsiteY42-1862" fmla="*/ 7975 h 10000"/>
                    <a:gd name="connsiteX43-1863" fmla="*/ 1684 w 10000"/>
                    <a:gd name="connsiteY43-1864" fmla="*/ 7595 h 10000"/>
                    <a:gd name="connsiteX44-1865" fmla="*/ 1789 w 10000"/>
                    <a:gd name="connsiteY44-1866" fmla="*/ 7469 h 10000"/>
                    <a:gd name="connsiteX45-1867" fmla="*/ 1369 w 10000"/>
                    <a:gd name="connsiteY45-1868" fmla="*/ 6709 h 10000"/>
                    <a:gd name="connsiteX46-1869" fmla="*/ 1158 w 10000"/>
                    <a:gd name="connsiteY46-1870" fmla="*/ 6836 h 10000"/>
                    <a:gd name="connsiteX47-1871" fmla="*/ 1052 w 10000"/>
                    <a:gd name="connsiteY47-1872" fmla="*/ 7478 h 10000"/>
                    <a:gd name="connsiteX48-1873" fmla="*/ 781 w 10000"/>
                    <a:gd name="connsiteY48-1874" fmla="*/ 7469 h 10000"/>
                    <a:gd name="connsiteX49-1875" fmla="*/ 947 w 10000"/>
                    <a:gd name="connsiteY49-1876" fmla="*/ 3924 h 10000"/>
                    <a:gd name="connsiteX50-1877" fmla="*/ 737 w 10000"/>
                    <a:gd name="connsiteY50-1878" fmla="*/ 3545 h 10000"/>
                    <a:gd name="connsiteX51-1879" fmla="*/ 947 w 10000"/>
                    <a:gd name="connsiteY51-1880" fmla="*/ 3417 h 10000"/>
                    <a:gd name="connsiteX52-1881" fmla="*/ 527 w 10000"/>
                    <a:gd name="connsiteY52-1882" fmla="*/ 2532 h 10000"/>
                    <a:gd name="connsiteX53-1883" fmla="*/ 527 w 10000"/>
                    <a:gd name="connsiteY53-1884" fmla="*/ 2151 h 10000"/>
                    <a:gd name="connsiteX54-1885" fmla="*/ 210 w 10000"/>
                    <a:gd name="connsiteY54-1886" fmla="*/ 1772 h 10000"/>
                    <a:gd name="connsiteX55-1887" fmla="*/ 0 w 10000"/>
                    <a:gd name="connsiteY55-1888" fmla="*/ 1646 h 10000"/>
                    <a:gd name="connsiteX56-1889" fmla="*/ 0 w 10000"/>
                    <a:gd name="connsiteY56-1890" fmla="*/ 1519 h 10000"/>
                    <a:gd name="connsiteX57-1891" fmla="*/ 64 w 10000"/>
                    <a:gd name="connsiteY57-1892" fmla="*/ 907 h 10000"/>
                    <a:gd name="connsiteX58-1893" fmla="*/ 325 w 10000"/>
                    <a:gd name="connsiteY58-1894" fmla="*/ 608 h 10000"/>
                    <a:gd name="connsiteX59-1895" fmla="*/ 210 w 10000"/>
                    <a:gd name="connsiteY59-1896" fmla="*/ 507 h 10000"/>
                    <a:gd name="connsiteX60-1897" fmla="*/ 210 w 10000"/>
                    <a:gd name="connsiteY60-1898" fmla="*/ 0 h 10000"/>
                    <a:gd name="connsiteX61-1899" fmla="*/ 421 w 10000"/>
                    <a:gd name="connsiteY61-1900" fmla="*/ 0 h 10000"/>
                    <a:gd name="connsiteX62-1901" fmla="*/ 547 w 10000"/>
                    <a:gd name="connsiteY62-1902" fmla="*/ 117 h 10000"/>
                    <a:gd name="connsiteX63-1903" fmla="*/ 842 w 10000"/>
                    <a:gd name="connsiteY63-1904" fmla="*/ 253 h 10000"/>
                    <a:gd name="connsiteX64-1905" fmla="*/ 1158 w 10000"/>
                    <a:gd name="connsiteY64-1906" fmla="*/ 633 h 10000"/>
                    <a:gd name="connsiteX65-1907" fmla="*/ 1158 w 10000"/>
                    <a:gd name="connsiteY65-1908" fmla="*/ 1266 h 10000"/>
                    <a:gd name="connsiteX66-1909" fmla="*/ 1369 w 10000"/>
                    <a:gd name="connsiteY66-1910" fmla="*/ 1266 h 10000"/>
                    <a:gd name="connsiteX67-1911" fmla="*/ 1684 w 10000"/>
                    <a:gd name="connsiteY67-1912" fmla="*/ 1899 h 10000"/>
                    <a:gd name="connsiteX68-1913" fmla="*/ 2000 w 10000"/>
                    <a:gd name="connsiteY68-1914" fmla="*/ 1772 h 10000"/>
                    <a:gd name="connsiteX69-1915" fmla="*/ 2000 w 10000"/>
                    <a:gd name="connsiteY69-1916" fmla="*/ 1646 h 10000"/>
                    <a:gd name="connsiteX70-1917" fmla="*/ 2187 w 10000"/>
                    <a:gd name="connsiteY70-1918" fmla="*/ 1727 h 10000"/>
                    <a:gd name="connsiteX71-1919" fmla="*/ 2316 w 10000"/>
                    <a:gd name="connsiteY71-1920" fmla="*/ 2025 h 10000"/>
                    <a:gd name="connsiteX72-1921" fmla="*/ 2842 w 10000"/>
                    <a:gd name="connsiteY72-1922" fmla="*/ 2025 h 10000"/>
                    <a:gd name="connsiteX73-1923" fmla="*/ 2947 w 10000"/>
                    <a:gd name="connsiteY73-1924" fmla="*/ 1519 h 10000"/>
                    <a:gd name="connsiteX74-1925" fmla="*/ 3368 w 10000"/>
                    <a:gd name="connsiteY74-1926" fmla="*/ 1392 h 10000"/>
                    <a:gd name="connsiteX75-1927" fmla="*/ 3789 w 10000"/>
                    <a:gd name="connsiteY75-1928" fmla="*/ 1519 h 10000"/>
                    <a:gd name="connsiteX76-1929" fmla="*/ 4000 w 10000"/>
                    <a:gd name="connsiteY76-1930" fmla="*/ 1139 h 10000"/>
                    <a:gd name="connsiteX77-1931" fmla="*/ 3895 w 10000"/>
                    <a:gd name="connsiteY77-1932" fmla="*/ 633 h 10000"/>
                    <a:gd name="connsiteX78-1933" fmla="*/ 3895 w 10000"/>
                    <a:gd name="connsiteY78-1934" fmla="*/ 507 h 10000"/>
                    <a:gd name="connsiteX79-1935" fmla="*/ 4190 w 10000"/>
                    <a:gd name="connsiteY79-1936" fmla="*/ 356 h 10000"/>
                    <a:gd name="connsiteX80-1937" fmla="*/ 4462 w 10000"/>
                    <a:gd name="connsiteY80-1938" fmla="*/ 244 h 10000"/>
                    <a:gd name="connsiteX81-1939" fmla="*/ 4608 w 10000"/>
                    <a:gd name="connsiteY81-1940" fmla="*/ 850 h 10000"/>
                    <a:gd name="connsiteX82-1941" fmla="*/ 5053 w 10000"/>
                    <a:gd name="connsiteY82-1942" fmla="*/ 1139 h 10000"/>
                    <a:gd name="connsiteX83-1943" fmla="*/ 5263 w 10000"/>
                    <a:gd name="connsiteY83-1944" fmla="*/ 1139 h 10000"/>
                    <a:gd name="connsiteX84-1945" fmla="*/ 5263 w 10000"/>
                    <a:gd name="connsiteY84-1946" fmla="*/ 1392 h 10000"/>
                    <a:gd name="connsiteX85-1947" fmla="*/ 5473 w 10000"/>
                    <a:gd name="connsiteY85-1948" fmla="*/ 2151 h 10000"/>
                    <a:gd name="connsiteX86-1949" fmla="*/ 5684 w 10000"/>
                    <a:gd name="connsiteY86-1950" fmla="*/ 2405 h 10000"/>
                    <a:gd name="connsiteX87-1951" fmla="*/ 6210 w 10000"/>
                    <a:gd name="connsiteY87-1952" fmla="*/ 2532 h 10000"/>
                    <a:gd name="connsiteX88-1953" fmla="*/ 6526 w 10000"/>
                    <a:gd name="connsiteY88-1954" fmla="*/ 2025 h 10000"/>
                    <a:gd name="connsiteX89-1955" fmla="*/ 6737 w 10000"/>
                    <a:gd name="connsiteY89-1956" fmla="*/ 2151 h 10000"/>
                    <a:gd name="connsiteX90-1957" fmla="*/ 6842 w 10000"/>
                    <a:gd name="connsiteY90-1958" fmla="*/ 2405 h 10000"/>
                    <a:gd name="connsiteX91-1959" fmla="*/ 7263 w 10000"/>
                    <a:gd name="connsiteY91-1960" fmla="*/ 2279 h 10000"/>
                    <a:gd name="connsiteX92-1961" fmla="*/ 7789 w 10000"/>
                    <a:gd name="connsiteY92-1962" fmla="*/ 2784 h 10000"/>
                    <a:gd name="connsiteX93-1963" fmla="*/ 8211 w 10000"/>
                    <a:gd name="connsiteY93-1964" fmla="*/ 2912 h 10000"/>
                    <a:gd name="connsiteX94-1965" fmla="*/ 8631 w 10000"/>
                    <a:gd name="connsiteY94-1966" fmla="*/ 3038 h 10000"/>
                    <a:gd name="connsiteX95-1967" fmla="*/ 9263 w 10000"/>
                    <a:gd name="connsiteY95-1968" fmla="*/ 3545 h 10000"/>
                    <a:gd name="connsiteX96-1969" fmla="*/ 9578 w 10000"/>
                    <a:gd name="connsiteY96-1970" fmla="*/ 3671 h 10000"/>
                    <a:gd name="connsiteX97-1971" fmla="*/ 10000 w 10000"/>
                    <a:gd name="connsiteY97-1972" fmla="*/ 4050 h 10000"/>
                    <a:gd name="connsiteX98-1973" fmla="*/ 10000 w 10000"/>
                    <a:gd name="connsiteY98-1974" fmla="*/ 4683 h 10000"/>
                    <a:gd name="connsiteX99-1975" fmla="*/ 9790 w 10000"/>
                    <a:gd name="connsiteY99-1976" fmla="*/ 4683 h 10000"/>
                    <a:gd name="connsiteX100-1977" fmla="*/ 9368 w 10000"/>
                    <a:gd name="connsiteY100-1978" fmla="*/ 4937 h 10000"/>
                    <a:gd name="connsiteX101-1979" fmla="*/ 8736 w 10000"/>
                    <a:gd name="connsiteY101-1980" fmla="*/ 4937 h 10000"/>
                    <a:gd name="connsiteX102-1981" fmla="*/ 8526 w 10000"/>
                    <a:gd name="connsiteY102-1982" fmla="*/ 5190 h 10000"/>
                    <a:gd name="connsiteX103-1983" fmla="*/ 8526 w 10000"/>
                    <a:gd name="connsiteY103-1984" fmla="*/ 5317 h 10000"/>
                    <a:gd name="connsiteX104-1985" fmla="*/ 8631 w 10000"/>
                    <a:gd name="connsiteY104-1986" fmla="*/ 5570 h 10000"/>
                    <a:gd name="connsiteX105-1987" fmla="*/ 8631 w 10000"/>
                    <a:gd name="connsiteY105-1988" fmla="*/ 5696 h 10000"/>
                    <a:gd name="connsiteX106-1989" fmla="*/ 8526 w 10000"/>
                    <a:gd name="connsiteY106-1990" fmla="*/ 5950 h 10000"/>
                    <a:gd name="connsiteX107-1991" fmla="*/ 8631 w 10000"/>
                    <a:gd name="connsiteY107-1992" fmla="*/ 5950 h 10000"/>
                    <a:gd name="connsiteX108-1993" fmla="*/ 9158 w 10000"/>
                    <a:gd name="connsiteY108-1994" fmla="*/ 6709 h 10000"/>
                    <a:gd name="connsiteX109-1995" fmla="*/ 9263 w 10000"/>
                    <a:gd name="connsiteY109-1996" fmla="*/ 7216 h 10000"/>
                    <a:gd name="connsiteX110-1997" fmla="*/ 9158 w 10000"/>
                    <a:gd name="connsiteY110-1998" fmla="*/ 7595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Lst>
                  <a:rect l="l" t="t" r="r" b="b"/>
                  <a:pathLst>
                    <a:path w="10000" h="10000">
                      <a:moveTo>
                        <a:pt x="9158" y="7595"/>
                      </a:moveTo>
                      <a:lnTo>
                        <a:pt x="9158" y="7721"/>
                      </a:lnTo>
                      <a:lnTo>
                        <a:pt x="9053" y="7975"/>
                      </a:lnTo>
                      <a:lnTo>
                        <a:pt x="8841" y="7975"/>
                      </a:lnTo>
                      <a:lnTo>
                        <a:pt x="8736" y="7721"/>
                      </a:lnTo>
                      <a:lnTo>
                        <a:pt x="8631" y="7721"/>
                      </a:lnTo>
                      <a:lnTo>
                        <a:pt x="8316" y="6836"/>
                      </a:lnTo>
                      <a:lnTo>
                        <a:pt x="7999" y="6836"/>
                      </a:lnTo>
                      <a:lnTo>
                        <a:pt x="7789" y="6583"/>
                      </a:lnTo>
                      <a:lnTo>
                        <a:pt x="7684" y="6709"/>
                      </a:lnTo>
                      <a:lnTo>
                        <a:pt x="7579" y="7216"/>
                      </a:lnTo>
                      <a:lnTo>
                        <a:pt x="7263" y="6962"/>
                      </a:lnTo>
                      <a:lnTo>
                        <a:pt x="7263" y="7342"/>
                      </a:lnTo>
                      <a:lnTo>
                        <a:pt x="7052" y="7469"/>
                      </a:lnTo>
                      <a:lnTo>
                        <a:pt x="6947" y="7342"/>
                      </a:lnTo>
                      <a:lnTo>
                        <a:pt x="6737" y="7342"/>
                      </a:lnTo>
                      <a:lnTo>
                        <a:pt x="6421" y="7216"/>
                      </a:lnTo>
                      <a:lnTo>
                        <a:pt x="6210" y="7469"/>
                      </a:lnTo>
                      <a:lnTo>
                        <a:pt x="6315" y="7849"/>
                      </a:lnTo>
                      <a:lnTo>
                        <a:pt x="6632" y="7849"/>
                      </a:lnTo>
                      <a:lnTo>
                        <a:pt x="6737" y="8354"/>
                      </a:lnTo>
                      <a:lnTo>
                        <a:pt x="6000" y="8354"/>
                      </a:lnTo>
                      <a:lnTo>
                        <a:pt x="5790" y="7975"/>
                      </a:lnTo>
                      <a:lnTo>
                        <a:pt x="5473" y="8228"/>
                      </a:lnTo>
                      <a:lnTo>
                        <a:pt x="5158" y="7975"/>
                      </a:lnTo>
                      <a:lnTo>
                        <a:pt x="5158" y="7216"/>
                      </a:lnTo>
                      <a:lnTo>
                        <a:pt x="4737" y="7216"/>
                      </a:lnTo>
                      <a:lnTo>
                        <a:pt x="4737" y="7721"/>
                      </a:lnTo>
                      <a:lnTo>
                        <a:pt x="4421" y="7849"/>
                      </a:lnTo>
                      <a:cubicBezTo>
                        <a:pt x="4414" y="7936"/>
                        <a:pt x="4408" y="8024"/>
                        <a:pt x="4401" y="8111"/>
                      </a:cubicBezTo>
                      <a:lnTo>
                        <a:pt x="4105" y="8482"/>
                      </a:lnTo>
                      <a:lnTo>
                        <a:pt x="3895" y="8482"/>
                      </a:lnTo>
                      <a:lnTo>
                        <a:pt x="3895" y="10000"/>
                      </a:lnTo>
                      <a:lnTo>
                        <a:pt x="3579" y="10000"/>
                      </a:lnTo>
                      <a:lnTo>
                        <a:pt x="3474" y="9747"/>
                      </a:lnTo>
                      <a:lnTo>
                        <a:pt x="3263" y="10000"/>
                      </a:lnTo>
                      <a:lnTo>
                        <a:pt x="2842" y="10000"/>
                      </a:lnTo>
                      <a:lnTo>
                        <a:pt x="2842" y="9874"/>
                      </a:lnTo>
                      <a:lnTo>
                        <a:pt x="2631" y="9747"/>
                      </a:lnTo>
                      <a:lnTo>
                        <a:pt x="2631" y="9115"/>
                      </a:lnTo>
                      <a:lnTo>
                        <a:pt x="2105" y="7849"/>
                      </a:lnTo>
                      <a:lnTo>
                        <a:pt x="1894" y="7849"/>
                      </a:lnTo>
                      <a:lnTo>
                        <a:pt x="1894" y="7975"/>
                      </a:lnTo>
                      <a:lnTo>
                        <a:pt x="1684" y="7595"/>
                      </a:lnTo>
                      <a:lnTo>
                        <a:pt x="1789" y="7469"/>
                      </a:lnTo>
                      <a:lnTo>
                        <a:pt x="1369" y="6709"/>
                      </a:lnTo>
                      <a:lnTo>
                        <a:pt x="1158" y="6836"/>
                      </a:lnTo>
                      <a:cubicBezTo>
                        <a:pt x="1123" y="7050"/>
                        <a:pt x="1087" y="7264"/>
                        <a:pt x="1052" y="7478"/>
                      </a:cubicBezTo>
                      <a:lnTo>
                        <a:pt x="781" y="7469"/>
                      </a:lnTo>
                      <a:cubicBezTo>
                        <a:pt x="836" y="6287"/>
                        <a:pt x="892" y="5106"/>
                        <a:pt x="947" y="3924"/>
                      </a:cubicBezTo>
                      <a:lnTo>
                        <a:pt x="737" y="3545"/>
                      </a:lnTo>
                      <a:lnTo>
                        <a:pt x="947" y="3417"/>
                      </a:lnTo>
                      <a:lnTo>
                        <a:pt x="527" y="2532"/>
                      </a:lnTo>
                      <a:lnTo>
                        <a:pt x="527" y="2151"/>
                      </a:lnTo>
                      <a:lnTo>
                        <a:pt x="210" y="1772"/>
                      </a:lnTo>
                      <a:lnTo>
                        <a:pt x="0" y="1646"/>
                      </a:lnTo>
                      <a:lnTo>
                        <a:pt x="0" y="1519"/>
                      </a:lnTo>
                      <a:cubicBezTo>
                        <a:pt x="21" y="1315"/>
                        <a:pt x="43" y="1111"/>
                        <a:pt x="64" y="907"/>
                      </a:cubicBezTo>
                      <a:lnTo>
                        <a:pt x="325" y="608"/>
                      </a:lnTo>
                      <a:cubicBezTo>
                        <a:pt x="287" y="574"/>
                        <a:pt x="248" y="541"/>
                        <a:pt x="210" y="507"/>
                      </a:cubicBezTo>
                      <a:lnTo>
                        <a:pt x="210" y="0"/>
                      </a:lnTo>
                      <a:lnTo>
                        <a:pt x="421" y="0"/>
                      </a:lnTo>
                      <a:cubicBezTo>
                        <a:pt x="456" y="84"/>
                        <a:pt x="512" y="33"/>
                        <a:pt x="547" y="117"/>
                      </a:cubicBezTo>
                      <a:lnTo>
                        <a:pt x="842" y="253"/>
                      </a:lnTo>
                      <a:lnTo>
                        <a:pt x="1158" y="633"/>
                      </a:lnTo>
                      <a:lnTo>
                        <a:pt x="1158" y="1266"/>
                      </a:lnTo>
                      <a:lnTo>
                        <a:pt x="1369" y="1266"/>
                      </a:lnTo>
                      <a:lnTo>
                        <a:pt x="1684" y="1899"/>
                      </a:lnTo>
                      <a:lnTo>
                        <a:pt x="2000" y="1772"/>
                      </a:lnTo>
                      <a:lnTo>
                        <a:pt x="2000" y="1646"/>
                      </a:lnTo>
                      <a:lnTo>
                        <a:pt x="2187" y="1727"/>
                      </a:lnTo>
                      <a:lnTo>
                        <a:pt x="2316" y="2025"/>
                      </a:lnTo>
                      <a:lnTo>
                        <a:pt x="2842" y="2025"/>
                      </a:lnTo>
                      <a:lnTo>
                        <a:pt x="2947" y="1519"/>
                      </a:lnTo>
                      <a:lnTo>
                        <a:pt x="3368" y="1392"/>
                      </a:lnTo>
                      <a:lnTo>
                        <a:pt x="3789" y="1519"/>
                      </a:lnTo>
                      <a:cubicBezTo>
                        <a:pt x="3859" y="1392"/>
                        <a:pt x="3930" y="1266"/>
                        <a:pt x="4000" y="1139"/>
                      </a:cubicBezTo>
                      <a:lnTo>
                        <a:pt x="3895" y="633"/>
                      </a:lnTo>
                      <a:lnTo>
                        <a:pt x="3895" y="507"/>
                      </a:lnTo>
                      <a:lnTo>
                        <a:pt x="4190" y="356"/>
                      </a:lnTo>
                      <a:lnTo>
                        <a:pt x="4462" y="244"/>
                      </a:lnTo>
                      <a:cubicBezTo>
                        <a:pt x="4483" y="416"/>
                        <a:pt x="4587" y="678"/>
                        <a:pt x="4608" y="850"/>
                      </a:cubicBezTo>
                      <a:lnTo>
                        <a:pt x="5053" y="1139"/>
                      </a:lnTo>
                      <a:lnTo>
                        <a:pt x="5263" y="1139"/>
                      </a:lnTo>
                      <a:lnTo>
                        <a:pt x="5263" y="1392"/>
                      </a:lnTo>
                      <a:lnTo>
                        <a:pt x="5473" y="2151"/>
                      </a:lnTo>
                      <a:cubicBezTo>
                        <a:pt x="5543" y="2236"/>
                        <a:pt x="5614" y="2320"/>
                        <a:pt x="5684" y="2405"/>
                      </a:cubicBezTo>
                      <a:lnTo>
                        <a:pt x="6210" y="2532"/>
                      </a:lnTo>
                      <a:lnTo>
                        <a:pt x="6526" y="2025"/>
                      </a:lnTo>
                      <a:lnTo>
                        <a:pt x="6737" y="2151"/>
                      </a:lnTo>
                      <a:lnTo>
                        <a:pt x="6842" y="2405"/>
                      </a:lnTo>
                      <a:lnTo>
                        <a:pt x="7263" y="2279"/>
                      </a:lnTo>
                      <a:lnTo>
                        <a:pt x="7789" y="2784"/>
                      </a:lnTo>
                      <a:lnTo>
                        <a:pt x="8211" y="2912"/>
                      </a:lnTo>
                      <a:lnTo>
                        <a:pt x="8631" y="3038"/>
                      </a:lnTo>
                      <a:lnTo>
                        <a:pt x="9263" y="3545"/>
                      </a:lnTo>
                      <a:lnTo>
                        <a:pt x="9578" y="3671"/>
                      </a:lnTo>
                      <a:lnTo>
                        <a:pt x="10000" y="4050"/>
                      </a:lnTo>
                      <a:lnTo>
                        <a:pt x="10000" y="4683"/>
                      </a:lnTo>
                      <a:lnTo>
                        <a:pt x="9790" y="4683"/>
                      </a:lnTo>
                      <a:lnTo>
                        <a:pt x="9368" y="4937"/>
                      </a:lnTo>
                      <a:lnTo>
                        <a:pt x="8736" y="4937"/>
                      </a:lnTo>
                      <a:lnTo>
                        <a:pt x="8526" y="5190"/>
                      </a:lnTo>
                      <a:lnTo>
                        <a:pt x="8526" y="5317"/>
                      </a:lnTo>
                      <a:lnTo>
                        <a:pt x="8631" y="5570"/>
                      </a:lnTo>
                      <a:lnTo>
                        <a:pt x="8631" y="5696"/>
                      </a:lnTo>
                      <a:lnTo>
                        <a:pt x="8526" y="5950"/>
                      </a:lnTo>
                      <a:lnTo>
                        <a:pt x="8631" y="5950"/>
                      </a:lnTo>
                      <a:lnTo>
                        <a:pt x="9158" y="6709"/>
                      </a:lnTo>
                      <a:lnTo>
                        <a:pt x="9263" y="7216"/>
                      </a:lnTo>
                      <a:lnTo>
                        <a:pt x="9158" y="7595"/>
                      </a:lnTo>
                    </a:path>
                  </a:pathLst>
                </a:cu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        四川      重庆</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25" name="Freeform 24"/>
                <p:cNvSpPr/>
                <p:nvPr/>
              </p:nvSpPr>
              <p:spPr bwMode="invGray">
                <a:xfrm>
                  <a:off x="2489269" y="3717872"/>
                  <a:ext cx="2233769" cy="1513893"/>
                </a:xfrm>
                <a:custGeom>
                  <a:avLst/>
                  <a:gdLst>
                    <a:gd name="T0" fmla="*/ 2147483647 w 785"/>
                    <a:gd name="T1" fmla="*/ 2147483647 h 617"/>
                    <a:gd name="T2" fmla="*/ 2147483647 w 785"/>
                    <a:gd name="T3" fmla="*/ 2147483647 h 617"/>
                    <a:gd name="T4" fmla="*/ 2147483647 w 785"/>
                    <a:gd name="T5" fmla="*/ 2147483647 h 617"/>
                    <a:gd name="T6" fmla="*/ 2147483647 w 785"/>
                    <a:gd name="T7" fmla="*/ 2147483647 h 617"/>
                    <a:gd name="T8" fmla="*/ 2147483647 w 785"/>
                    <a:gd name="T9" fmla="*/ 2147483647 h 617"/>
                    <a:gd name="T10" fmla="*/ 2147483647 w 785"/>
                    <a:gd name="T11" fmla="*/ 2147483647 h 617"/>
                    <a:gd name="T12" fmla="*/ 2147483647 w 785"/>
                    <a:gd name="T13" fmla="*/ 2147483647 h 617"/>
                    <a:gd name="T14" fmla="*/ 2147483647 w 785"/>
                    <a:gd name="T15" fmla="*/ 2147483647 h 617"/>
                    <a:gd name="T16" fmla="*/ 2147483647 w 785"/>
                    <a:gd name="T17" fmla="*/ 2147483647 h 617"/>
                    <a:gd name="T18" fmla="*/ 2147483647 w 785"/>
                    <a:gd name="T19" fmla="*/ 2147483647 h 617"/>
                    <a:gd name="T20" fmla="*/ 2147483647 w 785"/>
                    <a:gd name="T21" fmla="*/ 2147483647 h 617"/>
                    <a:gd name="T22" fmla="*/ 2147483647 w 785"/>
                    <a:gd name="T23" fmla="*/ 2147483647 h 617"/>
                    <a:gd name="T24" fmla="*/ 2147483647 w 785"/>
                    <a:gd name="T25" fmla="*/ 2147483647 h 617"/>
                    <a:gd name="T26" fmla="*/ 2147483647 w 785"/>
                    <a:gd name="T27" fmla="*/ 2147483647 h 617"/>
                    <a:gd name="T28" fmla="*/ 2147483647 w 785"/>
                    <a:gd name="T29" fmla="*/ 2147483647 h 617"/>
                    <a:gd name="T30" fmla="*/ 2147483647 w 785"/>
                    <a:gd name="T31" fmla="*/ 2147483647 h 617"/>
                    <a:gd name="T32" fmla="*/ 2147483647 w 785"/>
                    <a:gd name="T33" fmla="*/ 2147483647 h 617"/>
                    <a:gd name="T34" fmla="*/ 2147483647 w 785"/>
                    <a:gd name="T35" fmla="*/ 2147483647 h 617"/>
                    <a:gd name="T36" fmla="*/ 2147483647 w 785"/>
                    <a:gd name="T37" fmla="*/ 2147483647 h 617"/>
                    <a:gd name="T38" fmla="*/ 2147483647 w 785"/>
                    <a:gd name="T39" fmla="*/ 2147483647 h 617"/>
                    <a:gd name="T40" fmla="*/ 0 w 785"/>
                    <a:gd name="T41" fmla="*/ 2147483647 h 617"/>
                    <a:gd name="T42" fmla="*/ 2147483647 w 785"/>
                    <a:gd name="T43" fmla="*/ 2147483647 h 617"/>
                    <a:gd name="T44" fmla="*/ 2147483647 w 785"/>
                    <a:gd name="T45" fmla="*/ 2147483647 h 617"/>
                    <a:gd name="T46" fmla="*/ 2147483647 w 785"/>
                    <a:gd name="T47" fmla="*/ 2147483647 h 617"/>
                    <a:gd name="T48" fmla="*/ 2147483647 w 785"/>
                    <a:gd name="T49" fmla="*/ 2147483647 h 617"/>
                    <a:gd name="T50" fmla="*/ 2147483647 w 785"/>
                    <a:gd name="T51" fmla="*/ 2147483647 h 617"/>
                    <a:gd name="T52" fmla="*/ 2147483647 w 785"/>
                    <a:gd name="T53" fmla="*/ 2147483647 h 617"/>
                    <a:gd name="T54" fmla="*/ 2147483647 w 785"/>
                    <a:gd name="T55" fmla="*/ 2147483647 h 617"/>
                    <a:gd name="T56" fmla="*/ 2147483647 w 785"/>
                    <a:gd name="T57" fmla="*/ 2147483647 h 617"/>
                    <a:gd name="T58" fmla="*/ 2147483647 w 785"/>
                    <a:gd name="T59" fmla="*/ 2147483647 h 617"/>
                    <a:gd name="T60" fmla="*/ 2147483647 w 785"/>
                    <a:gd name="T61" fmla="*/ 0 h 617"/>
                    <a:gd name="T62" fmla="*/ 2147483647 w 785"/>
                    <a:gd name="T63" fmla="*/ 2147483647 h 617"/>
                    <a:gd name="T64" fmla="*/ 2147483647 w 785"/>
                    <a:gd name="T65" fmla="*/ 2147483647 h 617"/>
                    <a:gd name="T66" fmla="*/ 2147483647 w 785"/>
                    <a:gd name="T67" fmla="*/ 2147483647 h 617"/>
                    <a:gd name="T68" fmla="*/ 2147483647 w 785"/>
                    <a:gd name="T69" fmla="*/ 2147483647 h 617"/>
                    <a:gd name="T70" fmla="*/ 2147483647 w 785"/>
                    <a:gd name="T71" fmla="*/ 2147483647 h 617"/>
                    <a:gd name="T72" fmla="*/ 2147483647 w 785"/>
                    <a:gd name="T73" fmla="*/ 2147483647 h 617"/>
                    <a:gd name="T74" fmla="*/ 2147483647 w 785"/>
                    <a:gd name="T75" fmla="*/ 2147483647 h 617"/>
                    <a:gd name="T76" fmla="*/ 2147483647 w 785"/>
                    <a:gd name="T77" fmla="*/ 2147483647 h 617"/>
                    <a:gd name="T78" fmla="*/ 2147483647 w 785"/>
                    <a:gd name="T79" fmla="*/ 2147483647 h 617"/>
                    <a:gd name="T80" fmla="*/ 2147483647 w 785"/>
                    <a:gd name="T81" fmla="*/ 2147483647 h 617"/>
                    <a:gd name="T82" fmla="*/ 2147483647 w 785"/>
                    <a:gd name="T83" fmla="*/ 2147483647 h 617"/>
                    <a:gd name="T84" fmla="*/ 2147483647 w 785"/>
                    <a:gd name="T85" fmla="*/ 2147483647 h 617"/>
                    <a:gd name="T86" fmla="*/ 2147483647 w 785"/>
                    <a:gd name="T87" fmla="*/ 2147483647 h 617"/>
                    <a:gd name="T88" fmla="*/ 2147483647 w 785"/>
                    <a:gd name="T89" fmla="*/ 2147483647 h 617"/>
                    <a:gd name="T90" fmla="*/ 2147483647 w 785"/>
                    <a:gd name="T91" fmla="*/ 2147483647 h 617"/>
                    <a:gd name="T92" fmla="*/ 2147483647 w 785"/>
                    <a:gd name="T93" fmla="*/ 2147483647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 name="connsiteX0" fmla="*/ 8968 w 9987"/>
                    <a:gd name="connsiteY0" fmla="*/ 8558 h 9984"/>
                    <a:gd name="connsiteX1" fmla="*/ 8561 w 9987"/>
                    <a:gd name="connsiteY1" fmla="*/ 8687 h 9984"/>
                    <a:gd name="connsiteX2" fmla="*/ 8357 w 9987"/>
                    <a:gd name="connsiteY2" fmla="*/ 9206 h 9984"/>
                    <a:gd name="connsiteX3" fmla="*/ 7847 w 9987"/>
                    <a:gd name="connsiteY3" fmla="*/ 9206 h 9984"/>
                    <a:gd name="connsiteX4" fmla="*/ 7745 w 9987"/>
                    <a:gd name="connsiteY4" fmla="*/ 8947 h 9984"/>
                    <a:gd name="connsiteX5" fmla="*/ 7541 w 9987"/>
                    <a:gd name="connsiteY5" fmla="*/ 8817 h 9984"/>
                    <a:gd name="connsiteX6" fmla="*/ 7541 w 9987"/>
                    <a:gd name="connsiteY6" fmla="*/ 8947 h 9984"/>
                    <a:gd name="connsiteX7" fmla="*/ 7236 w 9987"/>
                    <a:gd name="connsiteY7" fmla="*/ 9076 h 9984"/>
                    <a:gd name="connsiteX8" fmla="*/ 6930 w 9987"/>
                    <a:gd name="connsiteY8" fmla="*/ 8428 h 9984"/>
                    <a:gd name="connsiteX9" fmla="*/ 6726 w 9987"/>
                    <a:gd name="connsiteY9" fmla="*/ 8428 h 9984"/>
                    <a:gd name="connsiteX10" fmla="*/ 6726 w 9987"/>
                    <a:gd name="connsiteY10" fmla="*/ 7780 h 9984"/>
                    <a:gd name="connsiteX11" fmla="*/ 6420 w 9987"/>
                    <a:gd name="connsiteY11" fmla="*/ 7391 h 9984"/>
                    <a:gd name="connsiteX12" fmla="*/ 6217 w 9987"/>
                    <a:gd name="connsiteY12" fmla="*/ 7391 h 9984"/>
                    <a:gd name="connsiteX13" fmla="*/ 6013 w 9987"/>
                    <a:gd name="connsiteY13" fmla="*/ 7131 h 9984"/>
                    <a:gd name="connsiteX14" fmla="*/ 5809 w 9987"/>
                    <a:gd name="connsiteY14" fmla="*/ 7131 h 9984"/>
                    <a:gd name="connsiteX15" fmla="*/ 5809 w 9987"/>
                    <a:gd name="connsiteY15" fmla="*/ 7391 h 9984"/>
                    <a:gd name="connsiteX16" fmla="*/ 5809 w 9987"/>
                    <a:gd name="connsiteY16" fmla="*/ 7650 h 9984"/>
                    <a:gd name="connsiteX17" fmla="*/ 5911 w 9987"/>
                    <a:gd name="connsiteY17" fmla="*/ 7780 h 9984"/>
                    <a:gd name="connsiteX18" fmla="*/ 5707 w 9987"/>
                    <a:gd name="connsiteY18" fmla="*/ 8039 h 9984"/>
                    <a:gd name="connsiteX19" fmla="*/ 5605 w 9987"/>
                    <a:gd name="connsiteY19" fmla="*/ 8687 h 9984"/>
                    <a:gd name="connsiteX20" fmla="*/ 5707 w 9987"/>
                    <a:gd name="connsiteY20" fmla="*/ 8947 h 9984"/>
                    <a:gd name="connsiteX21" fmla="*/ 5809 w 9987"/>
                    <a:gd name="connsiteY21" fmla="*/ 8947 h 9984"/>
                    <a:gd name="connsiteX22" fmla="*/ 5605 w 9987"/>
                    <a:gd name="connsiteY22" fmla="*/ 9076 h 9984"/>
                    <a:gd name="connsiteX23" fmla="*/ 5401 w 9987"/>
                    <a:gd name="connsiteY23" fmla="*/ 9465 h 9984"/>
                    <a:gd name="connsiteX24" fmla="*/ 5096 w 9987"/>
                    <a:gd name="connsiteY24" fmla="*/ 9465 h 9984"/>
                    <a:gd name="connsiteX25" fmla="*/ 5096 w 9987"/>
                    <a:gd name="connsiteY25" fmla="*/ 9724 h 9984"/>
                    <a:gd name="connsiteX26" fmla="*/ 4892 w 9987"/>
                    <a:gd name="connsiteY26" fmla="*/ 9854 h 9984"/>
                    <a:gd name="connsiteX27" fmla="*/ 4790 w 9987"/>
                    <a:gd name="connsiteY27" fmla="*/ 9595 h 9984"/>
                    <a:gd name="connsiteX28" fmla="*/ 4586 w 9987"/>
                    <a:gd name="connsiteY28" fmla="*/ 9595 h 9984"/>
                    <a:gd name="connsiteX29" fmla="*/ 4688 w 9987"/>
                    <a:gd name="connsiteY29" fmla="*/ 9854 h 9984"/>
                    <a:gd name="connsiteX30" fmla="*/ 4484 w 9987"/>
                    <a:gd name="connsiteY30" fmla="*/ 9984 h 9984"/>
                    <a:gd name="connsiteX31" fmla="*/ 4280 w 9987"/>
                    <a:gd name="connsiteY31" fmla="*/ 9724 h 9984"/>
                    <a:gd name="connsiteX32" fmla="*/ 3975 w 9987"/>
                    <a:gd name="connsiteY32" fmla="*/ 9724 h 9984"/>
                    <a:gd name="connsiteX33" fmla="*/ 4076 w 9987"/>
                    <a:gd name="connsiteY33" fmla="*/ 9206 h 9984"/>
                    <a:gd name="connsiteX34" fmla="*/ 3363 w 9987"/>
                    <a:gd name="connsiteY34" fmla="*/ 8428 h 9984"/>
                    <a:gd name="connsiteX35" fmla="*/ 2955 w 9987"/>
                    <a:gd name="connsiteY35" fmla="*/ 8687 h 9984"/>
                    <a:gd name="connsiteX36" fmla="*/ 2140 w 9987"/>
                    <a:gd name="connsiteY36" fmla="*/ 8039 h 9984"/>
                    <a:gd name="connsiteX37" fmla="*/ 1732 w 9987"/>
                    <a:gd name="connsiteY37" fmla="*/ 8039 h 9984"/>
                    <a:gd name="connsiteX38" fmla="*/ 1121 w 9987"/>
                    <a:gd name="connsiteY38" fmla="*/ 7131 h 9984"/>
                    <a:gd name="connsiteX39" fmla="*/ 510 w 9987"/>
                    <a:gd name="connsiteY39" fmla="*/ 7131 h 9984"/>
                    <a:gd name="connsiteX40" fmla="*/ 204 w 9987"/>
                    <a:gd name="connsiteY40" fmla="*/ 6742 h 9984"/>
                    <a:gd name="connsiteX41" fmla="*/ 0 w 9987"/>
                    <a:gd name="connsiteY41" fmla="*/ 5964 h 9984"/>
                    <a:gd name="connsiteX42" fmla="*/ 102 w 9987"/>
                    <a:gd name="connsiteY42" fmla="*/ 5705 h 9984"/>
                    <a:gd name="connsiteX43" fmla="*/ 204 w 9987"/>
                    <a:gd name="connsiteY43" fmla="*/ 4927 h 9984"/>
                    <a:gd name="connsiteX44" fmla="*/ 102 w 9987"/>
                    <a:gd name="connsiteY44" fmla="*/ 4538 h 9984"/>
                    <a:gd name="connsiteX45" fmla="*/ 408 w 9987"/>
                    <a:gd name="connsiteY45" fmla="*/ 4019 h 9984"/>
                    <a:gd name="connsiteX46" fmla="*/ 408 w 9987"/>
                    <a:gd name="connsiteY46" fmla="*/ 3630 h 9984"/>
                    <a:gd name="connsiteX47" fmla="*/ 102 w 9987"/>
                    <a:gd name="connsiteY47" fmla="*/ 3501 h 9984"/>
                    <a:gd name="connsiteX48" fmla="*/ 204 w 9987"/>
                    <a:gd name="connsiteY48" fmla="*/ 3371 h 9984"/>
                    <a:gd name="connsiteX49" fmla="*/ 611 w 9987"/>
                    <a:gd name="connsiteY49" fmla="*/ 3371 h 9984"/>
                    <a:gd name="connsiteX50" fmla="*/ 614 w 9987"/>
                    <a:gd name="connsiteY50" fmla="*/ 3241 h 9984"/>
                    <a:gd name="connsiteX51" fmla="*/ 1325 w 9987"/>
                    <a:gd name="connsiteY51" fmla="*/ 3630 h 9984"/>
                    <a:gd name="connsiteX52" fmla="*/ 1325 w 9987"/>
                    <a:gd name="connsiteY52" fmla="*/ 3112 h 9984"/>
                    <a:gd name="connsiteX53" fmla="*/ 1223 w 9987"/>
                    <a:gd name="connsiteY53" fmla="*/ 2982 h 9984"/>
                    <a:gd name="connsiteX54" fmla="*/ 1223 w 9987"/>
                    <a:gd name="connsiteY54" fmla="*/ 2593 h 9984"/>
                    <a:gd name="connsiteX55" fmla="*/ 1631 w 9987"/>
                    <a:gd name="connsiteY55" fmla="*/ 2204 h 9984"/>
                    <a:gd name="connsiteX56" fmla="*/ 1529 w 9987"/>
                    <a:gd name="connsiteY56" fmla="*/ 1815 h 9984"/>
                    <a:gd name="connsiteX57" fmla="*/ 1121 w 9987"/>
                    <a:gd name="connsiteY57" fmla="*/ 1167 h 9984"/>
                    <a:gd name="connsiteX58" fmla="*/ 1223 w 9987"/>
                    <a:gd name="connsiteY58" fmla="*/ 519 h 9984"/>
                    <a:gd name="connsiteX59" fmla="*/ 1936 w 9987"/>
                    <a:gd name="connsiteY59" fmla="*/ 259 h 9984"/>
                    <a:gd name="connsiteX60" fmla="*/ 3261 w 9987"/>
                    <a:gd name="connsiteY60" fmla="*/ 130 h 9984"/>
                    <a:gd name="connsiteX61" fmla="*/ 3669 w 9987"/>
                    <a:gd name="connsiteY61" fmla="*/ 0 h 9984"/>
                    <a:gd name="connsiteX62" fmla="*/ 4382 w 9987"/>
                    <a:gd name="connsiteY62" fmla="*/ 389 h 9984"/>
                    <a:gd name="connsiteX63" fmla="*/ 4892 w 9987"/>
                    <a:gd name="connsiteY63" fmla="*/ 648 h 9984"/>
                    <a:gd name="connsiteX64" fmla="*/ 5401 w 9987"/>
                    <a:gd name="connsiteY64" fmla="*/ 1037 h 9984"/>
                    <a:gd name="connsiteX65" fmla="*/ 5809 w 9987"/>
                    <a:gd name="connsiteY65" fmla="*/ 1686 h 9984"/>
                    <a:gd name="connsiteX66" fmla="*/ 6013 w 9987"/>
                    <a:gd name="connsiteY66" fmla="*/ 908 h 9984"/>
                    <a:gd name="connsiteX67" fmla="*/ 6013 w 9987"/>
                    <a:gd name="connsiteY67" fmla="*/ 778 h 9984"/>
                    <a:gd name="connsiteX68" fmla="*/ 6420 w 9987"/>
                    <a:gd name="connsiteY68" fmla="*/ 1037 h 9984"/>
                    <a:gd name="connsiteX69" fmla="*/ 6726 w 9987"/>
                    <a:gd name="connsiteY69" fmla="*/ 1167 h 9984"/>
                    <a:gd name="connsiteX70" fmla="*/ 7439 w 9987"/>
                    <a:gd name="connsiteY70" fmla="*/ 1037 h 9984"/>
                    <a:gd name="connsiteX71" fmla="*/ 7541 w 9987"/>
                    <a:gd name="connsiteY71" fmla="*/ 1556 h 9984"/>
                    <a:gd name="connsiteX72" fmla="*/ 8153 w 9987"/>
                    <a:gd name="connsiteY72" fmla="*/ 2075 h 9984"/>
                    <a:gd name="connsiteX73" fmla="*/ 8357 w 9987"/>
                    <a:gd name="connsiteY73" fmla="*/ 1945 h 9984"/>
                    <a:gd name="connsiteX74" fmla="*/ 9274 w 9987"/>
                    <a:gd name="connsiteY74" fmla="*/ 3112 h 9984"/>
                    <a:gd name="connsiteX75" fmla="*/ 9274 w 9987"/>
                    <a:gd name="connsiteY75" fmla="*/ 2853 h 9984"/>
                    <a:gd name="connsiteX76" fmla="*/ 9682 w 9987"/>
                    <a:gd name="connsiteY76" fmla="*/ 3371 h 9984"/>
                    <a:gd name="connsiteX77" fmla="*/ 9783 w 9987"/>
                    <a:gd name="connsiteY77" fmla="*/ 3760 h 9984"/>
                    <a:gd name="connsiteX78" fmla="*/ 9885 w 9987"/>
                    <a:gd name="connsiteY78" fmla="*/ 4668 h 9984"/>
                    <a:gd name="connsiteX79" fmla="*/ 9987 w 9987"/>
                    <a:gd name="connsiteY79" fmla="*/ 5446 h 9984"/>
                    <a:gd name="connsiteX80" fmla="*/ 9885 w 9987"/>
                    <a:gd name="connsiteY80" fmla="*/ 5835 h 9984"/>
                    <a:gd name="connsiteX81" fmla="*/ 9580 w 9987"/>
                    <a:gd name="connsiteY81" fmla="*/ 5835 h 9984"/>
                    <a:gd name="connsiteX82" fmla="*/ 9478 w 9987"/>
                    <a:gd name="connsiteY82" fmla="*/ 6353 h 9984"/>
                    <a:gd name="connsiteX83" fmla="*/ 9070 w 9987"/>
                    <a:gd name="connsiteY83" fmla="*/ 6613 h 9984"/>
                    <a:gd name="connsiteX84" fmla="*/ 9070 w 9987"/>
                    <a:gd name="connsiteY84" fmla="*/ 6872 h 9984"/>
                    <a:gd name="connsiteX85" fmla="*/ 9376 w 9987"/>
                    <a:gd name="connsiteY85" fmla="*/ 7002 h 9984"/>
                    <a:gd name="connsiteX86" fmla="*/ 9274 w 9987"/>
                    <a:gd name="connsiteY86" fmla="*/ 7131 h 9984"/>
                    <a:gd name="connsiteX87" fmla="*/ 8968 w 9987"/>
                    <a:gd name="connsiteY87" fmla="*/ 7391 h 9984"/>
                    <a:gd name="connsiteX88" fmla="*/ 8561 w 9987"/>
                    <a:gd name="connsiteY88" fmla="*/ 7261 h 9984"/>
                    <a:gd name="connsiteX89" fmla="*/ 8357 w 9987"/>
                    <a:gd name="connsiteY89" fmla="*/ 7261 h 9984"/>
                    <a:gd name="connsiteX90" fmla="*/ 8255 w 9987"/>
                    <a:gd name="connsiteY90" fmla="*/ 7520 h 9984"/>
                    <a:gd name="connsiteX91" fmla="*/ 8459 w 9987"/>
                    <a:gd name="connsiteY91" fmla="*/ 7909 h 9984"/>
                    <a:gd name="connsiteX92" fmla="*/ 8866 w 9987"/>
                    <a:gd name="connsiteY92" fmla="*/ 8039 h 9984"/>
                    <a:gd name="connsiteX93" fmla="*/ 9070 w 9987"/>
                    <a:gd name="connsiteY93" fmla="*/ 8169 h 9984"/>
                    <a:gd name="connsiteX94" fmla="*/ 8968 w 9987"/>
                    <a:gd name="connsiteY94" fmla="*/ 8558 h 9984"/>
                    <a:gd name="connsiteX0-1" fmla="*/ 8980 w 10000"/>
                    <a:gd name="connsiteY0-2" fmla="*/ 8572 h 10000"/>
                    <a:gd name="connsiteX1-3" fmla="*/ 8572 w 10000"/>
                    <a:gd name="connsiteY1-4" fmla="*/ 8701 h 10000"/>
                    <a:gd name="connsiteX2-5" fmla="*/ 8368 w 10000"/>
                    <a:gd name="connsiteY2-6" fmla="*/ 9221 h 10000"/>
                    <a:gd name="connsiteX3-7" fmla="*/ 7857 w 10000"/>
                    <a:gd name="connsiteY3-8" fmla="*/ 9221 h 10000"/>
                    <a:gd name="connsiteX4-9" fmla="*/ 7755 w 10000"/>
                    <a:gd name="connsiteY4-10" fmla="*/ 8961 h 10000"/>
                    <a:gd name="connsiteX5-11" fmla="*/ 7551 w 10000"/>
                    <a:gd name="connsiteY5-12" fmla="*/ 8831 h 10000"/>
                    <a:gd name="connsiteX6-13" fmla="*/ 7551 w 10000"/>
                    <a:gd name="connsiteY6-14" fmla="*/ 8961 h 10000"/>
                    <a:gd name="connsiteX7-15" fmla="*/ 7245 w 10000"/>
                    <a:gd name="connsiteY7-16" fmla="*/ 9091 h 10000"/>
                    <a:gd name="connsiteX8-17" fmla="*/ 6939 w 10000"/>
                    <a:gd name="connsiteY8-18" fmla="*/ 8442 h 10000"/>
                    <a:gd name="connsiteX9-19" fmla="*/ 6735 w 10000"/>
                    <a:gd name="connsiteY9-20" fmla="*/ 8442 h 10000"/>
                    <a:gd name="connsiteX10-21" fmla="*/ 6735 w 10000"/>
                    <a:gd name="connsiteY10-22" fmla="*/ 7792 h 10000"/>
                    <a:gd name="connsiteX11-23" fmla="*/ 6428 w 10000"/>
                    <a:gd name="connsiteY11-24" fmla="*/ 7403 h 10000"/>
                    <a:gd name="connsiteX12-25" fmla="*/ 6225 w 10000"/>
                    <a:gd name="connsiteY12-26" fmla="*/ 7403 h 10000"/>
                    <a:gd name="connsiteX13-27" fmla="*/ 6021 w 10000"/>
                    <a:gd name="connsiteY13-28" fmla="*/ 7142 h 10000"/>
                    <a:gd name="connsiteX14-29" fmla="*/ 5817 w 10000"/>
                    <a:gd name="connsiteY14-30" fmla="*/ 7142 h 10000"/>
                    <a:gd name="connsiteX15-31" fmla="*/ 5817 w 10000"/>
                    <a:gd name="connsiteY15-32" fmla="*/ 7403 h 10000"/>
                    <a:gd name="connsiteX16-33" fmla="*/ 5817 w 10000"/>
                    <a:gd name="connsiteY16-34" fmla="*/ 7662 h 10000"/>
                    <a:gd name="connsiteX17-35" fmla="*/ 5919 w 10000"/>
                    <a:gd name="connsiteY17-36" fmla="*/ 7792 h 10000"/>
                    <a:gd name="connsiteX18-37" fmla="*/ 5714 w 10000"/>
                    <a:gd name="connsiteY18-38" fmla="*/ 8052 h 10000"/>
                    <a:gd name="connsiteX19-39" fmla="*/ 5612 w 10000"/>
                    <a:gd name="connsiteY19-40" fmla="*/ 8701 h 10000"/>
                    <a:gd name="connsiteX20-41" fmla="*/ 5714 w 10000"/>
                    <a:gd name="connsiteY20-42" fmla="*/ 8961 h 10000"/>
                    <a:gd name="connsiteX21-43" fmla="*/ 5817 w 10000"/>
                    <a:gd name="connsiteY21-44" fmla="*/ 8961 h 10000"/>
                    <a:gd name="connsiteX22-45" fmla="*/ 5612 w 10000"/>
                    <a:gd name="connsiteY22-46" fmla="*/ 9091 h 10000"/>
                    <a:gd name="connsiteX23-47" fmla="*/ 5408 w 10000"/>
                    <a:gd name="connsiteY23-48" fmla="*/ 9480 h 10000"/>
                    <a:gd name="connsiteX24-49" fmla="*/ 5103 w 10000"/>
                    <a:gd name="connsiteY24-50" fmla="*/ 9480 h 10000"/>
                    <a:gd name="connsiteX25-51" fmla="*/ 5103 w 10000"/>
                    <a:gd name="connsiteY25-52" fmla="*/ 9740 h 10000"/>
                    <a:gd name="connsiteX26-53" fmla="*/ 4898 w 10000"/>
                    <a:gd name="connsiteY26-54" fmla="*/ 9870 h 10000"/>
                    <a:gd name="connsiteX27-55" fmla="*/ 4796 w 10000"/>
                    <a:gd name="connsiteY27-56" fmla="*/ 9610 h 10000"/>
                    <a:gd name="connsiteX28-57" fmla="*/ 4592 w 10000"/>
                    <a:gd name="connsiteY28-58" fmla="*/ 9610 h 10000"/>
                    <a:gd name="connsiteX29-59" fmla="*/ 4694 w 10000"/>
                    <a:gd name="connsiteY29-60" fmla="*/ 9870 h 10000"/>
                    <a:gd name="connsiteX30-61" fmla="*/ 4490 w 10000"/>
                    <a:gd name="connsiteY30-62" fmla="*/ 10000 h 10000"/>
                    <a:gd name="connsiteX31-63" fmla="*/ 4286 w 10000"/>
                    <a:gd name="connsiteY31-64" fmla="*/ 9740 h 10000"/>
                    <a:gd name="connsiteX32-65" fmla="*/ 3980 w 10000"/>
                    <a:gd name="connsiteY32-66" fmla="*/ 9740 h 10000"/>
                    <a:gd name="connsiteX33-67" fmla="*/ 4081 w 10000"/>
                    <a:gd name="connsiteY33-68" fmla="*/ 9221 h 10000"/>
                    <a:gd name="connsiteX34-69" fmla="*/ 3367 w 10000"/>
                    <a:gd name="connsiteY34-70" fmla="*/ 8442 h 10000"/>
                    <a:gd name="connsiteX35-71" fmla="*/ 2959 w 10000"/>
                    <a:gd name="connsiteY35-72" fmla="*/ 8701 h 10000"/>
                    <a:gd name="connsiteX36-73" fmla="*/ 2143 w 10000"/>
                    <a:gd name="connsiteY36-74" fmla="*/ 8052 h 10000"/>
                    <a:gd name="connsiteX37-75" fmla="*/ 1734 w 10000"/>
                    <a:gd name="connsiteY37-76" fmla="*/ 8052 h 10000"/>
                    <a:gd name="connsiteX38-77" fmla="*/ 1122 w 10000"/>
                    <a:gd name="connsiteY38-78" fmla="*/ 7142 h 10000"/>
                    <a:gd name="connsiteX39-79" fmla="*/ 511 w 10000"/>
                    <a:gd name="connsiteY39-80" fmla="*/ 7142 h 10000"/>
                    <a:gd name="connsiteX40-81" fmla="*/ 204 w 10000"/>
                    <a:gd name="connsiteY40-82" fmla="*/ 6753 h 10000"/>
                    <a:gd name="connsiteX41-83" fmla="*/ 0 w 10000"/>
                    <a:gd name="connsiteY41-84" fmla="*/ 5974 h 10000"/>
                    <a:gd name="connsiteX42-85" fmla="*/ 102 w 10000"/>
                    <a:gd name="connsiteY42-86" fmla="*/ 5714 h 10000"/>
                    <a:gd name="connsiteX43-87" fmla="*/ 204 w 10000"/>
                    <a:gd name="connsiteY43-88" fmla="*/ 4935 h 10000"/>
                    <a:gd name="connsiteX44-89" fmla="*/ 82 w 10000"/>
                    <a:gd name="connsiteY44-90" fmla="*/ 4669 h 10000"/>
                    <a:gd name="connsiteX45-91" fmla="*/ 409 w 10000"/>
                    <a:gd name="connsiteY45-92" fmla="*/ 4025 h 10000"/>
                    <a:gd name="connsiteX46-93" fmla="*/ 409 w 10000"/>
                    <a:gd name="connsiteY46-94" fmla="*/ 3636 h 10000"/>
                    <a:gd name="connsiteX47-95" fmla="*/ 102 w 10000"/>
                    <a:gd name="connsiteY47-96" fmla="*/ 3507 h 10000"/>
                    <a:gd name="connsiteX48-97" fmla="*/ 204 w 10000"/>
                    <a:gd name="connsiteY48-98" fmla="*/ 3376 h 10000"/>
                    <a:gd name="connsiteX49-99" fmla="*/ 612 w 10000"/>
                    <a:gd name="connsiteY49-100" fmla="*/ 3376 h 10000"/>
                    <a:gd name="connsiteX50-101" fmla="*/ 615 w 10000"/>
                    <a:gd name="connsiteY50-102" fmla="*/ 3246 h 10000"/>
                    <a:gd name="connsiteX51-103" fmla="*/ 1327 w 10000"/>
                    <a:gd name="connsiteY51-104" fmla="*/ 3636 h 10000"/>
                    <a:gd name="connsiteX52-105" fmla="*/ 1327 w 10000"/>
                    <a:gd name="connsiteY52-106" fmla="*/ 3117 h 10000"/>
                    <a:gd name="connsiteX53-107" fmla="*/ 1225 w 10000"/>
                    <a:gd name="connsiteY53-108" fmla="*/ 2987 h 10000"/>
                    <a:gd name="connsiteX54-109" fmla="*/ 1225 w 10000"/>
                    <a:gd name="connsiteY54-110" fmla="*/ 2597 h 10000"/>
                    <a:gd name="connsiteX55-111" fmla="*/ 1633 w 10000"/>
                    <a:gd name="connsiteY55-112" fmla="*/ 2208 h 10000"/>
                    <a:gd name="connsiteX56-113" fmla="*/ 1531 w 10000"/>
                    <a:gd name="connsiteY56-114" fmla="*/ 1818 h 10000"/>
                    <a:gd name="connsiteX57-115" fmla="*/ 1122 w 10000"/>
                    <a:gd name="connsiteY57-116" fmla="*/ 1169 h 10000"/>
                    <a:gd name="connsiteX58-117" fmla="*/ 1225 w 10000"/>
                    <a:gd name="connsiteY58-118" fmla="*/ 520 h 10000"/>
                    <a:gd name="connsiteX59-119" fmla="*/ 1939 w 10000"/>
                    <a:gd name="connsiteY59-120" fmla="*/ 259 h 10000"/>
                    <a:gd name="connsiteX60-121" fmla="*/ 3265 w 10000"/>
                    <a:gd name="connsiteY60-122" fmla="*/ 130 h 10000"/>
                    <a:gd name="connsiteX61-123" fmla="*/ 3674 w 10000"/>
                    <a:gd name="connsiteY61-124" fmla="*/ 0 h 10000"/>
                    <a:gd name="connsiteX62-125" fmla="*/ 4388 w 10000"/>
                    <a:gd name="connsiteY62-126" fmla="*/ 390 h 10000"/>
                    <a:gd name="connsiteX63-127" fmla="*/ 4898 w 10000"/>
                    <a:gd name="connsiteY63-128" fmla="*/ 649 h 10000"/>
                    <a:gd name="connsiteX64-129" fmla="*/ 5408 w 10000"/>
                    <a:gd name="connsiteY64-130" fmla="*/ 1039 h 10000"/>
                    <a:gd name="connsiteX65-131" fmla="*/ 5817 w 10000"/>
                    <a:gd name="connsiteY65-132" fmla="*/ 1689 h 10000"/>
                    <a:gd name="connsiteX66-133" fmla="*/ 6021 w 10000"/>
                    <a:gd name="connsiteY66-134" fmla="*/ 909 h 10000"/>
                    <a:gd name="connsiteX67-135" fmla="*/ 6021 w 10000"/>
                    <a:gd name="connsiteY67-136" fmla="*/ 779 h 10000"/>
                    <a:gd name="connsiteX68-137" fmla="*/ 6428 w 10000"/>
                    <a:gd name="connsiteY68-138" fmla="*/ 1039 h 10000"/>
                    <a:gd name="connsiteX69-139" fmla="*/ 6735 w 10000"/>
                    <a:gd name="connsiteY69-140" fmla="*/ 1169 h 10000"/>
                    <a:gd name="connsiteX70-141" fmla="*/ 7449 w 10000"/>
                    <a:gd name="connsiteY70-142" fmla="*/ 1039 h 10000"/>
                    <a:gd name="connsiteX71-143" fmla="*/ 7551 w 10000"/>
                    <a:gd name="connsiteY71-144" fmla="*/ 1558 h 10000"/>
                    <a:gd name="connsiteX72-145" fmla="*/ 8164 w 10000"/>
                    <a:gd name="connsiteY72-146" fmla="*/ 2078 h 10000"/>
                    <a:gd name="connsiteX73-147" fmla="*/ 8368 w 10000"/>
                    <a:gd name="connsiteY73-148" fmla="*/ 1948 h 10000"/>
                    <a:gd name="connsiteX74-149" fmla="*/ 9286 w 10000"/>
                    <a:gd name="connsiteY74-150" fmla="*/ 3117 h 10000"/>
                    <a:gd name="connsiteX75-151" fmla="*/ 9286 w 10000"/>
                    <a:gd name="connsiteY75-152" fmla="*/ 2858 h 10000"/>
                    <a:gd name="connsiteX76-153" fmla="*/ 9695 w 10000"/>
                    <a:gd name="connsiteY76-154" fmla="*/ 3376 h 10000"/>
                    <a:gd name="connsiteX77-155" fmla="*/ 9796 w 10000"/>
                    <a:gd name="connsiteY77-156" fmla="*/ 3766 h 10000"/>
                    <a:gd name="connsiteX78-157" fmla="*/ 9898 w 10000"/>
                    <a:gd name="connsiteY78-158" fmla="*/ 4675 h 10000"/>
                    <a:gd name="connsiteX79-159" fmla="*/ 10000 w 10000"/>
                    <a:gd name="connsiteY79-160" fmla="*/ 5455 h 10000"/>
                    <a:gd name="connsiteX80-161" fmla="*/ 9898 w 10000"/>
                    <a:gd name="connsiteY80-162" fmla="*/ 5844 h 10000"/>
                    <a:gd name="connsiteX81-163" fmla="*/ 9592 w 10000"/>
                    <a:gd name="connsiteY81-164" fmla="*/ 5844 h 10000"/>
                    <a:gd name="connsiteX82-165" fmla="*/ 9490 w 10000"/>
                    <a:gd name="connsiteY82-166" fmla="*/ 6363 h 10000"/>
                    <a:gd name="connsiteX83-167" fmla="*/ 9082 w 10000"/>
                    <a:gd name="connsiteY83-168" fmla="*/ 6624 h 10000"/>
                    <a:gd name="connsiteX84-169" fmla="*/ 9082 w 10000"/>
                    <a:gd name="connsiteY84-170" fmla="*/ 6883 h 10000"/>
                    <a:gd name="connsiteX85-171" fmla="*/ 9388 w 10000"/>
                    <a:gd name="connsiteY85-172" fmla="*/ 7013 h 10000"/>
                    <a:gd name="connsiteX86-173" fmla="*/ 9286 w 10000"/>
                    <a:gd name="connsiteY86-174" fmla="*/ 7142 h 10000"/>
                    <a:gd name="connsiteX87-175" fmla="*/ 8980 w 10000"/>
                    <a:gd name="connsiteY87-176" fmla="*/ 7403 h 10000"/>
                    <a:gd name="connsiteX88-177" fmla="*/ 8572 w 10000"/>
                    <a:gd name="connsiteY88-178" fmla="*/ 7273 h 10000"/>
                    <a:gd name="connsiteX89-179" fmla="*/ 8368 w 10000"/>
                    <a:gd name="connsiteY89-180" fmla="*/ 7273 h 10000"/>
                    <a:gd name="connsiteX90-181" fmla="*/ 8266 w 10000"/>
                    <a:gd name="connsiteY90-182" fmla="*/ 7532 h 10000"/>
                    <a:gd name="connsiteX91-183" fmla="*/ 8470 w 10000"/>
                    <a:gd name="connsiteY91-184" fmla="*/ 7922 h 10000"/>
                    <a:gd name="connsiteX92-185" fmla="*/ 8878 w 10000"/>
                    <a:gd name="connsiteY92-186" fmla="*/ 8052 h 10000"/>
                    <a:gd name="connsiteX93-187" fmla="*/ 9082 w 10000"/>
                    <a:gd name="connsiteY93-188" fmla="*/ 8182 h 10000"/>
                    <a:gd name="connsiteX94-189" fmla="*/ 8980 w 10000"/>
                    <a:gd name="connsiteY94-190" fmla="*/ 8572 h 10000"/>
                    <a:gd name="connsiteX0-191" fmla="*/ 8980 w 10000"/>
                    <a:gd name="connsiteY0-192" fmla="*/ 8572 h 10000"/>
                    <a:gd name="connsiteX1-193" fmla="*/ 8572 w 10000"/>
                    <a:gd name="connsiteY1-194" fmla="*/ 8701 h 10000"/>
                    <a:gd name="connsiteX2-195" fmla="*/ 8368 w 10000"/>
                    <a:gd name="connsiteY2-196" fmla="*/ 9221 h 10000"/>
                    <a:gd name="connsiteX3-197" fmla="*/ 7857 w 10000"/>
                    <a:gd name="connsiteY3-198" fmla="*/ 9221 h 10000"/>
                    <a:gd name="connsiteX4-199" fmla="*/ 7755 w 10000"/>
                    <a:gd name="connsiteY4-200" fmla="*/ 8961 h 10000"/>
                    <a:gd name="connsiteX5-201" fmla="*/ 7551 w 10000"/>
                    <a:gd name="connsiteY5-202" fmla="*/ 8831 h 10000"/>
                    <a:gd name="connsiteX6-203" fmla="*/ 7551 w 10000"/>
                    <a:gd name="connsiteY6-204" fmla="*/ 8961 h 10000"/>
                    <a:gd name="connsiteX7-205" fmla="*/ 7245 w 10000"/>
                    <a:gd name="connsiteY7-206" fmla="*/ 9091 h 10000"/>
                    <a:gd name="connsiteX8-207" fmla="*/ 6939 w 10000"/>
                    <a:gd name="connsiteY8-208" fmla="*/ 8442 h 10000"/>
                    <a:gd name="connsiteX9-209" fmla="*/ 6735 w 10000"/>
                    <a:gd name="connsiteY9-210" fmla="*/ 8442 h 10000"/>
                    <a:gd name="connsiteX10-211" fmla="*/ 6735 w 10000"/>
                    <a:gd name="connsiteY10-212" fmla="*/ 7792 h 10000"/>
                    <a:gd name="connsiteX11-213" fmla="*/ 6428 w 10000"/>
                    <a:gd name="connsiteY11-214" fmla="*/ 7403 h 10000"/>
                    <a:gd name="connsiteX12-215" fmla="*/ 6225 w 10000"/>
                    <a:gd name="connsiteY12-216" fmla="*/ 7403 h 10000"/>
                    <a:gd name="connsiteX13-217" fmla="*/ 6021 w 10000"/>
                    <a:gd name="connsiteY13-218" fmla="*/ 7142 h 10000"/>
                    <a:gd name="connsiteX14-219" fmla="*/ 5817 w 10000"/>
                    <a:gd name="connsiteY14-220" fmla="*/ 7142 h 10000"/>
                    <a:gd name="connsiteX15-221" fmla="*/ 5817 w 10000"/>
                    <a:gd name="connsiteY15-222" fmla="*/ 7403 h 10000"/>
                    <a:gd name="connsiteX16-223" fmla="*/ 5817 w 10000"/>
                    <a:gd name="connsiteY16-224" fmla="*/ 7662 h 10000"/>
                    <a:gd name="connsiteX17-225" fmla="*/ 5919 w 10000"/>
                    <a:gd name="connsiteY17-226" fmla="*/ 7792 h 10000"/>
                    <a:gd name="connsiteX18-227" fmla="*/ 5714 w 10000"/>
                    <a:gd name="connsiteY18-228" fmla="*/ 8052 h 10000"/>
                    <a:gd name="connsiteX19-229" fmla="*/ 5612 w 10000"/>
                    <a:gd name="connsiteY19-230" fmla="*/ 8701 h 10000"/>
                    <a:gd name="connsiteX20-231" fmla="*/ 5714 w 10000"/>
                    <a:gd name="connsiteY20-232" fmla="*/ 8961 h 10000"/>
                    <a:gd name="connsiteX21-233" fmla="*/ 5817 w 10000"/>
                    <a:gd name="connsiteY21-234" fmla="*/ 8961 h 10000"/>
                    <a:gd name="connsiteX22-235" fmla="*/ 5612 w 10000"/>
                    <a:gd name="connsiteY22-236" fmla="*/ 9091 h 10000"/>
                    <a:gd name="connsiteX23-237" fmla="*/ 5408 w 10000"/>
                    <a:gd name="connsiteY23-238" fmla="*/ 9480 h 10000"/>
                    <a:gd name="connsiteX24-239" fmla="*/ 5103 w 10000"/>
                    <a:gd name="connsiteY24-240" fmla="*/ 9480 h 10000"/>
                    <a:gd name="connsiteX25-241" fmla="*/ 5103 w 10000"/>
                    <a:gd name="connsiteY25-242" fmla="*/ 9740 h 10000"/>
                    <a:gd name="connsiteX26-243" fmla="*/ 4898 w 10000"/>
                    <a:gd name="connsiteY26-244" fmla="*/ 9870 h 10000"/>
                    <a:gd name="connsiteX27-245" fmla="*/ 4796 w 10000"/>
                    <a:gd name="connsiteY27-246" fmla="*/ 9610 h 10000"/>
                    <a:gd name="connsiteX28-247" fmla="*/ 4592 w 10000"/>
                    <a:gd name="connsiteY28-248" fmla="*/ 9610 h 10000"/>
                    <a:gd name="connsiteX29-249" fmla="*/ 4694 w 10000"/>
                    <a:gd name="connsiteY29-250" fmla="*/ 9870 h 10000"/>
                    <a:gd name="connsiteX30-251" fmla="*/ 4490 w 10000"/>
                    <a:gd name="connsiteY30-252" fmla="*/ 10000 h 10000"/>
                    <a:gd name="connsiteX31-253" fmla="*/ 4286 w 10000"/>
                    <a:gd name="connsiteY31-254" fmla="*/ 9740 h 10000"/>
                    <a:gd name="connsiteX32-255" fmla="*/ 3980 w 10000"/>
                    <a:gd name="connsiteY32-256" fmla="*/ 9740 h 10000"/>
                    <a:gd name="connsiteX33-257" fmla="*/ 4081 w 10000"/>
                    <a:gd name="connsiteY33-258" fmla="*/ 9221 h 10000"/>
                    <a:gd name="connsiteX34-259" fmla="*/ 3407 w 10000"/>
                    <a:gd name="connsiteY34-260" fmla="*/ 8473 h 10000"/>
                    <a:gd name="connsiteX35-261" fmla="*/ 2959 w 10000"/>
                    <a:gd name="connsiteY35-262" fmla="*/ 8701 h 10000"/>
                    <a:gd name="connsiteX36-263" fmla="*/ 2143 w 10000"/>
                    <a:gd name="connsiteY36-264" fmla="*/ 8052 h 10000"/>
                    <a:gd name="connsiteX37-265" fmla="*/ 1734 w 10000"/>
                    <a:gd name="connsiteY37-266" fmla="*/ 8052 h 10000"/>
                    <a:gd name="connsiteX38-267" fmla="*/ 1122 w 10000"/>
                    <a:gd name="connsiteY38-268" fmla="*/ 7142 h 10000"/>
                    <a:gd name="connsiteX39-269" fmla="*/ 511 w 10000"/>
                    <a:gd name="connsiteY39-270" fmla="*/ 7142 h 10000"/>
                    <a:gd name="connsiteX40-271" fmla="*/ 204 w 10000"/>
                    <a:gd name="connsiteY40-272" fmla="*/ 6753 h 10000"/>
                    <a:gd name="connsiteX41-273" fmla="*/ 0 w 10000"/>
                    <a:gd name="connsiteY41-274" fmla="*/ 5974 h 10000"/>
                    <a:gd name="connsiteX42-275" fmla="*/ 102 w 10000"/>
                    <a:gd name="connsiteY42-276" fmla="*/ 5714 h 10000"/>
                    <a:gd name="connsiteX43-277" fmla="*/ 204 w 10000"/>
                    <a:gd name="connsiteY43-278" fmla="*/ 4935 h 10000"/>
                    <a:gd name="connsiteX44-279" fmla="*/ 82 w 10000"/>
                    <a:gd name="connsiteY44-280" fmla="*/ 4669 h 10000"/>
                    <a:gd name="connsiteX45-281" fmla="*/ 409 w 10000"/>
                    <a:gd name="connsiteY45-282" fmla="*/ 4025 h 10000"/>
                    <a:gd name="connsiteX46-283" fmla="*/ 409 w 10000"/>
                    <a:gd name="connsiteY46-284" fmla="*/ 3636 h 10000"/>
                    <a:gd name="connsiteX47-285" fmla="*/ 102 w 10000"/>
                    <a:gd name="connsiteY47-286" fmla="*/ 3507 h 10000"/>
                    <a:gd name="connsiteX48-287" fmla="*/ 204 w 10000"/>
                    <a:gd name="connsiteY48-288" fmla="*/ 3376 h 10000"/>
                    <a:gd name="connsiteX49-289" fmla="*/ 612 w 10000"/>
                    <a:gd name="connsiteY49-290" fmla="*/ 3376 h 10000"/>
                    <a:gd name="connsiteX50-291" fmla="*/ 615 w 10000"/>
                    <a:gd name="connsiteY50-292" fmla="*/ 3246 h 10000"/>
                    <a:gd name="connsiteX51-293" fmla="*/ 1327 w 10000"/>
                    <a:gd name="connsiteY51-294" fmla="*/ 3636 h 10000"/>
                    <a:gd name="connsiteX52-295" fmla="*/ 1327 w 10000"/>
                    <a:gd name="connsiteY52-296" fmla="*/ 3117 h 10000"/>
                    <a:gd name="connsiteX53-297" fmla="*/ 1225 w 10000"/>
                    <a:gd name="connsiteY53-298" fmla="*/ 2987 h 10000"/>
                    <a:gd name="connsiteX54-299" fmla="*/ 1225 w 10000"/>
                    <a:gd name="connsiteY54-300" fmla="*/ 2597 h 10000"/>
                    <a:gd name="connsiteX55-301" fmla="*/ 1633 w 10000"/>
                    <a:gd name="connsiteY55-302" fmla="*/ 2208 h 10000"/>
                    <a:gd name="connsiteX56-303" fmla="*/ 1531 w 10000"/>
                    <a:gd name="connsiteY56-304" fmla="*/ 1818 h 10000"/>
                    <a:gd name="connsiteX57-305" fmla="*/ 1122 w 10000"/>
                    <a:gd name="connsiteY57-306" fmla="*/ 1169 h 10000"/>
                    <a:gd name="connsiteX58-307" fmla="*/ 1225 w 10000"/>
                    <a:gd name="connsiteY58-308" fmla="*/ 520 h 10000"/>
                    <a:gd name="connsiteX59-309" fmla="*/ 1939 w 10000"/>
                    <a:gd name="connsiteY59-310" fmla="*/ 259 h 10000"/>
                    <a:gd name="connsiteX60-311" fmla="*/ 3265 w 10000"/>
                    <a:gd name="connsiteY60-312" fmla="*/ 130 h 10000"/>
                    <a:gd name="connsiteX61-313" fmla="*/ 3674 w 10000"/>
                    <a:gd name="connsiteY61-314" fmla="*/ 0 h 10000"/>
                    <a:gd name="connsiteX62-315" fmla="*/ 4388 w 10000"/>
                    <a:gd name="connsiteY62-316" fmla="*/ 390 h 10000"/>
                    <a:gd name="connsiteX63-317" fmla="*/ 4898 w 10000"/>
                    <a:gd name="connsiteY63-318" fmla="*/ 649 h 10000"/>
                    <a:gd name="connsiteX64-319" fmla="*/ 5408 w 10000"/>
                    <a:gd name="connsiteY64-320" fmla="*/ 1039 h 10000"/>
                    <a:gd name="connsiteX65-321" fmla="*/ 5817 w 10000"/>
                    <a:gd name="connsiteY65-322" fmla="*/ 1689 h 10000"/>
                    <a:gd name="connsiteX66-323" fmla="*/ 6021 w 10000"/>
                    <a:gd name="connsiteY66-324" fmla="*/ 909 h 10000"/>
                    <a:gd name="connsiteX67-325" fmla="*/ 6021 w 10000"/>
                    <a:gd name="connsiteY67-326" fmla="*/ 779 h 10000"/>
                    <a:gd name="connsiteX68-327" fmla="*/ 6428 w 10000"/>
                    <a:gd name="connsiteY68-328" fmla="*/ 1039 h 10000"/>
                    <a:gd name="connsiteX69-329" fmla="*/ 6735 w 10000"/>
                    <a:gd name="connsiteY69-330" fmla="*/ 1169 h 10000"/>
                    <a:gd name="connsiteX70-331" fmla="*/ 7449 w 10000"/>
                    <a:gd name="connsiteY70-332" fmla="*/ 1039 h 10000"/>
                    <a:gd name="connsiteX71-333" fmla="*/ 7551 w 10000"/>
                    <a:gd name="connsiteY71-334" fmla="*/ 1558 h 10000"/>
                    <a:gd name="connsiteX72-335" fmla="*/ 8164 w 10000"/>
                    <a:gd name="connsiteY72-336" fmla="*/ 2078 h 10000"/>
                    <a:gd name="connsiteX73-337" fmla="*/ 8368 w 10000"/>
                    <a:gd name="connsiteY73-338" fmla="*/ 1948 h 10000"/>
                    <a:gd name="connsiteX74-339" fmla="*/ 9286 w 10000"/>
                    <a:gd name="connsiteY74-340" fmla="*/ 3117 h 10000"/>
                    <a:gd name="connsiteX75-341" fmla="*/ 9286 w 10000"/>
                    <a:gd name="connsiteY75-342" fmla="*/ 2858 h 10000"/>
                    <a:gd name="connsiteX76-343" fmla="*/ 9695 w 10000"/>
                    <a:gd name="connsiteY76-344" fmla="*/ 3376 h 10000"/>
                    <a:gd name="connsiteX77-345" fmla="*/ 9796 w 10000"/>
                    <a:gd name="connsiteY77-346" fmla="*/ 3766 h 10000"/>
                    <a:gd name="connsiteX78-347" fmla="*/ 9898 w 10000"/>
                    <a:gd name="connsiteY78-348" fmla="*/ 4675 h 10000"/>
                    <a:gd name="connsiteX79-349" fmla="*/ 10000 w 10000"/>
                    <a:gd name="connsiteY79-350" fmla="*/ 5455 h 10000"/>
                    <a:gd name="connsiteX80-351" fmla="*/ 9898 w 10000"/>
                    <a:gd name="connsiteY80-352" fmla="*/ 5844 h 10000"/>
                    <a:gd name="connsiteX81-353" fmla="*/ 9592 w 10000"/>
                    <a:gd name="connsiteY81-354" fmla="*/ 5844 h 10000"/>
                    <a:gd name="connsiteX82-355" fmla="*/ 9490 w 10000"/>
                    <a:gd name="connsiteY82-356" fmla="*/ 6363 h 10000"/>
                    <a:gd name="connsiteX83-357" fmla="*/ 9082 w 10000"/>
                    <a:gd name="connsiteY83-358" fmla="*/ 6624 h 10000"/>
                    <a:gd name="connsiteX84-359" fmla="*/ 9082 w 10000"/>
                    <a:gd name="connsiteY84-360" fmla="*/ 6883 h 10000"/>
                    <a:gd name="connsiteX85-361" fmla="*/ 9388 w 10000"/>
                    <a:gd name="connsiteY85-362" fmla="*/ 7013 h 10000"/>
                    <a:gd name="connsiteX86-363" fmla="*/ 9286 w 10000"/>
                    <a:gd name="connsiteY86-364" fmla="*/ 7142 h 10000"/>
                    <a:gd name="connsiteX87-365" fmla="*/ 8980 w 10000"/>
                    <a:gd name="connsiteY87-366" fmla="*/ 7403 h 10000"/>
                    <a:gd name="connsiteX88-367" fmla="*/ 8572 w 10000"/>
                    <a:gd name="connsiteY88-368" fmla="*/ 7273 h 10000"/>
                    <a:gd name="connsiteX89-369" fmla="*/ 8368 w 10000"/>
                    <a:gd name="connsiteY89-370" fmla="*/ 7273 h 10000"/>
                    <a:gd name="connsiteX90-371" fmla="*/ 8266 w 10000"/>
                    <a:gd name="connsiteY90-372" fmla="*/ 7532 h 10000"/>
                    <a:gd name="connsiteX91-373" fmla="*/ 8470 w 10000"/>
                    <a:gd name="connsiteY91-374" fmla="*/ 7922 h 10000"/>
                    <a:gd name="connsiteX92-375" fmla="*/ 8878 w 10000"/>
                    <a:gd name="connsiteY92-376" fmla="*/ 8052 h 10000"/>
                    <a:gd name="connsiteX93-377" fmla="*/ 9082 w 10000"/>
                    <a:gd name="connsiteY93-378" fmla="*/ 8182 h 10000"/>
                    <a:gd name="connsiteX94-379" fmla="*/ 8980 w 10000"/>
                    <a:gd name="connsiteY94-380" fmla="*/ 8572 h 10000"/>
                    <a:gd name="connsiteX0-381" fmla="*/ 8980 w 10000"/>
                    <a:gd name="connsiteY0-382" fmla="*/ 8572 h 10000"/>
                    <a:gd name="connsiteX1-383" fmla="*/ 8572 w 10000"/>
                    <a:gd name="connsiteY1-384" fmla="*/ 8701 h 10000"/>
                    <a:gd name="connsiteX2-385" fmla="*/ 8368 w 10000"/>
                    <a:gd name="connsiteY2-386" fmla="*/ 9221 h 10000"/>
                    <a:gd name="connsiteX3-387" fmla="*/ 7857 w 10000"/>
                    <a:gd name="connsiteY3-388" fmla="*/ 9221 h 10000"/>
                    <a:gd name="connsiteX4-389" fmla="*/ 7755 w 10000"/>
                    <a:gd name="connsiteY4-390" fmla="*/ 8961 h 10000"/>
                    <a:gd name="connsiteX5-391" fmla="*/ 7551 w 10000"/>
                    <a:gd name="connsiteY5-392" fmla="*/ 8831 h 10000"/>
                    <a:gd name="connsiteX6-393" fmla="*/ 7551 w 10000"/>
                    <a:gd name="connsiteY6-394" fmla="*/ 8961 h 10000"/>
                    <a:gd name="connsiteX7-395" fmla="*/ 7245 w 10000"/>
                    <a:gd name="connsiteY7-396" fmla="*/ 9091 h 10000"/>
                    <a:gd name="connsiteX8-397" fmla="*/ 6939 w 10000"/>
                    <a:gd name="connsiteY8-398" fmla="*/ 8442 h 10000"/>
                    <a:gd name="connsiteX9-399" fmla="*/ 6735 w 10000"/>
                    <a:gd name="connsiteY9-400" fmla="*/ 8442 h 10000"/>
                    <a:gd name="connsiteX10-401" fmla="*/ 6735 w 10000"/>
                    <a:gd name="connsiteY10-402" fmla="*/ 7792 h 10000"/>
                    <a:gd name="connsiteX11-403" fmla="*/ 6428 w 10000"/>
                    <a:gd name="connsiteY11-404" fmla="*/ 7403 h 10000"/>
                    <a:gd name="connsiteX12-405" fmla="*/ 6225 w 10000"/>
                    <a:gd name="connsiteY12-406" fmla="*/ 7403 h 10000"/>
                    <a:gd name="connsiteX13-407" fmla="*/ 6021 w 10000"/>
                    <a:gd name="connsiteY13-408" fmla="*/ 7142 h 10000"/>
                    <a:gd name="connsiteX14-409" fmla="*/ 5817 w 10000"/>
                    <a:gd name="connsiteY14-410" fmla="*/ 7142 h 10000"/>
                    <a:gd name="connsiteX15-411" fmla="*/ 5817 w 10000"/>
                    <a:gd name="connsiteY15-412" fmla="*/ 7403 h 10000"/>
                    <a:gd name="connsiteX16-413" fmla="*/ 5817 w 10000"/>
                    <a:gd name="connsiteY16-414" fmla="*/ 7662 h 10000"/>
                    <a:gd name="connsiteX17-415" fmla="*/ 5919 w 10000"/>
                    <a:gd name="connsiteY17-416" fmla="*/ 7792 h 10000"/>
                    <a:gd name="connsiteX18-417" fmla="*/ 5714 w 10000"/>
                    <a:gd name="connsiteY18-418" fmla="*/ 8052 h 10000"/>
                    <a:gd name="connsiteX19-419" fmla="*/ 5612 w 10000"/>
                    <a:gd name="connsiteY19-420" fmla="*/ 8701 h 10000"/>
                    <a:gd name="connsiteX20-421" fmla="*/ 5714 w 10000"/>
                    <a:gd name="connsiteY20-422" fmla="*/ 8961 h 10000"/>
                    <a:gd name="connsiteX21-423" fmla="*/ 5817 w 10000"/>
                    <a:gd name="connsiteY21-424" fmla="*/ 8961 h 10000"/>
                    <a:gd name="connsiteX22-425" fmla="*/ 5612 w 10000"/>
                    <a:gd name="connsiteY22-426" fmla="*/ 9091 h 10000"/>
                    <a:gd name="connsiteX23-427" fmla="*/ 5408 w 10000"/>
                    <a:gd name="connsiteY23-428" fmla="*/ 9480 h 10000"/>
                    <a:gd name="connsiteX24-429" fmla="*/ 5103 w 10000"/>
                    <a:gd name="connsiteY24-430" fmla="*/ 9480 h 10000"/>
                    <a:gd name="connsiteX25-431" fmla="*/ 5103 w 10000"/>
                    <a:gd name="connsiteY25-432" fmla="*/ 9740 h 10000"/>
                    <a:gd name="connsiteX26-433" fmla="*/ 4898 w 10000"/>
                    <a:gd name="connsiteY26-434" fmla="*/ 9870 h 10000"/>
                    <a:gd name="connsiteX27-435" fmla="*/ 4796 w 10000"/>
                    <a:gd name="connsiteY27-436" fmla="*/ 9610 h 10000"/>
                    <a:gd name="connsiteX28-437" fmla="*/ 4592 w 10000"/>
                    <a:gd name="connsiteY28-438" fmla="*/ 9610 h 10000"/>
                    <a:gd name="connsiteX29-439" fmla="*/ 4694 w 10000"/>
                    <a:gd name="connsiteY29-440" fmla="*/ 9870 h 10000"/>
                    <a:gd name="connsiteX30-441" fmla="*/ 4490 w 10000"/>
                    <a:gd name="connsiteY30-442" fmla="*/ 10000 h 10000"/>
                    <a:gd name="connsiteX31-443" fmla="*/ 4286 w 10000"/>
                    <a:gd name="connsiteY31-444" fmla="*/ 9740 h 10000"/>
                    <a:gd name="connsiteX32-445" fmla="*/ 3980 w 10000"/>
                    <a:gd name="connsiteY32-446" fmla="*/ 9740 h 10000"/>
                    <a:gd name="connsiteX33-447" fmla="*/ 4081 w 10000"/>
                    <a:gd name="connsiteY33-448" fmla="*/ 9221 h 10000"/>
                    <a:gd name="connsiteX34-449" fmla="*/ 3407 w 10000"/>
                    <a:gd name="connsiteY34-450" fmla="*/ 8473 h 10000"/>
                    <a:gd name="connsiteX35-451" fmla="*/ 3028 w 10000"/>
                    <a:gd name="connsiteY35-452" fmla="*/ 8716 h 10000"/>
                    <a:gd name="connsiteX36-453" fmla="*/ 2143 w 10000"/>
                    <a:gd name="connsiteY36-454" fmla="*/ 8052 h 10000"/>
                    <a:gd name="connsiteX37-455" fmla="*/ 1734 w 10000"/>
                    <a:gd name="connsiteY37-456" fmla="*/ 8052 h 10000"/>
                    <a:gd name="connsiteX38-457" fmla="*/ 1122 w 10000"/>
                    <a:gd name="connsiteY38-458" fmla="*/ 7142 h 10000"/>
                    <a:gd name="connsiteX39-459" fmla="*/ 511 w 10000"/>
                    <a:gd name="connsiteY39-460" fmla="*/ 7142 h 10000"/>
                    <a:gd name="connsiteX40-461" fmla="*/ 204 w 10000"/>
                    <a:gd name="connsiteY40-462" fmla="*/ 6753 h 10000"/>
                    <a:gd name="connsiteX41-463" fmla="*/ 0 w 10000"/>
                    <a:gd name="connsiteY41-464" fmla="*/ 5974 h 10000"/>
                    <a:gd name="connsiteX42-465" fmla="*/ 102 w 10000"/>
                    <a:gd name="connsiteY42-466" fmla="*/ 5714 h 10000"/>
                    <a:gd name="connsiteX43-467" fmla="*/ 204 w 10000"/>
                    <a:gd name="connsiteY43-468" fmla="*/ 4935 h 10000"/>
                    <a:gd name="connsiteX44-469" fmla="*/ 82 w 10000"/>
                    <a:gd name="connsiteY44-470" fmla="*/ 4669 h 10000"/>
                    <a:gd name="connsiteX45-471" fmla="*/ 409 w 10000"/>
                    <a:gd name="connsiteY45-472" fmla="*/ 4025 h 10000"/>
                    <a:gd name="connsiteX46-473" fmla="*/ 409 w 10000"/>
                    <a:gd name="connsiteY46-474" fmla="*/ 3636 h 10000"/>
                    <a:gd name="connsiteX47-475" fmla="*/ 102 w 10000"/>
                    <a:gd name="connsiteY47-476" fmla="*/ 3507 h 10000"/>
                    <a:gd name="connsiteX48-477" fmla="*/ 204 w 10000"/>
                    <a:gd name="connsiteY48-478" fmla="*/ 3376 h 10000"/>
                    <a:gd name="connsiteX49-479" fmla="*/ 612 w 10000"/>
                    <a:gd name="connsiteY49-480" fmla="*/ 3376 h 10000"/>
                    <a:gd name="connsiteX50-481" fmla="*/ 615 w 10000"/>
                    <a:gd name="connsiteY50-482" fmla="*/ 3246 h 10000"/>
                    <a:gd name="connsiteX51-483" fmla="*/ 1327 w 10000"/>
                    <a:gd name="connsiteY51-484" fmla="*/ 3636 h 10000"/>
                    <a:gd name="connsiteX52-485" fmla="*/ 1327 w 10000"/>
                    <a:gd name="connsiteY52-486" fmla="*/ 3117 h 10000"/>
                    <a:gd name="connsiteX53-487" fmla="*/ 1225 w 10000"/>
                    <a:gd name="connsiteY53-488" fmla="*/ 2987 h 10000"/>
                    <a:gd name="connsiteX54-489" fmla="*/ 1225 w 10000"/>
                    <a:gd name="connsiteY54-490" fmla="*/ 2597 h 10000"/>
                    <a:gd name="connsiteX55-491" fmla="*/ 1633 w 10000"/>
                    <a:gd name="connsiteY55-492" fmla="*/ 2208 h 10000"/>
                    <a:gd name="connsiteX56-493" fmla="*/ 1531 w 10000"/>
                    <a:gd name="connsiteY56-494" fmla="*/ 1818 h 10000"/>
                    <a:gd name="connsiteX57-495" fmla="*/ 1122 w 10000"/>
                    <a:gd name="connsiteY57-496" fmla="*/ 1169 h 10000"/>
                    <a:gd name="connsiteX58-497" fmla="*/ 1225 w 10000"/>
                    <a:gd name="connsiteY58-498" fmla="*/ 520 h 10000"/>
                    <a:gd name="connsiteX59-499" fmla="*/ 1939 w 10000"/>
                    <a:gd name="connsiteY59-500" fmla="*/ 259 h 10000"/>
                    <a:gd name="connsiteX60-501" fmla="*/ 3265 w 10000"/>
                    <a:gd name="connsiteY60-502" fmla="*/ 130 h 10000"/>
                    <a:gd name="connsiteX61-503" fmla="*/ 3674 w 10000"/>
                    <a:gd name="connsiteY61-504" fmla="*/ 0 h 10000"/>
                    <a:gd name="connsiteX62-505" fmla="*/ 4388 w 10000"/>
                    <a:gd name="connsiteY62-506" fmla="*/ 390 h 10000"/>
                    <a:gd name="connsiteX63-507" fmla="*/ 4898 w 10000"/>
                    <a:gd name="connsiteY63-508" fmla="*/ 649 h 10000"/>
                    <a:gd name="connsiteX64-509" fmla="*/ 5408 w 10000"/>
                    <a:gd name="connsiteY64-510" fmla="*/ 1039 h 10000"/>
                    <a:gd name="connsiteX65-511" fmla="*/ 5817 w 10000"/>
                    <a:gd name="connsiteY65-512" fmla="*/ 1689 h 10000"/>
                    <a:gd name="connsiteX66-513" fmla="*/ 6021 w 10000"/>
                    <a:gd name="connsiteY66-514" fmla="*/ 909 h 10000"/>
                    <a:gd name="connsiteX67-515" fmla="*/ 6021 w 10000"/>
                    <a:gd name="connsiteY67-516" fmla="*/ 779 h 10000"/>
                    <a:gd name="connsiteX68-517" fmla="*/ 6428 w 10000"/>
                    <a:gd name="connsiteY68-518" fmla="*/ 1039 h 10000"/>
                    <a:gd name="connsiteX69-519" fmla="*/ 6735 w 10000"/>
                    <a:gd name="connsiteY69-520" fmla="*/ 1169 h 10000"/>
                    <a:gd name="connsiteX70-521" fmla="*/ 7449 w 10000"/>
                    <a:gd name="connsiteY70-522" fmla="*/ 1039 h 10000"/>
                    <a:gd name="connsiteX71-523" fmla="*/ 7551 w 10000"/>
                    <a:gd name="connsiteY71-524" fmla="*/ 1558 h 10000"/>
                    <a:gd name="connsiteX72-525" fmla="*/ 8164 w 10000"/>
                    <a:gd name="connsiteY72-526" fmla="*/ 2078 h 10000"/>
                    <a:gd name="connsiteX73-527" fmla="*/ 8368 w 10000"/>
                    <a:gd name="connsiteY73-528" fmla="*/ 1948 h 10000"/>
                    <a:gd name="connsiteX74-529" fmla="*/ 9286 w 10000"/>
                    <a:gd name="connsiteY74-530" fmla="*/ 3117 h 10000"/>
                    <a:gd name="connsiteX75-531" fmla="*/ 9286 w 10000"/>
                    <a:gd name="connsiteY75-532" fmla="*/ 2858 h 10000"/>
                    <a:gd name="connsiteX76-533" fmla="*/ 9695 w 10000"/>
                    <a:gd name="connsiteY76-534" fmla="*/ 3376 h 10000"/>
                    <a:gd name="connsiteX77-535" fmla="*/ 9796 w 10000"/>
                    <a:gd name="connsiteY77-536" fmla="*/ 3766 h 10000"/>
                    <a:gd name="connsiteX78-537" fmla="*/ 9898 w 10000"/>
                    <a:gd name="connsiteY78-538" fmla="*/ 4675 h 10000"/>
                    <a:gd name="connsiteX79-539" fmla="*/ 10000 w 10000"/>
                    <a:gd name="connsiteY79-540" fmla="*/ 5455 h 10000"/>
                    <a:gd name="connsiteX80-541" fmla="*/ 9898 w 10000"/>
                    <a:gd name="connsiteY80-542" fmla="*/ 5844 h 10000"/>
                    <a:gd name="connsiteX81-543" fmla="*/ 9592 w 10000"/>
                    <a:gd name="connsiteY81-544" fmla="*/ 5844 h 10000"/>
                    <a:gd name="connsiteX82-545" fmla="*/ 9490 w 10000"/>
                    <a:gd name="connsiteY82-546" fmla="*/ 6363 h 10000"/>
                    <a:gd name="connsiteX83-547" fmla="*/ 9082 w 10000"/>
                    <a:gd name="connsiteY83-548" fmla="*/ 6624 h 10000"/>
                    <a:gd name="connsiteX84-549" fmla="*/ 9082 w 10000"/>
                    <a:gd name="connsiteY84-550" fmla="*/ 6883 h 10000"/>
                    <a:gd name="connsiteX85-551" fmla="*/ 9388 w 10000"/>
                    <a:gd name="connsiteY85-552" fmla="*/ 7013 h 10000"/>
                    <a:gd name="connsiteX86-553" fmla="*/ 9286 w 10000"/>
                    <a:gd name="connsiteY86-554" fmla="*/ 7142 h 10000"/>
                    <a:gd name="connsiteX87-555" fmla="*/ 8980 w 10000"/>
                    <a:gd name="connsiteY87-556" fmla="*/ 7403 h 10000"/>
                    <a:gd name="connsiteX88-557" fmla="*/ 8572 w 10000"/>
                    <a:gd name="connsiteY88-558" fmla="*/ 7273 h 10000"/>
                    <a:gd name="connsiteX89-559" fmla="*/ 8368 w 10000"/>
                    <a:gd name="connsiteY89-560" fmla="*/ 7273 h 10000"/>
                    <a:gd name="connsiteX90-561" fmla="*/ 8266 w 10000"/>
                    <a:gd name="connsiteY90-562" fmla="*/ 7532 h 10000"/>
                    <a:gd name="connsiteX91-563" fmla="*/ 8470 w 10000"/>
                    <a:gd name="connsiteY91-564" fmla="*/ 7922 h 10000"/>
                    <a:gd name="connsiteX92-565" fmla="*/ 8878 w 10000"/>
                    <a:gd name="connsiteY92-566" fmla="*/ 8052 h 10000"/>
                    <a:gd name="connsiteX93-567" fmla="*/ 9082 w 10000"/>
                    <a:gd name="connsiteY93-568" fmla="*/ 8182 h 10000"/>
                    <a:gd name="connsiteX94-569" fmla="*/ 8980 w 10000"/>
                    <a:gd name="connsiteY94-570" fmla="*/ 8572 h 10000"/>
                    <a:gd name="connsiteX0-571" fmla="*/ 8980 w 10000"/>
                    <a:gd name="connsiteY0-572" fmla="*/ 8572 h 9969"/>
                    <a:gd name="connsiteX1-573" fmla="*/ 8572 w 10000"/>
                    <a:gd name="connsiteY1-574" fmla="*/ 8701 h 9969"/>
                    <a:gd name="connsiteX2-575" fmla="*/ 8368 w 10000"/>
                    <a:gd name="connsiteY2-576" fmla="*/ 9221 h 9969"/>
                    <a:gd name="connsiteX3-577" fmla="*/ 7857 w 10000"/>
                    <a:gd name="connsiteY3-578" fmla="*/ 9221 h 9969"/>
                    <a:gd name="connsiteX4-579" fmla="*/ 7755 w 10000"/>
                    <a:gd name="connsiteY4-580" fmla="*/ 8961 h 9969"/>
                    <a:gd name="connsiteX5-581" fmla="*/ 7551 w 10000"/>
                    <a:gd name="connsiteY5-582" fmla="*/ 8831 h 9969"/>
                    <a:gd name="connsiteX6-583" fmla="*/ 7551 w 10000"/>
                    <a:gd name="connsiteY6-584" fmla="*/ 8961 h 9969"/>
                    <a:gd name="connsiteX7-585" fmla="*/ 7245 w 10000"/>
                    <a:gd name="connsiteY7-586" fmla="*/ 9091 h 9969"/>
                    <a:gd name="connsiteX8-587" fmla="*/ 6939 w 10000"/>
                    <a:gd name="connsiteY8-588" fmla="*/ 8442 h 9969"/>
                    <a:gd name="connsiteX9-589" fmla="*/ 6735 w 10000"/>
                    <a:gd name="connsiteY9-590" fmla="*/ 8442 h 9969"/>
                    <a:gd name="connsiteX10-591" fmla="*/ 6735 w 10000"/>
                    <a:gd name="connsiteY10-592" fmla="*/ 7792 h 9969"/>
                    <a:gd name="connsiteX11-593" fmla="*/ 6428 w 10000"/>
                    <a:gd name="connsiteY11-594" fmla="*/ 7403 h 9969"/>
                    <a:gd name="connsiteX12-595" fmla="*/ 6225 w 10000"/>
                    <a:gd name="connsiteY12-596" fmla="*/ 7403 h 9969"/>
                    <a:gd name="connsiteX13-597" fmla="*/ 6021 w 10000"/>
                    <a:gd name="connsiteY13-598" fmla="*/ 7142 h 9969"/>
                    <a:gd name="connsiteX14-599" fmla="*/ 5817 w 10000"/>
                    <a:gd name="connsiteY14-600" fmla="*/ 7142 h 9969"/>
                    <a:gd name="connsiteX15-601" fmla="*/ 5817 w 10000"/>
                    <a:gd name="connsiteY15-602" fmla="*/ 7403 h 9969"/>
                    <a:gd name="connsiteX16-603" fmla="*/ 5817 w 10000"/>
                    <a:gd name="connsiteY16-604" fmla="*/ 7662 h 9969"/>
                    <a:gd name="connsiteX17-605" fmla="*/ 5919 w 10000"/>
                    <a:gd name="connsiteY17-606" fmla="*/ 7792 h 9969"/>
                    <a:gd name="connsiteX18-607" fmla="*/ 5714 w 10000"/>
                    <a:gd name="connsiteY18-608" fmla="*/ 8052 h 9969"/>
                    <a:gd name="connsiteX19-609" fmla="*/ 5612 w 10000"/>
                    <a:gd name="connsiteY19-610" fmla="*/ 8701 h 9969"/>
                    <a:gd name="connsiteX20-611" fmla="*/ 5714 w 10000"/>
                    <a:gd name="connsiteY20-612" fmla="*/ 8961 h 9969"/>
                    <a:gd name="connsiteX21-613" fmla="*/ 5817 w 10000"/>
                    <a:gd name="connsiteY21-614" fmla="*/ 8961 h 9969"/>
                    <a:gd name="connsiteX22-615" fmla="*/ 5612 w 10000"/>
                    <a:gd name="connsiteY22-616" fmla="*/ 9091 h 9969"/>
                    <a:gd name="connsiteX23-617" fmla="*/ 5408 w 10000"/>
                    <a:gd name="connsiteY23-618" fmla="*/ 9480 h 9969"/>
                    <a:gd name="connsiteX24-619" fmla="*/ 5103 w 10000"/>
                    <a:gd name="connsiteY24-620" fmla="*/ 9480 h 9969"/>
                    <a:gd name="connsiteX25-621" fmla="*/ 5103 w 10000"/>
                    <a:gd name="connsiteY25-622" fmla="*/ 9740 h 9969"/>
                    <a:gd name="connsiteX26-623" fmla="*/ 4898 w 10000"/>
                    <a:gd name="connsiteY26-624" fmla="*/ 9870 h 9969"/>
                    <a:gd name="connsiteX27-625" fmla="*/ 4796 w 10000"/>
                    <a:gd name="connsiteY27-626" fmla="*/ 9610 h 9969"/>
                    <a:gd name="connsiteX28-627" fmla="*/ 4592 w 10000"/>
                    <a:gd name="connsiteY28-628" fmla="*/ 9610 h 9969"/>
                    <a:gd name="connsiteX29-629" fmla="*/ 4694 w 10000"/>
                    <a:gd name="connsiteY29-630" fmla="*/ 9870 h 9969"/>
                    <a:gd name="connsiteX30-631" fmla="*/ 4421 w 10000"/>
                    <a:gd name="connsiteY30-632" fmla="*/ 9969 h 9969"/>
                    <a:gd name="connsiteX31-633" fmla="*/ 4286 w 10000"/>
                    <a:gd name="connsiteY31-634" fmla="*/ 9740 h 9969"/>
                    <a:gd name="connsiteX32-635" fmla="*/ 3980 w 10000"/>
                    <a:gd name="connsiteY32-636" fmla="*/ 9740 h 9969"/>
                    <a:gd name="connsiteX33-637" fmla="*/ 4081 w 10000"/>
                    <a:gd name="connsiteY33-638" fmla="*/ 9221 h 9969"/>
                    <a:gd name="connsiteX34-639" fmla="*/ 3407 w 10000"/>
                    <a:gd name="connsiteY34-640" fmla="*/ 8473 h 9969"/>
                    <a:gd name="connsiteX35-641" fmla="*/ 3028 w 10000"/>
                    <a:gd name="connsiteY35-642" fmla="*/ 8716 h 9969"/>
                    <a:gd name="connsiteX36-643" fmla="*/ 2143 w 10000"/>
                    <a:gd name="connsiteY36-644" fmla="*/ 8052 h 9969"/>
                    <a:gd name="connsiteX37-645" fmla="*/ 1734 w 10000"/>
                    <a:gd name="connsiteY37-646" fmla="*/ 8052 h 9969"/>
                    <a:gd name="connsiteX38-647" fmla="*/ 1122 w 10000"/>
                    <a:gd name="connsiteY38-648" fmla="*/ 7142 h 9969"/>
                    <a:gd name="connsiteX39-649" fmla="*/ 511 w 10000"/>
                    <a:gd name="connsiteY39-650" fmla="*/ 7142 h 9969"/>
                    <a:gd name="connsiteX40-651" fmla="*/ 204 w 10000"/>
                    <a:gd name="connsiteY40-652" fmla="*/ 6753 h 9969"/>
                    <a:gd name="connsiteX41-653" fmla="*/ 0 w 10000"/>
                    <a:gd name="connsiteY41-654" fmla="*/ 5974 h 9969"/>
                    <a:gd name="connsiteX42-655" fmla="*/ 102 w 10000"/>
                    <a:gd name="connsiteY42-656" fmla="*/ 5714 h 9969"/>
                    <a:gd name="connsiteX43-657" fmla="*/ 204 w 10000"/>
                    <a:gd name="connsiteY43-658" fmla="*/ 4935 h 9969"/>
                    <a:gd name="connsiteX44-659" fmla="*/ 82 w 10000"/>
                    <a:gd name="connsiteY44-660" fmla="*/ 4669 h 9969"/>
                    <a:gd name="connsiteX45-661" fmla="*/ 409 w 10000"/>
                    <a:gd name="connsiteY45-662" fmla="*/ 4025 h 9969"/>
                    <a:gd name="connsiteX46-663" fmla="*/ 409 w 10000"/>
                    <a:gd name="connsiteY46-664" fmla="*/ 3636 h 9969"/>
                    <a:gd name="connsiteX47-665" fmla="*/ 102 w 10000"/>
                    <a:gd name="connsiteY47-666" fmla="*/ 3507 h 9969"/>
                    <a:gd name="connsiteX48-667" fmla="*/ 204 w 10000"/>
                    <a:gd name="connsiteY48-668" fmla="*/ 3376 h 9969"/>
                    <a:gd name="connsiteX49-669" fmla="*/ 612 w 10000"/>
                    <a:gd name="connsiteY49-670" fmla="*/ 3376 h 9969"/>
                    <a:gd name="connsiteX50-671" fmla="*/ 615 w 10000"/>
                    <a:gd name="connsiteY50-672" fmla="*/ 3246 h 9969"/>
                    <a:gd name="connsiteX51-673" fmla="*/ 1327 w 10000"/>
                    <a:gd name="connsiteY51-674" fmla="*/ 3636 h 9969"/>
                    <a:gd name="connsiteX52-675" fmla="*/ 1327 w 10000"/>
                    <a:gd name="connsiteY52-676" fmla="*/ 3117 h 9969"/>
                    <a:gd name="connsiteX53-677" fmla="*/ 1225 w 10000"/>
                    <a:gd name="connsiteY53-678" fmla="*/ 2987 h 9969"/>
                    <a:gd name="connsiteX54-679" fmla="*/ 1225 w 10000"/>
                    <a:gd name="connsiteY54-680" fmla="*/ 2597 h 9969"/>
                    <a:gd name="connsiteX55-681" fmla="*/ 1633 w 10000"/>
                    <a:gd name="connsiteY55-682" fmla="*/ 2208 h 9969"/>
                    <a:gd name="connsiteX56-683" fmla="*/ 1531 w 10000"/>
                    <a:gd name="connsiteY56-684" fmla="*/ 1818 h 9969"/>
                    <a:gd name="connsiteX57-685" fmla="*/ 1122 w 10000"/>
                    <a:gd name="connsiteY57-686" fmla="*/ 1169 h 9969"/>
                    <a:gd name="connsiteX58-687" fmla="*/ 1225 w 10000"/>
                    <a:gd name="connsiteY58-688" fmla="*/ 520 h 9969"/>
                    <a:gd name="connsiteX59-689" fmla="*/ 1939 w 10000"/>
                    <a:gd name="connsiteY59-690" fmla="*/ 259 h 9969"/>
                    <a:gd name="connsiteX60-691" fmla="*/ 3265 w 10000"/>
                    <a:gd name="connsiteY60-692" fmla="*/ 130 h 9969"/>
                    <a:gd name="connsiteX61-693" fmla="*/ 3674 w 10000"/>
                    <a:gd name="connsiteY61-694" fmla="*/ 0 h 9969"/>
                    <a:gd name="connsiteX62-695" fmla="*/ 4388 w 10000"/>
                    <a:gd name="connsiteY62-696" fmla="*/ 390 h 9969"/>
                    <a:gd name="connsiteX63-697" fmla="*/ 4898 w 10000"/>
                    <a:gd name="connsiteY63-698" fmla="*/ 649 h 9969"/>
                    <a:gd name="connsiteX64-699" fmla="*/ 5408 w 10000"/>
                    <a:gd name="connsiteY64-700" fmla="*/ 1039 h 9969"/>
                    <a:gd name="connsiteX65-701" fmla="*/ 5817 w 10000"/>
                    <a:gd name="connsiteY65-702" fmla="*/ 1689 h 9969"/>
                    <a:gd name="connsiteX66-703" fmla="*/ 6021 w 10000"/>
                    <a:gd name="connsiteY66-704" fmla="*/ 909 h 9969"/>
                    <a:gd name="connsiteX67-705" fmla="*/ 6021 w 10000"/>
                    <a:gd name="connsiteY67-706" fmla="*/ 779 h 9969"/>
                    <a:gd name="connsiteX68-707" fmla="*/ 6428 w 10000"/>
                    <a:gd name="connsiteY68-708" fmla="*/ 1039 h 9969"/>
                    <a:gd name="connsiteX69-709" fmla="*/ 6735 w 10000"/>
                    <a:gd name="connsiteY69-710" fmla="*/ 1169 h 9969"/>
                    <a:gd name="connsiteX70-711" fmla="*/ 7449 w 10000"/>
                    <a:gd name="connsiteY70-712" fmla="*/ 1039 h 9969"/>
                    <a:gd name="connsiteX71-713" fmla="*/ 7551 w 10000"/>
                    <a:gd name="connsiteY71-714" fmla="*/ 1558 h 9969"/>
                    <a:gd name="connsiteX72-715" fmla="*/ 8164 w 10000"/>
                    <a:gd name="connsiteY72-716" fmla="*/ 2078 h 9969"/>
                    <a:gd name="connsiteX73-717" fmla="*/ 8368 w 10000"/>
                    <a:gd name="connsiteY73-718" fmla="*/ 1948 h 9969"/>
                    <a:gd name="connsiteX74-719" fmla="*/ 9286 w 10000"/>
                    <a:gd name="connsiteY74-720" fmla="*/ 3117 h 9969"/>
                    <a:gd name="connsiteX75-721" fmla="*/ 9286 w 10000"/>
                    <a:gd name="connsiteY75-722" fmla="*/ 2858 h 9969"/>
                    <a:gd name="connsiteX76-723" fmla="*/ 9695 w 10000"/>
                    <a:gd name="connsiteY76-724" fmla="*/ 3376 h 9969"/>
                    <a:gd name="connsiteX77-725" fmla="*/ 9796 w 10000"/>
                    <a:gd name="connsiteY77-726" fmla="*/ 3766 h 9969"/>
                    <a:gd name="connsiteX78-727" fmla="*/ 9898 w 10000"/>
                    <a:gd name="connsiteY78-728" fmla="*/ 4675 h 9969"/>
                    <a:gd name="connsiteX79-729" fmla="*/ 10000 w 10000"/>
                    <a:gd name="connsiteY79-730" fmla="*/ 5455 h 9969"/>
                    <a:gd name="connsiteX80-731" fmla="*/ 9898 w 10000"/>
                    <a:gd name="connsiteY80-732" fmla="*/ 5844 h 9969"/>
                    <a:gd name="connsiteX81-733" fmla="*/ 9592 w 10000"/>
                    <a:gd name="connsiteY81-734" fmla="*/ 5844 h 9969"/>
                    <a:gd name="connsiteX82-735" fmla="*/ 9490 w 10000"/>
                    <a:gd name="connsiteY82-736" fmla="*/ 6363 h 9969"/>
                    <a:gd name="connsiteX83-737" fmla="*/ 9082 w 10000"/>
                    <a:gd name="connsiteY83-738" fmla="*/ 6624 h 9969"/>
                    <a:gd name="connsiteX84-739" fmla="*/ 9082 w 10000"/>
                    <a:gd name="connsiteY84-740" fmla="*/ 6883 h 9969"/>
                    <a:gd name="connsiteX85-741" fmla="*/ 9388 w 10000"/>
                    <a:gd name="connsiteY85-742" fmla="*/ 7013 h 9969"/>
                    <a:gd name="connsiteX86-743" fmla="*/ 9286 w 10000"/>
                    <a:gd name="connsiteY86-744" fmla="*/ 7142 h 9969"/>
                    <a:gd name="connsiteX87-745" fmla="*/ 8980 w 10000"/>
                    <a:gd name="connsiteY87-746" fmla="*/ 7403 h 9969"/>
                    <a:gd name="connsiteX88-747" fmla="*/ 8572 w 10000"/>
                    <a:gd name="connsiteY88-748" fmla="*/ 7273 h 9969"/>
                    <a:gd name="connsiteX89-749" fmla="*/ 8368 w 10000"/>
                    <a:gd name="connsiteY89-750" fmla="*/ 7273 h 9969"/>
                    <a:gd name="connsiteX90-751" fmla="*/ 8266 w 10000"/>
                    <a:gd name="connsiteY90-752" fmla="*/ 7532 h 9969"/>
                    <a:gd name="connsiteX91-753" fmla="*/ 8470 w 10000"/>
                    <a:gd name="connsiteY91-754" fmla="*/ 7922 h 9969"/>
                    <a:gd name="connsiteX92-755" fmla="*/ 8878 w 10000"/>
                    <a:gd name="connsiteY92-756" fmla="*/ 8052 h 9969"/>
                    <a:gd name="connsiteX93-757" fmla="*/ 9082 w 10000"/>
                    <a:gd name="connsiteY93-758" fmla="*/ 8182 h 9969"/>
                    <a:gd name="connsiteX94-759" fmla="*/ 8980 w 10000"/>
                    <a:gd name="connsiteY94-760" fmla="*/ 8572 h 9969"/>
                    <a:gd name="connsiteX0-761" fmla="*/ 8980 w 10000"/>
                    <a:gd name="connsiteY0-762" fmla="*/ 8599 h 10000"/>
                    <a:gd name="connsiteX1-763" fmla="*/ 8572 w 10000"/>
                    <a:gd name="connsiteY1-764" fmla="*/ 8728 h 10000"/>
                    <a:gd name="connsiteX2-765" fmla="*/ 8368 w 10000"/>
                    <a:gd name="connsiteY2-766" fmla="*/ 9250 h 10000"/>
                    <a:gd name="connsiteX3-767" fmla="*/ 7857 w 10000"/>
                    <a:gd name="connsiteY3-768" fmla="*/ 9250 h 10000"/>
                    <a:gd name="connsiteX4-769" fmla="*/ 7755 w 10000"/>
                    <a:gd name="connsiteY4-770" fmla="*/ 8989 h 10000"/>
                    <a:gd name="connsiteX5-771" fmla="*/ 7551 w 10000"/>
                    <a:gd name="connsiteY5-772" fmla="*/ 8858 h 10000"/>
                    <a:gd name="connsiteX6-773" fmla="*/ 7551 w 10000"/>
                    <a:gd name="connsiteY6-774" fmla="*/ 8989 h 10000"/>
                    <a:gd name="connsiteX7-775" fmla="*/ 7245 w 10000"/>
                    <a:gd name="connsiteY7-776" fmla="*/ 9119 h 10000"/>
                    <a:gd name="connsiteX8-777" fmla="*/ 6939 w 10000"/>
                    <a:gd name="connsiteY8-778" fmla="*/ 8468 h 10000"/>
                    <a:gd name="connsiteX9-779" fmla="*/ 6735 w 10000"/>
                    <a:gd name="connsiteY9-780" fmla="*/ 8468 h 10000"/>
                    <a:gd name="connsiteX10-781" fmla="*/ 6735 w 10000"/>
                    <a:gd name="connsiteY10-782" fmla="*/ 7816 h 10000"/>
                    <a:gd name="connsiteX11-783" fmla="*/ 6428 w 10000"/>
                    <a:gd name="connsiteY11-784" fmla="*/ 7426 h 10000"/>
                    <a:gd name="connsiteX12-785" fmla="*/ 6225 w 10000"/>
                    <a:gd name="connsiteY12-786" fmla="*/ 7426 h 10000"/>
                    <a:gd name="connsiteX13-787" fmla="*/ 6021 w 10000"/>
                    <a:gd name="connsiteY13-788" fmla="*/ 7164 h 10000"/>
                    <a:gd name="connsiteX14-789" fmla="*/ 5817 w 10000"/>
                    <a:gd name="connsiteY14-790" fmla="*/ 7164 h 10000"/>
                    <a:gd name="connsiteX15-791" fmla="*/ 5817 w 10000"/>
                    <a:gd name="connsiteY15-792" fmla="*/ 7426 h 10000"/>
                    <a:gd name="connsiteX16-793" fmla="*/ 5817 w 10000"/>
                    <a:gd name="connsiteY16-794" fmla="*/ 7686 h 10000"/>
                    <a:gd name="connsiteX17-795" fmla="*/ 5919 w 10000"/>
                    <a:gd name="connsiteY17-796" fmla="*/ 7816 h 10000"/>
                    <a:gd name="connsiteX18-797" fmla="*/ 5714 w 10000"/>
                    <a:gd name="connsiteY18-798" fmla="*/ 8077 h 10000"/>
                    <a:gd name="connsiteX19-799" fmla="*/ 5612 w 10000"/>
                    <a:gd name="connsiteY19-800" fmla="*/ 8728 h 10000"/>
                    <a:gd name="connsiteX20-801" fmla="*/ 5714 w 10000"/>
                    <a:gd name="connsiteY20-802" fmla="*/ 8989 h 10000"/>
                    <a:gd name="connsiteX21-803" fmla="*/ 5817 w 10000"/>
                    <a:gd name="connsiteY21-804" fmla="*/ 8989 h 10000"/>
                    <a:gd name="connsiteX22-805" fmla="*/ 5612 w 10000"/>
                    <a:gd name="connsiteY22-806" fmla="*/ 9119 h 10000"/>
                    <a:gd name="connsiteX23-807" fmla="*/ 5408 w 10000"/>
                    <a:gd name="connsiteY23-808" fmla="*/ 9509 h 10000"/>
                    <a:gd name="connsiteX24-809" fmla="*/ 5103 w 10000"/>
                    <a:gd name="connsiteY24-810" fmla="*/ 9509 h 10000"/>
                    <a:gd name="connsiteX25-811" fmla="*/ 5103 w 10000"/>
                    <a:gd name="connsiteY25-812" fmla="*/ 9770 h 10000"/>
                    <a:gd name="connsiteX26-813" fmla="*/ 4898 w 10000"/>
                    <a:gd name="connsiteY26-814" fmla="*/ 9901 h 10000"/>
                    <a:gd name="connsiteX27-815" fmla="*/ 4796 w 10000"/>
                    <a:gd name="connsiteY27-816" fmla="*/ 9640 h 10000"/>
                    <a:gd name="connsiteX28-817" fmla="*/ 4592 w 10000"/>
                    <a:gd name="connsiteY28-818" fmla="*/ 9640 h 10000"/>
                    <a:gd name="connsiteX29-819" fmla="*/ 4704 w 10000"/>
                    <a:gd name="connsiteY29-820" fmla="*/ 9994 h 10000"/>
                    <a:gd name="connsiteX30-821" fmla="*/ 4421 w 10000"/>
                    <a:gd name="connsiteY30-822" fmla="*/ 10000 h 10000"/>
                    <a:gd name="connsiteX31-823" fmla="*/ 4286 w 10000"/>
                    <a:gd name="connsiteY31-824" fmla="*/ 9770 h 10000"/>
                    <a:gd name="connsiteX32-825" fmla="*/ 3980 w 10000"/>
                    <a:gd name="connsiteY32-826" fmla="*/ 9770 h 10000"/>
                    <a:gd name="connsiteX33-827" fmla="*/ 4081 w 10000"/>
                    <a:gd name="connsiteY33-828" fmla="*/ 9250 h 10000"/>
                    <a:gd name="connsiteX34-829" fmla="*/ 3407 w 10000"/>
                    <a:gd name="connsiteY34-830" fmla="*/ 8499 h 10000"/>
                    <a:gd name="connsiteX35-831" fmla="*/ 3028 w 10000"/>
                    <a:gd name="connsiteY35-832" fmla="*/ 8743 h 10000"/>
                    <a:gd name="connsiteX36-833" fmla="*/ 2143 w 10000"/>
                    <a:gd name="connsiteY36-834" fmla="*/ 8077 h 10000"/>
                    <a:gd name="connsiteX37-835" fmla="*/ 1734 w 10000"/>
                    <a:gd name="connsiteY37-836" fmla="*/ 8077 h 10000"/>
                    <a:gd name="connsiteX38-837" fmla="*/ 1122 w 10000"/>
                    <a:gd name="connsiteY38-838" fmla="*/ 7164 h 10000"/>
                    <a:gd name="connsiteX39-839" fmla="*/ 511 w 10000"/>
                    <a:gd name="connsiteY39-840" fmla="*/ 7164 h 10000"/>
                    <a:gd name="connsiteX40-841" fmla="*/ 204 w 10000"/>
                    <a:gd name="connsiteY40-842" fmla="*/ 6774 h 10000"/>
                    <a:gd name="connsiteX41-843" fmla="*/ 0 w 10000"/>
                    <a:gd name="connsiteY41-844" fmla="*/ 5993 h 10000"/>
                    <a:gd name="connsiteX42-845" fmla="*/ 102 w 10000"/>
                    <a:gd name="connsiteY42-846" fmla="*/ 5732 h 10000"/>
                    <a:gd name="connsiteX43-847" fmla="*/ 204 w 10000"/>
                    <a:gd name="connsiteY43-848" fmla="*/ 4950 h 10000"/>
                    <a:gd name="connsiteX44-849" fmla="*/ 82 w 10000"/>
                    <a:gd name="connsiteY44-850" fmla="*/ 4684 h 10000"/>
                    <a:gd name="connsiteX45-851" fmla="*/ 409 w 10000"/>
                    <a:gd name="connsiteY45-852" fmla="*/ 4038 h 10000"/>
                    <a:gd name="connsiteX46-853" fmla="*/ 409 w 10000"/>
                    <a:gd name="connsiteY46-854" fmla="*/ 3647 h 10000"/>
                    <a:gd name="connsiteX47-855" fmla="*/ 102 w 10000"/>
                    <a:gd name="connsiteY47-856" fmla="*/ 3518 h 10000"/>
                    <a:gd name="connsiteX48-857" fmla="*/ 204 w 10000"/>
                    <a:gd name="connsiteY48-858" fmla="*/ 3386 h 10000"/>
                    <a:gd name="connsiteX49-859" fmla="*/ 612 w 10000"/>
                    <a:gd name="connsiteY49-860" fmla="*/ 3386 h 10000"/>
                    <a:gd name="connsiteX50-861" fmla="*/ 615 w 10000"/>
                    <a:gd name="connsiteY50-862" fmla="*/ 3256 h 10000"/>
                    <a:gd name="connsiteX51-863" fmla="*/ 1327 w 10000"/>
                    <a:gd name="connsiteY51-864" fmla="*/ 3647 h 10000"/>
                    <a:gd name="connsiteX52-865" fmla="*/ 1327 w 10000"/>
                    <a:gd name="connsiteY52-866" fmla="*/ 3127 h 10000"/>
                    <a:gd name="connsiteX53-867" fmla="*/ 1225 w 10000"/>
                    <a:gd name="connsiteY53-868" fmla="*/ 2996 h 10000"/>
                    <a:gd name="connsiteX54-869" fmla="*/ 1225 w 10000"/>
                    <a:gd name="connsiteY54-870" fmla="*/ 2605 h 10000"/>
                    <a:gd name="connsiteX55-871" fmla="*/ 1633 w 10000"/>
                    <a:gd name="connsiteY55-872" fmla="*/ 2215 h 10000"/>
                    <a:gd name="connsiteX56-873" fmla="*/ 1531 w 10000"/>
                    <a:gd name="connsiteY56-874" fmla="*/ 1824 h 10000"/>
                    <a:gd name="connsiteX57-875" fmla="*/ 1122 w 10000"/>
                    <a:gd name="connsiteY57-876" fmla="*/ 1173 h 10000"/>
                    <a:gd name="connsiteX58-877" fmla="*/ 1225 w 10000"/>
                    <a:gd name="connsiteY58-878" fmla="*/ 522 h 10000"/>
                    <a:gd name="connsiteX59-879" fmla="*/ 1939 w 10000"/>
                    <a:gd name="connsiteY59-880" fmla="*/ 260 h 10000"/>
                    <a:gd name="connsiteX60-881" fmla="*/ 3265 w 10000"/>
                    <a:gd name="connsiteY60-882" fmla="*/ 130 h 10000"/>
                    <a:gd name="connsiteX61-883" fmla="*/ 3674 w 10000"/>
                    <a:gd name="connsiteY61-884" fmla="*/ 0 h 10000"/>
                    <a:gd name="connsiteX62-885" fmla="*/ 4388 w 10000"/>
                    <a:gd name="connsiteY62-886" fmla="*/ 391 h 10000"/>
                    <a:gd name="connsiteX63-887" fmla="*/ 4898 w 10000"/>
                    <a:gd name="connsiteY63-888" fmla="*/ 651 h 10000"/>
                    <a:gd name="connsiteX64-889" fmla="*/ 5408 w 10000"/>
                    <a:gd name="connsiteY64-890" fmla="*/ 1042 h 10000"/>
                    <a:gd name="connsiteX65-891" fmla="*/ 5817 w 10000"/>
                    <a:gd name="connsiteY65-892" fmla="*/ 1694 h 10000"/>
                    <a:gd name="connsiteX66-893" fmla="*/ 6021 w 10000"/>
                    <a:gd name="connsiteY66-894" fmla="*/ 912 h 10000"/>
                    <a:gd name="connsiteX67-895" fmla="*/ 6021 w 10000"/>
                    <a:gd name="connsiteY67-896" fmla="*/ 781 h 10000"/>
                    <a:gd name="connsiteX68-897" fmla="*/ 6428 w 10000"/>
                    <a:gd name="connsiteY68-898" fmla="*/ 1042 h 10000"/>
                    <a:gd name="connsiteX69-899" fmla="*/ 6735 w 10000"/>
                    <a:gd name="connsiteY69-900" fmla="*/ 1173 h 10000"/>
                    <a:gd name="connsiteX70-901" fmla="*/ 7449 w 10000"/>
                    <a:gd name="connsiteY70-902" fmla="*/ 1042 h 10000"/>
                    <a:gd name="connsiteX71-903" fmla="*/ 7551 w 10000"/>
                    <a:gd name="connsiteY71-904" fmla="*/ 1563 h 10000"/>
                    <a:gd name="connsiteX72-905" fmla="*/ 8164 w 10000"/>
                    <a:gd name="connsiteY72-906" fmla="*/ 2084 h 10000"/>
                    <a:gd name="connsiteX73-907" fmla="*/ 8368 w 10000"/>
                    <a:gd name="connsiteY73-908" fmla="*/ 1954 h 10000"/>
                    <a:gd name="connsiteX74-909" fmla="*/ 9286 w 10000"/>
                    <a:gd name="connsiteY74-910" fmla="*/ 3127 h 10000"/>
                    <a:gd name="connsiteX75-911" fmla="*/ 9286 w 10000"/>
                    <a:gd name="connsiteY75-912" fmla="*/ 2867 h 10000"/>
                    <a:gd name="connsiteX76-913" fmla="*/ 9695 w 10000"/>
                    <a:gd name="connsiteY76-914" fmla="*/ 3386 h 10000"/>
                    <a:gd name="connsiteX77-915" fmla="*/ 9796 w 10000"/>
                    <a:gd name="connsiteY77-916" fmla="*/ 3778 h 10000"/>
                    <a:gd name="connsiteX78-917" fmla="*/ 9898 w 10000"/>
                    <a:gd name="connsiteY78-918" fmla="*/ 4690 h 10000"/>
                    <a:gd name="connsiteX79-919" fmla="*/ 10000 w 10000"/>
                    <a:gd name="connsiteY79-920" fmla="*/ 5472 h 10000"/>
                    <a:gd name="connsiteX80-921" fmla="*/ 9898 w 10000"/>
                    <a:gd name="connsiteY80-922" fmla="*/ 5862 h 10000"/>
                    <a:gd name="connsiteX81-923" fmla="*/ 9592 w 10000"/>
                    <a:gd name="connsiteY81-924" fmla="*/ 5862 h 10000"/>
                    <a:gd name="connsiteX82-925" fmla="*/ 9490 w 10000"/>
                    <a:gd name="connsiteY82-926" fmla="*/ 6383 h 10000"/>
                    <a:gd name="connsiteX83-927" fmla="*/ 9082 w 10000"/>
                    <a:gd name="connsiteY83-928" fmla="*/ 6645 h 10000"/>
                    <a:gd name="connsiteX84-929" fmla="*/ 9082 w 10000"/>
                    <a:gd name="connsiteY84-930" fmla="*/ 6904 h 10000"/>
                    <a:gd name="connsiteX85-931" fmla="*/ 9388 w 10000"/>
                    <a:gd name="connsiteY85-932" fmla="*/ 7035 h 10000"/>
                    <a:gd name="connsiteX86-933" fmla="*/ 9286 w 10000"/>
                    <a:gd name="connsiteY86-934" fmla="*/ 7164 h 10000"/>
                    <a:gd name="connsiteX87-935" fmla="*/ 8980 w 10000"/>
                    <a:gd name="connsiteY87-936" fmla="*/ 7426 h 10000"/>
                    <a:gd name="connsiteX88-937" fmla="*/ 8572 w 10000"/>
                    <a:gd name="connsiteY88-938" fmla="*/ 7296 h 10000"/>
                    <a:gd name="connsiteX89-939" fmla="*/ 8368 w 10000"/>
                    <a:gd name="connsiteY89-940" fmla="*/ 7296 h 10000"/>
                    <a:gd name="connsiteX90-941" fmla="*/ 8266 w 10000"/>
                    <a:gd name="connsiteY90-942" fmla="*/ 7555 h 10000"/>
                    <a:gd name="connsiteX91-943" fmla="*/ 8470 w 10000"/>
                    <a:gd name="connsiteY91-944" fmla="*/ 7947 h 10000"/>
                    <a:gd name="connsiteX92-945" fmla="*/ 8878 w 10000"/>
                    <a:gd name="connsiteY92-946" fmla="*/ 8077 h 10000"/>
                    <a:gd name="connsiteX93-947" fmla="*/ 9082 w 10000"/>
                    <a:gd name="connsiteY93-948" fmla="*/ 8207 h 10000"/>
                    <a:gd name="connsiteX94-949" fmla="*/ 8980 w 10000"/>
                    <a:gd name="connsiteY94-950" fmla="*/ 8599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Lst>
                  <a:rect l="l" t="t" r="r" b="b"/>
                  <a:pathLst>
                    <a:path w="10000" h="10000">
                      <a:moveTo>
                        <a:pt x="8980" y="8599"/>
                      </a:moveTo>
                      <a:lnTo>
                        <a:pt x="8572" y="8728"/>
                      </a:lnTo>
                      <a:lnTo>
                        <a:pt x="8368" y="9250"/>
                      </a:lnTo>
                      <a:lnTo>
                        <a:pt x="7857" y="9250"/>
                      </a:lnTo>
                      <a:lnTo>
                        <a:pt x="7755" y="8989"/>
                      </a:lnTo>
                      <a:lnTo>
                        <a:pt x="7551" y="8858"/>
                      </a:lnTo>
                      <a:lnTo>
                        <a:pt x="7551" y="8989"/>
                      </a:lnTo>
                      <a:lnTo>
                        <a:pt x="7245" y="9119"/>
                      </a:lnTo>
                      <a:lnTo>
                        <a:pt x="6939" y="8468"/>
                      </a:lnTo>
                      <a:lnTo>
                        <a:pt x="6735" y="8468"/>
                      </a:lnTo>
                      <a:lnTo>
                        <a:pt x="6735" y="7816"/>
                      </a:lnTo>
                      <a:lnTo>
                        <a:pt x="6428" y="7426"/>
                      </a:lnTo>
                      <a:lnTo>
                        <a:pt x="6225" y="7426"/>
                      </a:lnTo>
                      <a:lnTo>
                        <a:pt x="6021" y="7164"/>
                      </a:lnTo>
                      <a:lnTo>
                        <a:pt x="5817" y="7164"/>
                      </a:lnTo>
                      <a:lnTo>
                        <a:pt x="5817" y="7426"/>
                      </a:lnTo>
                      <a:lnTo>
                        <a:pt x="5817" y="7686"/>
                      </a:lnTo>
                      <a:lnTo>
                        <a:pt x="5919" y="7816"/>
                      </a:lnTo>
                      <a:cubicBezTo>
                        <a:pt x="5851" y="7904"/>
                        <a:pt x="5782" y="7990"/>
                        <a:pt x="5714" y="8077"/>
                      </a:cubicBezTo>
                      <a:lnTo>
                        <a:pt x="5612" y="8728"/>
                      </a:lnTo>
                      <a:lnTo>
                        <a:pt x="5714" y="8989"/>
                      </a:lnTo>
                      <a:lnTo>
                        <a:pt x="5817" y="8989"/>
                      </a:lnTo>
                      <a:lnTo>
                        <a:pt x="5612" y="9119"/>
                      </a:lnTo>
                      <a:lnTo>
                        <a:pt x="5408" y="9509"/>
                      </a:lnTo>
                      <a:lnTo>
                        <a:pt x="5103" y="9509"/>
                      </a:lnTo>
                      <a:lnTo>
                        <a:pt x="5103" y="9770"/>
                      </a:lnTo>
                      <a:lnTo>
                        <a:pt x="4898" y="9901"/>
                      </a:lnTo>
                      <a:lnTo>
                        <a:pt x="4796" y="9640"/>
                      </a:lnTo>
                      <a:lnTo>
                        <a:pt x="4592" y="9640"/>
                      </a:lnTo>
                      <a:cubicBezTo>
                        <a:pt x="4629" y="9758"/>
                        <a:pt x="4667" y="9876"/>
                        <a:pt x="4704" y="9994"/>
                      </a:cubicBezTo>
                      <a:lnTo>
                        <a:pt x="4421" y="10000"/>
                      </a:lnTo>
                      <a:lnTo>
                        <a:pt x="4286" y="9770"/>
                      </a:lnTo>
                      <a:lnTo>
                        <a:pt x="3980" y="9770"/>
                      </a:lnTo>
                      <a:cubicBezTo>
                        <a:pt x="4014" y="9596"/>
                        <a:pt x="4047" y="9423"/>
                        <a:pt x="4081" y="9250"/>
                      </a:cubicBezTo>
                      <a:lnTo>
                        <a:pt x="3407" y="8499"/>
                      </a:lnTo>
                      <a:lnTo>
                        <a:pt x="3028" y="8743"/>
                      </a:lnTo>
                      <a:lnTo>
                        <a:pt x="2143" y="8077"/>
                      </a:lnTo>
                      <a:lnTo>
                        <a:pt x="1734" y="8077"/>
                      </a:lnTo>
                      <a:lnTo>
                        <a:pt x="1122" y="7164"/>
                      </a:lnTo>
                      <a:lnTo>
                        <a:pt x="511" y="7164"/>
                      </a:lnTo>
                      <a:lnTo>
                        <a:pt x="204" y="6774"/>
                      </a:lnTo>
                      <a:lnTo>
                        <a:pt x="0" y="5993"/>
                      </a:lnTo>
                      <a:lnTo>
                        <a:pt x="102" y="5732"/>
                      </a:lnTo>
                      <a:lnTo>
                        <a:pt x="204" y="4950"/>
                      </a:lnTo>
                      <a:lnTo>
                        <a:pt x="82" y="4684"/>
                      </a:lnTo>
                      <a:lnTo>
                        <a:pt x="409" y="4038"/>
                      </a:lnTo>
                      <a:lnTo>
                        <a:pt x="409" y="3647"/>
                      </a:lnTo>
                      <a:lnTo>
                        <a:pt x="102" y="3518"/>
                      </a:lnTo>
                      <a:lnTo>
                        <a:pt x="204" y="3386"/>
                      </a:lnTo>
                      <a:lnTo>
                        <a:pt x="612" y="3386"/>
                      </a:lnTo>
                      <a:cubicBezTo>
                        <a:pt x="613" y="3343"/>
                        <a:pt x="614" y="3299"/>
                        <a:pt x="615" y="3256"/>
                      </a:cubicBezTo>
                      <a:lnTo>
                        <a:pt x="1327" y="3647"/>
                      </a:lnTo>
                      <a:lnTo>
                        <a:pt x="1327" y="3127"/>
                      </a:lnTo>
                      <a:lnTo>
                        <a:pt x="1225" y="2996"/>
                      </a:lnTo>
                      <a:lnTo>
                        <a:pt x="1225" y="2605"/>
                      </a:lnTo>
                      <a:lnTo>
                        <a:pt x="1633" y="2215"/>
                      </a:lnTo>
                      <a:lnTo>
                        <a:pt x="1531" y="1824"/>
                      </a:lnTo>
                      <a:lnTo>
                        <a:pt x="1122" y="1173"/>
                      </a:lnTo>
                      <a:cubicBezTo>
                        <a:pt x="1156" y="956"/>
                        <a:pt x="1191" y="738"/>
                        <a:pt x="1225" y="522"/>
                      </a:cubicBezTo>
                      <a:lnTo>
                        <a:pt x="1939" y="260"/>
                      </a:lnTo>
                      <a:lnTo>
                        <a:pt x="3265" y="130"/>
                      </a:lnTo>
                      <a:lnTo>
                        <a:pt x="3674" y="0"/>
                      </a:lnTo>
                      <a:lnTo>
                        <a:pt x="4388" y="391"/>
                      </a:lnTo>
                      <a:lnTo>
                        <a:pt x="4898" y="651"/>
                      </a:lnTo>
                      <a:lnTo>
                        <a:pt x="5408" y="1042"/>
                      </a:lnTo>
                      <a:lnTo>
                        <a:pt x="5817" y="1694"/>
                      </a:lnTo>
                      <a:lnTo>
                        <a:pt x="6021" y="912"/>
                      </a:lnTo>
                      <a:lnTo>
                        <a:pt x="6021" y="781"/>
                      </a:lnTo>
                      <a:lnTo>
                        <a:pt x="6428" y="1042"/>
                      </a:lnTo>
                      <a:lnTo>
                        <a:pt x="6735" y="1173"/>
                      </a:lnTo>
                      <a:lnTo>
                        <a:pt x="7449" y="1042"/>
                      </a:lnTo>
                      <a:lnTo>
                        <a:pt x="7551" y="1563"/>
                      </a:lnTo>
                      <a:lnTo>
                        <a:pt x="8164" y="2084"/>
                      </a:lnTo>
                      <a:lnTo>
                        <a:pt x="8368" y="1954"/>
                      </a:lnTo>
                      <a:lnTo>
                        <a:pt x="9286" y="3127"/>
                      </a:lnTo>
                      <a:lnTo>
                        <a:pt x="9286" y="2867"/>
                      </a:lnTo>
                      <a:lnTo>
                        <a:pt x="9695" y="3386"/>
                      </a:lnTo>
                      <a:cubicBezTo>
                        <a:pt x="9729" y="3518"/>
                        <a:pt x="9762" y="3647"/>
                        <a:pt x="9796" y="3778"/>
                      </a:cubicBezTo>
                      <a:lnTo>
                        <a:pt x="9898" y="4690"/>
                      </a:lnTo>
                      <a:lnTo>
                        <a:pt x="10000" y="5472"/>
                      </a:lnTo>
                      <a:lnTo>
                        <a:pt x="9898" y="5862"/>
                      </a:lnTo>
                      <a:lnTo>
                        <a:pt x="9592" y="5862"/>
                      </a:lnTo>
                      <a:lnTo>
                        <a:pt x="9490" y="6383"/>
                      </a:lnTo>
                      <a:lnTo>
                        <a:pt x="9082" y="6645"/>
                      </a:lnTo>
                      <a:lnTo>
                        <a:pt x="9082" y="6904"/>
                      </a:lnTo>
                      <a:lnTo>
                        <a:pt x="9388" y="7035"/>
                      </a:lnTo>
                      <a:lnTo>
                        <a:pt x="9286" y="7164"/>
                      </a:lnTo>
                      <a:lnTo>
                        <a:pt x="8980" y="7426"/>
                      </a:lnTo>
                      <a:lnTo>
                        <a:pt x="8572" y="7296"/>
                      </a:lnTo>
                      <a:lnTo>
                        <a:pt x="8368" y="7296"/>
                      </a:lnTo>
                      <a:lnTo>
                        <a:pt x="8266" y="7555"/>
                      </a:lnTo>
                      <a:lnTo>
                        <a:pt x="8470" y="7947"/>
                      </a:lnTo>
                      <a:lnTo>
                        <a:pt x="8878" y="8077"/>
                      </a:lnTo>
                      <a:lnTo>
                        <a:pt x="9082" y="8207"/>
                      </a:lnTo>
                      <a:lnTo>
                        <a:pt x="8980" y="8599"/>
                      </a:lnTo>
                    </a:path>
                  </a:pathLst>
                </a:cu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26" name="Freeform 25"/>
                <p:cNvSpPr/>
                <p:nvPr/>
              </p:nvSpPr>
              <p:spPr bwMode="gray">
                <a:xfrm>
                  <a:off x="6544452" y="5648074"/>
                  <a:ext cx="870653" cy="1051828"/>
                </a:xfrm>
                <a:custGeom>
                  <a:avLst/>
                  <a:gdLst>
                    <a:gd name="T0" fmla="*/ 2147483647 w 305"/>
                    <a:gd name="T1" fmla="*/ 2147483647 h 425"/>
                    <a:gd name="T2" fmla="*/ 2147483647 w 305"/>
                    <a:gd name="T3" fmla="*/ 2147483647 h 425"/>
                    <a:gd name="T4" fmla="*/ 2147483647 w 305"/>
                    <a:gd name="T5" fmla="*/ 2147483647 h 425"/>
                    <a:gd name="T6" fmla="*/ 2147483647 w 305"/>
                    <a:gd name="T7" fmla="*/ 2147483647 h 425"/>
                    <a:gd name="T8" fmla="*/ 2147483647 w 305"/>
                    <a:gd name="T9" fmla="*/ 2147483647 h 425"/>
                    <a:gd name="T10" fmla="*/ 2147483647 w 305"/>
                    <a:gd name="T11" fmla="*/ 2147483647 h 425"/>
                    <a:gd name="T12" fmla="*/ 2147483647 w 305"/>
                    <a:gd name="T13" fmla="*/ 2147483647 h 425"/>
                    <a:gd name="T14" fmla="*/ 2147483647 w 305"/>
                    <a:gd name="T15" fmla="*/ 2147483647 h 425"/>
                    <a:gd name="T16" fmla="*/ 2147483647 w 305"/>
                    <a:gd name="T17" fmla="*/ 2147483647 h 425"/>
                    <a:gd name="T18" fmla="*/ 2147483647 w 305"/>
                    <a:gd name="T19" fmla="*/ 2147483647 h 425"/>
                    <a:gd name="T20" fmla="*/ 2147483647 w 305"/>
                    <a:gd name="T21" fmla="*/ 2147483647 h 425"/>
                    <a:gd name="T22" fmla="*/ 2147483647 w 305"/>
                    <a:gd name="T23" fmla="*/ 2147483647 h 425"/>
                    <a:gd name="T24" fmla="*/ 2147483647 w 305"/>
                    <a:gd name="T25" fmla="*/ 2147483647 h 425"/>
                    <a:gd name="T26" fmla="*/ 2147483647 w 305"/>
                    <a:gd name="T27" fmla="*/ 2147483647 h 425"/>
                    <a:gd name="T28" fmla="*/ 2147483647 w 305"/>
                    <a:gd name="T29" fmla="*/ 2147483647 h 425"/>
                    <a:gd name="T30" fmla="*/ 2147483647 w 305"/>
                    <a:gd name="T31" fmla="*/ 2147483647 h 425"/>
                    <a:gd name="T32" fmla="*/ 2147483647 w 305"/>
                    <a:gd name="T33" fmla="*/ 2147483647 h 425"/>
                    <a:gd name="T34" fmla="*/ 2147483647 w 305"/>
                    <a:gd name="T35" fmla="*/ 2147483647 h 425"/>
                    <a:gd name="T36" fmla="*/ 2147483647 w 305"/>
                    <a:gd name="T37" fmla="*/ 2147483647 h 425"/>
                    <a:gd name="T38" fmla="*/ 2147483647 w 305"/>
                    <a:gd name="T39" fmla="*/ 2147483647 h 425"/>
                    <a:gd name="T40" fmla="*/ 2147483647 w 305"/>
                    <a:gd name="T41" fmla="*/ 2147483647 h 425"/>
                    <a:gd name="T42" fmla="*/ 2147483647 w 305"/>
                    <a:gd name="T43" fmla="*/ 2147483647 h 425"/>
                    <a:gd name="T44" fmla="*/ 2147483647 w 305"/>
                    <a:gd name="T45" fmla="*/ 2147483647 h 425"/>
                    <a:gd name="T46" fmla="*/ 2147483647 w 305"/>
                    <a:gd name="T47" fmla="*/ 2147483647 h 425"/>
                    <a:gd name="T48" fmla="*/ 2147483647 w 305"/>
                    <a:gd name="T49" fmla="*/ 2147483647 h 425"/>
                    <a:gd name="T50" fmla="*/ 2147483647 w 305"/>
                    <a:gd name="T51" fmla="*/ 2147483647 h 425"/>
                    <a:gd name="T52" fmla="*/ 2147483647 w 305"/>
                    <a:gd name="T53" fmla="*/ 2147483647 h 425"/>
                    <a:gd name="T54" fmla="*/ 2147483647 w 305"/>
                    <a:gd name="T55" fmla="*/ 2147483647 h 425"/>
                    <a:gd name="T56" fmla="*/ 2147483647 w 305"/>
                    <a:gd name="T57" fmla="*/ 2147483647 h 425"/>
                    <a:gd name="T58" fmla="*/ 2147483647 w 305"/>
                    <a:gd name="T59" fmla="*/ 2147483647 h 425"/>
                    <a:gd name="T60" fmla="*/ 2147483647 w 305"/>
                    <a:gd name="T61" fmla="*/ 2147483647 h 425"/>
                    <a:gd name="T62" fmla="*/ 2147483647 w 305"/>
                    <a:gd name="T63" fmla="*/ 2147483647 h 425"/>
                    <a:gd name="T64" fmla="*/ 2147483647 w 305"/>
                    <a:gd name="T65" fmla="*/ 2147483647 h 425"/>
                    <a:gd name="T66" fmla="*/ 2147483647 w 305"/>
                    <a:gd name="T67" fmla="*/ 2147483647 h 425"/>
                    <a:gd name="T68" fmla="*/ 2147483647 w 305"/>
                    <a:gd name="T69" fmla="*/ 2147483647 h 425"/>
                    <a:gd name="T70" fmla="*/ 2147483647 w 305"/>
                    <a:gd name="T71" fmla="*/ 2147483647 h 425"/>
                    <a:gd name="T72" fmla="*/ 0 w 305"/>
                    <a:gd name="T73" fmla="*/ 2147483647 h 425"/>
                    <a:gd name="T74" fmla="*/ 2147483647 w 305"/>
                    <a:gd name="T75" fmla="*/ 2147483647 h 425"/>
                    <a:gd name="T76" fmla="*/ 2147483647 w 305"/>
                    <a:gd name="T77" fmla="*/ 2147483647 h 425"/>
                    <a:gd name="T78" fmla="*/ 2147483647 w 305"/>
                    <a:gd name="T79" fmla="*/ 2147483647 h 425"/>
                    <a:gd name="T80" fmla="*/ 2147483647 w 305"/>
                    <a:gd name="T81" fmla="*/ 2147483647 h 425"/>
                    <a:gd name="T82" fmla="*/ 2147483647 w 305"/>
                    <a:gd name="T83" fmla="*/ 2147483647 h 425"/>
                    <a:gd name="T84" fmla="*/ 2147483647 w 305"/>
                    <a:gd name="T85" fmla="*/ 2147483647 h 425"/>
                    <a:gd name="T86" fmla="*/ 2147483647 w 305"/>
                    <a:gd name="T87" fmla="*/ 2147483647 h 425"/>
                    <a:gd name="T88" fmla="*/ 2147483647 w 305"/>
                    <a:gd name="T89" fmla="*/ 2147483647 h 425"/>
                    <a:gd name="T90" fmla="*/ 2147483647 w 305"/>
                    <a:gd name="T91" fmla="*/ 2147483647 h 425"/>
                    <a:gd name="T92" fmla="*/ 2147483647 w 305"/>
                    <a:gd name="T93" fmla="*/ 2147483647 h 425"/>
                    <a:gd name="T94" fmla="*/ 2147483647 w 305"/>
                    <a:gd name="T95" fmla="*/ 2147483647 h 425"/>
                    <a:gd name="T96" fmla="*/ 2147483647 w 305"/>
                    <a:gd name="T97" fmla="*/ 0 h 425"/>
                    <a:gd name="T98" fmla="*/ 2147483647 w 305"/>
                    <a:gd name="T99" fmla="*/ 2147483647 h 425"/>
                    <a:gd name="T100" fmla="*/ 2147483647 w 305"/>
                    <a:gd name="T101" fmla="*/ 2147483647 h 425"/>
                    <a:gd name="T102" fmla="*/ 2147483647 w 305"/>
                    <a:gd name="T103" fmla="*/ 2147483647 h 425"/>
                    <a:gd name="T104" fmla="*/ 2147483647 w 305"/>
                    <a:gd name="T105" fmla="*/ 2147483647 h 425"/>
                    <a:gd name="T106" fmla="*/ 2147483647 w 305"/>
                    <a:gd name="T107" fmla="*/ 2147483647 h 425"/>
                    <a:gd name="T108" fmla="*/ 2147483647 w 305"/>
                    <a:gd name="T109" fmla="*/ 0 h 425"/>
                    <a:gd name="T110" fmla="*/ 2147483647 w 305"/>
                    <a:gd name="T111" fmla="*/ 2147483647 h 425"/>
                    <a:gd name="T112" fmla="*/ 2147483647 w 305"/>
                    <a:gd name="T113" fmla="*/ 2147483647 h 425"/>
                    <a:gd name="T114" fmla="*/ 2147483647 w 305"/>
                    <a:gd name="T115" fmla="*/ 2147483647 h 425"/>
                    <a:gd name="T116" fmla="*/ 2147483647 w 305"/>
                    <a:gd name="T117" fmla="*/ 2147483647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adFill flip="none" rotWithShape="1">
                  <a:gsLst>
                    <a:gs pos="0">
                      <a:srgbClr val="39B9EB">
                        <a:tint val="66000"/>
                        <a:satMod val="160000"/>
                      </a:srgbClr>
                    </a:gs>
                    <a:gs pos="50000">
                      <a:srgbClr val="39B9EB">
                        <a:tint val="44500"/>
                        <a:satMod val="160000"/>
                      </a:srgbClr>
                    </a:gs>
                    <a:gs pos="100000">
                      <a:srgbClr val="39B9EB">
                        <a:tint val="23500"/>
                        <a:satMod val="160000"/>
                      </a:srgbClr>
                    </a:gs>
                  </a:gsLst>
                  <a:path path="circle">
                    <a:fillToRect l="50000" t="50000" r="50000" b="50000"/>
                  </a:path>
                  <a:tileRect/>
                </a:gradFill>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江西</a:t>
                  </a: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27" name="Freeform 26"/>
                <p:cNvSpPr/>
                <p:nvPr/>
              </p:nvSpPr>
              <p:spPr bwMode="gray">
                <a:xfrm>
                  <a:off x="5677903" y="5636686"/>
                  <a:ext cx="1009557" cy="1029337"/>
                </a:xfrm>
                <a:custGeom>
                  <a:avLst/>
                  <a:gdLst>
                    <a:gd name="T0" fmla="*/ 2147483647 w 353"/>
                    <a:gd name="T1" fmla="*/ 2147483647 h 417"/>
                    <a:gd name="T2" fmla="*/ 2147483647 w 353"/>
                    <a:gd name="T3" fmla="*/ 2147483647 h 417"/>
                    <a:gd name="T4" fmla="*/ 2147483647 w 353"/>
                    <a:gd name="T5" fmla="*/ 2147483647 h 417"/>
                    <a:gd name="T6" fmla="*/ 2147483647 w 353"/>
                    <a:gd name="T7" fmla="*/ 2147483647 h 417"/>
                    <a:gd name="T8" fmla="*/ 2147483647 w 353"/>
                    <a:gd name="T9" fmla="*/ 2147483647 h 417"/>
                    <a:gd name="T10" fmla="*/ 2147483647 w 353"/>
                    <a:gd name="T11" fmla="*/ 2147483647 h 417"/>
                    <a:gd name="T12" fmla="*/ 2147483647 w 353"/>
                    <a:gd name="T13" fmla="*/ 2147483647 h 417"/>
                    <a:gd name="T14" fmla="*/ 2147483647 w 353"/>
                    <a:gd name="T15" fmla="*/ 2147483647 h 417"/>
                    <a:gd name="T16" fmla="*/ 2147483647 w 353"/>
                    <a:gd name="T17" fmla="*/ 2147483647 h 417"/>
                    <a:gd name="T18" fmla="*/ 2147483647 w 353"/>
                    <a:gd name="T19" fmla="*/ 2147483647 h 417"/>
                    <a:gd name="T20" fmla="*/ 2147483647 w 353"/>
                    <a:gd name="T21" fmla="*/ 2147483647 h 417"/>
                    <a:gd name="T22" fmla="*/ 2147483647 w 353"/>
                    <a:gd name="T23" fmla="*/ 2147483647 h 417"/>
                    <a:gd name="T24" fmla="*/ 2147483647 w 353"/>
                    <a:gd name="T25" fmla="*/ 2147483647 h 417"/>
                    <a:gd name="T26" fmla="*/ 2147483647 w 353"/>
                    <a:gd name="T27" fmla="*/ 2147483647 h 417"/>
                    <a:gd name="T28" fmla="*/ 2147483647 w 353"/>
                    <a:gd name="T29" fmla="*/ 2147483647 h 417"/>
                    <a:gd name="T30" fmla="*/ 2147483647 w 353"/>
                    <a:gd name="T31" fmla="*/ 2147483647 h 417"/>
                    <a:gd name="T32" fmla="*/ 2147483647 w 353"/>
                    <a:gd name="T33" fmla="*/ 2147483647 h 417"/>
                    <a:gd name="T34" fmla="*/ 2147483647 w 353"/>
                    <a:gd name="T35" fmla="*/ 2147483647 h 417"/>
                    <a:gd name="T36" fmla="*/ 2147483647 w 353"/>
                    <a:gd name="T37" fmla="*/ 2147483647 h 417"/>
                    <a:gd name="T38" fmla="*/ 2147483647 w 353"/>
                    <a:gd name="T39" fmla="*/ 2147483647 h 417"/>
                    <a:gd name="T40" fmla="*/ 2147483647 w 353"/>
                    <a:gd name="T41" fmla="*/ 2147483647 h 417"/>
                    <a:gd name="T42" fmla="*/ 2147483647 w 353"/>
                    <a:gd name="T43" fmla="*/ 2147483647 h 417"/>
                    <a:gd name="T44" fmla="*/ 2147483647 w 353"/>
                    <a:gd name="T45" fmla="*/ 2147483647 h 417"/>
                    <a:gd name="T46" fmla="*/ 2147483647 w 353"/>
                    <a:gd name="T47" fmla="*/ 2147483647 h 417"/>
                    <a:gd name="T48" fmla="*/ 0 w 353"/>
                    <a:gd name="T49" fmla="*/ 2147483647 h 417"/>
                    <a:gd name="T50" fmla="*/ 2147483647 w 353"/>
                    <a:gd name="T51" fmla="*/ 2147483647 h 417"/>
                    <a:gd name="T52" fmla="*/ 2147483647 w 353"/>
                    <a:gd name="T53" fmla="*/ 2147483647 h 417"/>
                    <a:gd name="T54" fmla="*/ 2147483647 w 353"/>
                    <a:gd name="T55" fmla="*/ 2147483647 h 417"/>
                    <a:gd name="T56" fmla="*/ 2147483647 w 353"/>
                    <a:gd name="T57" fmla="*/ 2147483647 h 417"/>
                    <a:gd name="T58" fmla="*/ 2147483647 w 353"/>
                    <a:gd name="T59" fmla="*/ 2147483647 h 417"/>
                    <a:gd name="T60" fmla="*/ 2147483647 w 353"/>
                    <a:gd name="T61" fmla="*/ 0 h 417"/>
                    <a:gd name="T62" fmla="*/ 2147483647 w 353"/>
                    <a:gd name="T63" fmla="*/ 2147483647 h 417"/>
                    <a:gd name="T64" fmla="*/ 2147483647 w 353"/>
                    <a:gd name="T65" fmla="*/ 2147483647 h 417"/>
                    <a:gd name="T66" fmla="*/ 2147483647 w 353"/>
                    <a:gd name="T67" fmla="*/ 2147483647 h 417"/>
                    <a:gd name="T68" fmla="*/ 2147483647 w 353"/>
                    <a:gd name="T69" fmla="*/ 2147483647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 name="connsiteX0" fmla="*/ 9065 w 9972"/>
                    <a:gd name="connsiteY0" fmla="*/ 1918 h 9976"/>
                    <a:gd name="connsiteX1" fmla="*/ 9518 w 9972"/>
                    <a:gd name="connsiteY1" fmla="*/ 2494 h 9976"/>
                    <a:gd name="connsiteX2" fmla="*/ 9292 w 9972"/>
                    <a:gd name="connsiteY2" fmla="*/ 2878 h 9976"/>
                    <a:gd name="connsiteX3" fmla="*/ 9745 w 9972"/>
                    <a:gd name="connsiteY3" fmla="*/ 3070 h 9976"/>
                    <a:gd name="connsiteX4" fmla="*/ 9446 w 9972"/>
                    <a:gd name="connsiteY4" fmla="*/ 3804 h 9976"/>
                    <a:gd name="connsiteX5" fmla="*/ 8839 w 9972"/>
                    <a:gd name="connsiteY5" fmla="*/ 4221 h 9976"/>
                    <a:gd name="connsiteX6" fmla="*/ 8612 w 9972"/>
                    <a:gd name="connsiteY6" fmla="*/ 4796 h 9976"/>
                    <a:gd name="connsiteX7" fmla="*/ 9065 w 9972"/>
                    <a:gd name="connsiteY7" fmla="*/ 5180 h 9976"/>
                    <a:gd name="connsiteX8" fmla="*/ 9065 w 9972"/>
                    <a:gd name="connsiteY8" fmla="*/ 5947 h 9976"/>
                    <a:gd name="connsiteX9" fmla="*/ 9065 w 9972"/>
                    <a:gd name="connsiteY9" fmla="*/ 6331 h 9976"/>
                    <a:gd name="connsiteX10" fmla="*/ 9518 w 9972"/>
                    <a:gd name="connsiteY10" fmla="*/ 6523 h 9976"/>
                    <a:gd name="connsiteX11" fmla="*/ 9292 w 9972"/>
                    <a:gd name="connsiteY11" fmla="*/ 6906 h 9976"/>
                    <a:gd name="connsiteX12" fmla="*/ 9972 w 9972"/>
                    <a:gd name="connsiteY12" fmla="*/ 6906 h 9976"/>
                    <a:gd name="connsiteX13" fmla="*/ 9972 w 9972"/>
                    <a:gd name="connsiteY13" fmla="*/ 7482 h 9976"/>
                    <a:gd name="connsiteX14" fmla="*/ 9745 w 9972"/>
                    <a:gd name="connsiteY14" fmla="*/ 7482 h 9976"/>
                    <a:gd name="connsiteX15" fmla="*/ 9292 w 9972"/>
                    <a:gd name="connsiteY15" fmla="*/ 7674 h 9976"/>
                    <a:gd name="connsiteX16" fmla="*/ 9292 w 9972"/>
                    <a:gd name="connsiteY16" fmla="*/ 8633 h 9976"/>
                    <a:gd name="connsiteX17" fmla="*/ 9065 w 9972"/>
                    <a:gd name="connsiteY17" fmla="*/ 8825 h 9976"/>
                    <a:gd name="connsiteX18" fmla="*/ 7479 w 9972"/>
                    <a:gd name="connsiteY18" fmla="*/ 8825 h 9976"/>
                    <a:gd name="connsiteX19" fmla="*/ 7705 w 9972"/>
                    <a:gd name="connsiteY19" fmla="*/ 9592 h 9976"/>
                    <a:gd name="connsiteX20" fmla="*/ 7025 w 9972"/>
                    <a:gd name="connsiteY20" fmla="*/ 9592 h 9976"/>
                    <a:gd name="connsiteX21" fmla="*/ 6346 w 9972"/>
                    <a:gd name="connsiteY21" fmla="*/ 9017 h 9976"/>
                    <a:gd name="connsiteX22" fmla="*/ 6119 w 9972"/>
                    <a:gd name="connsiteY22" fmla="*/ 9209 h 9976"/>
                    <a:gd name="connsiteX23" fmla="*/ 6119 w 9972"/>
                    <a:gd name="connsiteY23" fmla="*/ 9784 h 9976"/>
                    <a:gd name="connsiteX24" fmla="*/ 5666 w 9972"/>
                    <a:gd name="connsiteY24" fmla="*/ 9784 h 9976"/>
                    <a:gd name="connsiteX25" fmla="*/ 5439 w 9972"/>
                    <a:gd name="connsiteY25" fmla="*/ 9976 h 9976"/>
                    <a:gd name="connsiteX26" fmla="*/ 4759 w 9972"/>
                    <a:gd name="connsiteY26" fmla="*/ 9976 h 9976"/>
                    <a:gd name="connsiteX27" fmla="*/ 4759 w 9972"/>
                    <a:gd name="connsiteY27" fmla="*/ 9209 h 9976"/>
                    <a:gd name="connsiteX28" fmla="*/ 4306 w 9972"/>
                    <a:gd name="connsiteY28" fmla="*/ 9209 h 9976"/>
                    <a:gd name="connsiteX29" fmla="*/ 4306 w 9972"/>
                    <a:gd name="connsiteY29" fmla="*/ 9592 h 9976"/>
                    <a:gd name="connsiteX30" fmla="*/ 3853 w 9972"/>
                    <a:gd name="connsiteY30" fmla="*/ 9592 h 9976"/>
                    <a:gd name="connsiteX31" fmla="*/ 4079 w 9972"/>
                    <a:gd name="connsiteY31" fmla="*/ 8441 h 9976"/>
                    <a:gd name="connsiteX32" fmla="*/ 4306 w 9972"/>
                    <a:gd name="connsiteY32" fmla="*/ 8058 h 9976"/>
                    <a:gd name="connsiteX33" fmla="*/ 4306 w 9972"/>
                    <a:gd name="connsiteY33" fmla="*/ 7482 h 9976"/>
                    <a:gd name="connsiteX34" fmla="*/ 4306 w 9972"/>
                    <a:gd name="connsiteY34" fmla="*/ 7098 h 9976"/>
                    <a:gd name="connsiteX35" fmla="*/ 4079 w 9972"/>
                    <a:gd name="connsiteY35" fmla="*/ 6906 h 9976"/>
                    <a:gd name="connsiteX36" fmla="*/ 2720 w 9972"/>
                    <a:gd name="connsiteY36" fmla="*/ 7098 h 9976"/>
                    <a:gd name="connsiteX37" fmla="*/ 2720 w 9972"/>
                    <a:gd name="connsiteY37" fmla="*/ 7482 h 9976"/>
                    <a:gd name="connsiteX38" fmla="*/ 2040 w 9972"/>
                    <a:gd name="connsiteY38" fmla="*/ 7674 h 9976"/>
                    <a:gd name="connsiteX39" fmla="*/ 1813 w 9972"/>
                    <a:gd name="connsiteY39" fmla="*/ 7290 h 9976"/>
                    <a:gd name="connsiteX40" fmla="*/ 1586 w 9972"/>
                    <a:gd name="connsiteY40" fmla="*/ 7674 h 9976"/>
                    <a:gd name="connsiteX41" fmla="*/ 907 w 9972"/>
                    <a:gd name="connsiteY41" fmla="*/ 7482 h 9976"/>
                    <a:gd name="connsiteX42" fmla="*/ 907 w 9972"/>
                    <a:gd name="connsiteY42" fmla="*/ 7290 h 9976"/>
                    <a:gd name="connsiteX43" fmla="*/ 680 w 9972"/>
                    <a:gd name="connsiteY43" fmla="*/ 7290 h 9976"/>
                    <a:gd name="connsiteX44" fmla="*/ 680 w 9972"/>
                    <a:gd name="connsiteY44" fmla="*/ 6906 h 9976"/>
                    <a:gd name="connsiteX45" fmla="*/ 453 w 9972"/>
                    <a:gd name="connsiteY45" fmla="*/ 6331 h 9976"/>
                    <a:gd name="connsiteX46" fmla="*/ 907 w 9972"/>
                    <a:gd name="connsiteY46" fmla="*/ 6139 h 9976"/>
                    <a:gd name="connsiteX47" fmla="*/ 680 w 9972"/>
                    <a:gd name="connsiteY47" fmla="*/ 5755 h 9976"/>
                    <a:gd name="connsiteX48" fmla="*/ 0 w 9972"/>
                    <a:gd name="connsiteY48" fmla="*/ 5755 h 9976"/>
                    <a:gd name="connsiteX49" fmla="*/ 0 w 9972"/>
                    <a:gd name="connsiteY49" fmla="*/ 5372 h 9976"/>
                    <a:gd name="connsiteX50" fmla="*/ 680 w 9972"/>
                    <a:gd name="connsiteY50" fmla="*/ 4604 h 9976"/>
                    <a:gd name="connsiteX51" fmla="*/ 680 w 9972"/>
                    <a:gd name="connsiteY51" fmla="*/ 4029 h 9976"/>
                    <a:gd name="connsiteX52" fmla="*/ 907 w 9972"/>
                    <a:gd name="connsiteY52" fmla="*/ 3837 h 9976"/>
                    <a:gd name="connsiteX53" fmla="*/ 680 w 9972"/>
                    <a:gd name="connsiteY53" fmla="*/ 3261 h 9976"/>
                    <a:gd name="connsiteX54" fmla="*/ 453 w 9972"/>
                    <a:gd name="connsiteY54" fmla="*/ 3261 h 9976"/>
                    <a:gd name="connsiteX55" fmla="*/ 680 w 9972"/>
                    <a:gd name="connsiteY55" fmla="*/ 2878 h 9976"/>
                    <a:gd name="connsiteX56" fmla="*/ 453 w 9972"/>
                    <a:gd name="connsiteY56" fmla="*/ 1918 h 9976"/>
                    <a:gd name="connsiteX57" fmla="*/ 1360 w 9972"/>
                    <a:gd name="connsiteY57" fmla="*/ 767 h 9976"/>
                    <a:gd name="connsiteX58" fmla="*/ 2266 w 9972"/>
                    <a:gd name="connsiteY58" fmla="*/ 767 h 9976"/>
                    <a:gd name="connsiteX59" fmla="*/ 2946 w 9972"/>
                    <a:gd name="connsiteY59" fmla="*/ 959 h 9976"/>
                    <a:gd name="connsiteX60" fmla="*/ 2720 w 9972"/>
                    <a:gd name="connsiteY60" fmla="*/ 192 h 9976"/>
                    <a:gd name="connsiteX61" fmla="*/ 3173 w 9972"/>
                    <a:gd name="connsiteY61" fmla="*/ 0 h 9976"/>
                    <a:gd name="connsiteX62" fmla="*/ 4306 w 9972"/>
                    <a:gd name="connsiteY62" fmla="*/ 384 h 9976"/>
                    <a:gd name="connsiteX63" fmla="*/ 5212 w 9972"/>
                    <a:gd name="connsiteY63" fmla="*/ 384 h 9976"/>
                    <a:gd name="connsiteX64" fmla="*/ 5892 w 9972"/>
                    <a:gd name="connsiteY64" fmla="*/ 959 h 9976"/>
                    <a:gd name="connsiteX65" fmla="*/ 7025 w 9972"/>
                    <a:gd name="connsiteY65" fmla="*/ 959 h 9976"/>
                    <a:gd name="connsiteX66" fmla="*/ 7252 w 9972"/>
                    <a:gd name="connsiteY66" fmla="*/ 1151 h 9976"/>
                    <a:gd name="connsiteX67" fmla="*/ 8159 w 9972"/>
                    <a:gd name="connsiteY67" fmla="*/ 767 h 9976"/>
                    <a:gd name="connsiteX68" fmla="*/ 8612 w 9972"/>
                    <a:gd name="connsiteY68" fmla="*/ 767 h 9976"/>
                    <a:gd name="connsiteX69" fmla="*/ 8612 w 9972"/>
                    <a:gd name="connsiteY69" fmla="*/ 1918 h 9976"/>
                    <a:gd name="connsiteX70" fmla="*/ 9065 w 9972"/>
                    <a:gd name="connsiteY70" fmla="*/ 1918 h 9976"/>
                    <a:gd name="connsiteX0-1" fmla="*/ 9090 w 10000"/>
                    <a:gd name="connsiteY0-2" fmla="*/ 1923 h 10000"/>
                    <a:gd name="connsiteX1-3" fmla="*/ 9545 w 10000"/>
                    <a:gd name="connsiteY1-4" fmla="*/ 2500 h 10000"/>
                    <a:gd name="connsiteX2-5" fmla="*/ 9318 w 10000"/>
                    <a:gd name="connsiteY2-6" fmla="*/ 2885 h 10000"/>
                    <a:gd name="connsiteX3-7" fmla="*/ 9772 w 10000"/>
                    <a:gd name="connsiteY3-8" fmla="*/ 3077 h 10000"/>
                    <a:gd name="connsiteX4-9" fmla="*/ 9473 w 10000"/>
                    <a:gd name="connsiteY4-10" fmla="*/ 3813 h 10000"/>
                    <a:gd name="connsiteX5-11" fmla="*/ 8864 w 10000"/>
                    <a:gd name="connsiteY5-12" fmla="*/ 4231 h 10000"/>
                    <a:gd name="connsiteX6-13" fmla="*/ 8636 w 10000"/>
                    <a:gd name="connsiteY6-14" fmla="*/ 4808 h 10000"/>
                    <a:gd name="connsiteX7-15" fmla="*/ 9090 w 10000"/>
                    <a:gd name="connsiteY7-16" fmla="*/ 5192 h 10000"/>
                    <a:gd name="connsiteX8-17" fmla="*/ 9090 w 10000"/>
                    <a:gd name="connsiteY8-18" fmla="*/ 5961 h 10000"/>
                    <a:gd name="connsiteX9-19" fmla="*/ 9090 w 10000"/>
                    <a:gd name="connsiteY9-20" fmla="*/ 6346 h 10000"/>
                    <a:gd name="connsiteX10-21" fmla="*/ 9545 w 10000"/>
                    <a:gd name="connsiteY10-22" fmla="*/ 6539 h 10000"/>
                    <a:gd name="connsiteX11-23" fmla="*/ 9318 w 10000"/>
                    <a:gd name="connsiteY11-24" fmla="*/ 6923 h 10000"/>
                    <a:gd name="connsiteX12-25" fmla="*/ 10000 w 10000"/>
                    <a:gd name="connsiteY12-26" fmla="*/ 6923 h 10000"/>
                    <a:gd name="connsiteX13-27" fmla="*/ 10000 w 10000"/>
                    <a:gd name="connsiteY13-28" fmla="*/ 7500 h 10000"/>
                    <a:gd name="connsiteX14-29" fmla="*/ 9772 w 10000"/>
                    <a:gd name="connsiteY14-30" fmla="*/ 7500 h 10000"/>
                    <a:gd name="connsiteX15-31" fmla="*/ 9318 w 10000"/>
                    <a:gd name="connsiteY15-32" fmla="*/ 7692 h 10000"/>
                    <a:gd name="connsiteX16-33" fmla="*/ 9318 w 10000"/>
                    <a:gd name="connsiteY16-34" fmla="*/ 8654 h 10000"/>
                    <a:gd name="connsiteX17-35" fmla="*/ 9090 w 10000"/>
                    <a:gd name="connsiteY17-36" fmla="*/ 8846 h 10000"/>
                    <a:gd name="connsiteX18-37" fmla="*/ 7500 w 10000"/>
                    <a:gd name="connsiteY18-38" fmla="*/ 8846 h 10000"/>
                    <a:gd name="connsiteX19-39" fmla="*/ 7727 w 10000"/>
                    <a:gd name="connsiteY19-40" fmla="*/ 9615 h 10000"/>
                    <a:gd name="connsiteX20-41" fmla="*/ 7045 w 10000"/>
                    <a:gd name="connsiteY20-42" fmla="*/ 9615 h 10000"/>
                    <a:gd name="connsiteX21-43" fmla="*/ 6364 w 10000"/>
                    <a:gd name="connsiteY21-44" fmla="*/ 9039 h 10000"/>
                    <a:gd name="connsiteX22-45" fmla="*/ 6136 w 10000"/>
                    <a:gd name="connsiteY22-46" fmla="*/ 9231 h 10000"/>
                    <a:gd name="connsiteX23-47" fmla="*/ 6136 w 10000"/>
                    <a:gd name="connsiteY23-48" fmla="*/ 9808 h 10000"/>
                    <a:gd name="connsiteX24-49" fmla="*/ 5682 w 10000"/>
                    <a:gd name="connsiteY24-50" fmla="*/ 9808 h 10000"/>
                    <a:gd name="connsiteX25-51" fmla="*/ 5454 w 10000"/>
                    <a:gd name="connsiteY25-52" fmla="*/ 10000 h 10000"/>
                    <a:gd name="connsiteX26-53" fmla="*/ 4772 w 10000"/>
                    <a:gd name="connsiteY26-54" fmla="*/ 10000 h 10000"/>
                    <a:gd name="connsiteX27-55" fmla="*/ 4772 w 10000"/>
                    <a:gd name="connsiteY27-56" fmla="*/ 9231 h 10000"/>
                    <a:gd name="connsiteX28-57" fmla="*/ 4318 w 10000"/>
                    <a:gd name="connsiteY28-58" fmla="*/ 9231 h 10000"/>
                    <a:gd name="connsiteX29-59" fmla="*/ 4318 w 10000"/>
                    <a:gd name="connsiteY29-60" fmla="*/ 9615 h 10000"/>
                    <a:gd name="connsiteX30-61" fmla="*/ 3864 w 10000"/>
                    <a:gd name="connsiteY30-62" fmla="*/ 9615 h 10000"/>
                    <a:gd name="connsiteX31-63" fmla="*/ 4090 w 10000"/>
                    <a:gd name="connsiteY31-64" fmla="*/ 8461 h 10000"/>
                    <a:gd name="connsiteX32-65" fmla="*/ 4318 w 10000"/>
                    <a:gd name="connsiteY32-66" fmla="*/ 8077 h 10000"/>
                    <a:gd name="connsiteX33-67" fmla="*/ 4318 w 10000"/>
                    <a:gd name="connsiteY33-68" fmla="*/ 7500 h 10000"/>
                    <a:gd name="connsiteX34-69" fmla="*/ 4318 w 10000"/>
                    <a:gd name="connsiteY34-70" fmla="*/ 7115 h 10000"/>
                    <a:gd name="connsiteX35-71" fmla="*/ 4090 w 10000"/>
                    <a:gd name="connsiteY35-72" fmla="*/ 6923 h 10000"/>
                    <a:gd name="connsiteX36-73" fmla="*/ 2728 w 10000"/>
                    <a:gd name="connsiteY36-74" fmla="*/ 7115 h 10000"/>
                    <a:gd name="connsiteX37-75" fmla="*/ 2728 w 10000"/>
                    <a:gd name="connsiteY37-76" fmla="*/ 7500 h 10000"/>
                    <a:gd name="connsiteX38-77" fmla="*/ 2046 w 10000"/>
                    <a:gd name="connsiteY38-78" fmla="*/ 7692 h 10000"/>
                    <a:gd name="connsiteX39-79" fmla="*/ 1818 w 10000"/>
                    <a:gd name="connsiteY39-80" fmla="*/ 7308 h 10000"/>
                    <a:gd name="connsiteX40-81" fmla="*/ 1590 w 10000"/>
                    <a:gd name="connsiteY40-82" fmla="*/ 7692 h 10000"/>
                    <a:gd name="connsiteX41-83" fmla="*/ 910 w 10000"/>
                    <a:gd name="connsiteY41-84" fmla="*/ 7500 h 10000"/>
                    <a:gd name="connsiteX42-85" fmla="*/ 910 w 10000"/>
                    <a:gd name="connsiteY42-86" fmla="*/ 7308 h 10000"/>
                    <a:gd name="connsiteX43-87" fmla="*/ 682 w 10000"/>
                    <a:gd name="connsiteY43-88" fmla="*/ 7308 h 10000"/>
                    <a:gd name="connsiteX44-89" fmla="*/ 682 w 10000"/>
                    <a:gd name="connsiteY44-90" fmla="*/ 6923 h 10000"/>
                    <a:gd name="connsiteX45-91" fmla="*/ 454 w 10000"/>
                    <a:gd name="connsiteY45-92" fmla="*/ 6346 h 10000"/>
                    <a:gd name="connsiteX46-93" fmla="*/ 910 w 10000"/>
                    <a:gd name="connsiteY46-94" fmla="*/ 6154 h 10000"/>
                    <a:gd name="connsiteX47-95" fmla="*/ 682 w 10000"/>
                    <a:gd name="connsiteY47-96" fmla="*/ 5769 h 10000"/>
                    <a:gd name="connsiteX48-97" fmla="*/ 0 w 10000"/>
                    <a:gd name="connsiteY48-98" fmla="*/ 5769 h 10000"/>
                    <a:gd name="connsiteX49-99" fmla="*/ 0 w 10000"/>
                    <a:gd name="connsiteY49-100" fmla="*/ 5385 h 10000"/>
                    <a:gd name="connsiteX50-101" fmla="*/ 682 w 10000"/>
                    <a:gd name="connsiteY50-102" fmla="*/ 4615 h 10000"/>
                    <a:gd name="connsiteX51-103" fmla="*/ 682 w 10000"/>
                    <a:gd name="connsiteY51-104" fmla="*/ 4039 h 10000"/>
                    <a:gd name="connsiteX52-105" fmla="*/ 910 w 10000"/>
                    <a:gd name="connsiteY52-106" fmla="*/ 3846 h 10000"/>
                    <a:gd name="connsiteX53-107" fmla="*/ 682 w 10000"/>
                    <a:gd name="connsiteY53-108" fmla="*/ 3269 h 10000"/>
                    <a:gd name="connsiteX54-109" fmla="*/ 454 w 10000"/>
                    <a:gd name="connsiteY54-110" fmla="*/ 3269 h 10000"/>
                    <a:gd name="connsiteX55-111" fmla="*/ 682 w 10000"/>
                    <a:gd name="connsiteY55-112" fmla="*/ 2885 h 10000"/>
                    <a:gd name="connsiteX56-113" fmla="*/ 454 w 10000"/>
                    <a:gd name="connsiteY56-114" fmla="*/ 1923 h 10000"/>
                    <a:gd name="connsiteX57-115" fmla="*/ 1364 w 10000"/>
                    <a:gd name="connsiteY57-116" fmla="*/ 769 h 10000"/>
                    <a:gd name="connsiteX58-117" fmla="*/ 2272 w 10000"/>
                    <a:gd name="connsiteY58-118" fmla="*/ 769 h 10000"/>
                    <a:gd name="connsiteX59-119" fmla="*/ 2954 w 10000"/>
                    <a:gd name="connsiteY59-120" fmla="*/ 961 h 10000"/>
                    <a:gd name="connsiteX60-121" fmla="*/ 2728 w 10000"/>
                    <a:gd name="connsiteY60-122" fmla="*/ 192 h 10000"/>
                    <a:gd name="connsiteX61-123" fmla="*/ 3182 w 10000"/>
                    <a:gd name="connsiteY61-124" fmla="*/ 0 h 10000"/>
                    <a:gd name="connsiteX62-125" fmla="*/ 4318 w 10000"/>
                    <a:gd name="connsiteY62-126" fmla="*/ 385 h 10000"/>
                    <a:gd name="connsiteX63-127" fmla="*/ 5227 w 10000"/>
                    <a:gd name="connsiteY63-128" fmla="*/ 385 h 10000"/>
                    <a:gd name="connsiteX64-129" fmla="*/ 5909 w 10000"/>
                    <a:gd name="connsiteY64-130" fmla="*/ 961 h 10000"/>
                    <a:gd name="connsiteX65-131" fmla="*/ 7045 w 10000"/>
                    <a:gd name="connsiteY65-132" fmla="*/ 961 h 10000"/>
                    <a:gd name="connsiteX66-133" fmla="*/ 7272 w 10000"/>
                    <a:gd name="connsiteY66-134" fmla="*/ 1154 h 10000"/>
                    <a:gd name="connsiteX67-135" fmla="*/ 8182 w 10000"/>
                    <a:gd name="connsiteY67-136" fmla="*/ 769 h 10000"/>
                    <a:gd name="connsiteX68-137" fmla="*/ 8636 w 10000"/>
                    <a:gd name="connsiteY68-138" fmla="*/ 769 h 10000"/>
                    <a:gd name="connsiteX69-139" fmla="*/ 8482 w 10000"/>
                    <a:gd name="connsiteY69-140" fmla="*/ 2037 h 10000"/>
                    <a:gd name="connsiteX70-141" fmla="*/ 9090 w 10000"/>
                    <a:gd name="connsiteY70-142" fmla="*/ 1923 h 10000"/>
                    <a:gd name="connsiteX0-143" fmla="*/ 9090 w 10000"/>
                    <a:gd name="connsiteY0-144" fmla="*/ 1923 h 10000"/>
                    <a:gd name="connsiteX1-145" fmla="*/ 9545 w 10000"/>
                    <a:gd name="connsiteY1-146" fmla="*/ 2500 h 10000"/>
                    <a:gd name="connsiteX2-147" fmla="*/ 9318 w 10000"/>
                    <a:gd name="connsiteY2-148" fmla="*/ 2885 h 10000"/>
                    <a:gd name="connsiteX3-149" fmla="*/ 9772 w 10000"/>
                    <a:gd name="connsiteY3-150" fmla="*/ 3077 h 10000"/>
                    <a:gd name="connsiteX4-151" fmla="*/ 9473 w 10000"/>
                    <a:gd name="connsiteY4-152" fmla="*/ 3813 h 10000"/>
                    <a:gd name="connsiteX5-153" fmla="*/ 8864 w 10000"/>
                    <a:gd name="connsiteY5-154" fmla="*/ 4231 h 10000"/>
                    <a:gd name="connsiteX6-155" fmla="*/ 8636 w 10000"/>
                    <a:gd name="connsiteY6-156" fmla="*/ 4808 h 10000"/>
                    <a:gd name="connsiteX7-157" fmla="*/ 9090 w 10000"/>
                    <a:gd name="connsiteY7-158" fmla="*/ 5192 h 10000"/>
                    <a:gd name="connsiteX8-159" fmla="*/ 9090 w 10000"/>
                    <a:gd name="connsiteY8-160" fmla="*/ 5961 h 10000"/>
                    <a:gd name="connsiteX9-161" fmla="*/ 9090 w 10000"/>
                    <a:gd name="connsiteY9-162" fmla="*/ 6346 h 10000"/>
                    <a:gd name="connsiteX10-163" fmla="*/ 9545 w 10000"/>
                    <a:gd name="connsiteY10-164" fmla="*/ 6539 h 10000"/>
                    <a:gd name="connsiteX11-165" fmla="*/ 9318 w 10000"/>
                    <a:gd name="connsiteY11-166" fmla="*/ 6923 h 10000"/>
                    <a:gd name="connsiteX12-167" fmla="*/ 10000 w 10000"/>
                    <a:gd name="connsiteY12-168" fmla="*/ 6923 h 10000"/>
                    <a:gd name="connsiteX13-169" fmla="*/ 10000 w 10000"/>
                    <a:gd name="connsiteY13-170" fmla="*/ 7500 h 10000"/>
                    <a:gd name="connsiteX14-171" fmla="*/ 9772 w 10000"/>
                    <a:gd name="connsiteY14-172" fmla="*/ 7500 h 10000"/>
                    <a:gd name="connsiteX15-173" fmla="*/ 9318 w 10000"/>
                    <a:gd name="connsiteY15-174" fmla="*/ 7692 h 10000"/>
                    <a:gd name="connsiteX16-175" fmla="*/ 9318 w 10000"/>
                    <a:gd name="connsiteY16-176" fmla="*/ 8654 h 10000"/>
                    <a:gd name="connsiteX17-177" fmla="*/ 9090 w 10000"/>
                    <a:gd name="connsiteY17-178" fmla="*/ 8846 h 10000"/>
                    <a:gd name="connsiteX18-179" fmla="*/ 7500 w 10000"/>
                    <a:gd name="connsiteY18-180" fmla="*/ 8846 h 10000"/>
                    <a:gd name="connsiteX19-181" fmla="*/ 7727 w 10000"/>
                    <a:gd name="connsiteY19-182" fmla="*/ 9615 h 10000"/>
                    <a:gd name="connsiteX20-183" fmla="*/ 7045 w 10000"/>
                    <a:gd name="connsiteY20-184" fmla="*/ 9615 h 10000"/>
                    <a:gd name="connsiteX21-185" fmla="*/ 6364 w 10000"/>
                    <a:gd name="connsiteY21-186" fmla="*/ 9039 h 10000"/>
                    <a:gd name="connsiteX22-187" fmla="*/ 6136 w 10000"/>
                    <a:gd name="connsiteY22-188" fmla="*/ 9231 h 10000"/>
                    <a:gd name="connsiteX23-189" fmla="*/ 6136 w 10000"/>
                    <a:gd name="connsiteY23-190" fmla="*/ 9808 h 10000"/>
                    <a:gd name="connsiteX24-191" fmla="*/ 5682 w 10000"/>
                    <a:gd name="connsiteY24-192" fmla="*/ 9808 h 10000"/>
                    <a:gd name="connsiteX25-193" fmla="*/ 5454 w 10000"/>
                    <a:gd name="connsiteY25-194" fmla="*/ 10000 h 10000"/>
                    <a:gd name="connsiteX26-195" fmla="*/ 4772 w 10000"/>
                    <a:gd name="connsiteY26-196" fmla="*/ 10000 h 10000"/>
                    <a:gd name="connsiteX27-197" fmla="*/ 4772 w 10000"/>
                    <a:gd name="connsiteY27-198" fmla="*/ 9231 h 10000"/>
                    <a:gd name="connsiteX28-199" fmla="*/ 4318 w 10000"/>
                    <a:gd name="connsiteY28-200" fmla="*/ 9231 h 10000"/>
                    <a:gd name="connsiteX29-201" fmla="*/ 4318 w 10000"/>
                    <a:gd name="connsiteY29-202" fmla="*/ 9615 h 10000"/>
                    <a:gd name="connsiteX30-203" fmla="*/ 3864 w 10000"/>
                    <a:gd name="connsiteY30-204" fmla="*/ 9615 h 10000"/>
                    <a:gd name="connsiteX31-205" fmla="*/ 4090 w 10000"/>
                    <a:gd name="connsiteY31-206" fmla="*/ 8461 h 10000"/>
                    <a:gd name="connsiteX32-207" fmla="*/ 4318 w 10000"/>
                    <a:gd name="connsiteY32-208" fmla="*/ 8077 h 10000"/>
                    <a:gd name="connsiteX33-209" fmla="*/ 4318 w 10000"/>
                    <a:gd name="connsiteY33-210" fmla="*/ 7500 h 10000"/>
                    <a:gd name="connsiteX34-211" fmla="*/ 4318 w 10000"/>
                    <a:gd name="connsiteY34-212" fmla="*/ 7115 h 10000"/>
                    <a:gd name="connsiteX35-213" fmla="*/ 4090 w 10000"/>
                    <a:gd name="connsiteY35-214" fmla="*/ 6923 h 10000"/>
                    <a:gd name="connsiteX36-215" fmla="*/ 2728 w 10000"/>
                    <a:gd name="connsiteY36-216" fmla="*/ 7115 h 10000"/>
                    <a:gd name="connsiteX37-217" fmla="*/ 2728 w 10000"/>
                    <a:gd name="connsiteY37-218" fmla="*/ 7500 h 10000"/>
                    <a:gd name="connsiteX38-219" fmla="*/ 2046 w 10000"/>
                    <a:gd name="connsiteY38-220" fmla="*/ 7692 h 10000"/>
                    <a:gd name="connsiteX39-221" fmla="*/ 1818 w 10000"/>
                    <a:gd name="connsiteY39-222" fmla="*/ 7308 h 10000"/>
                    <a:gd name="connsiteX40-223" fmla="*/ 1590 w 10000"/>
                    <a:gd name="connsiteY40-224" fmla="*/ 7692 h 10000"/>
                    <a:gd name="connsiteX41-225" fmla="*/ 910 w 10000"/>
                    <a:gd name="connsiteY41-226" fmla="*/ 7500 h 10000"/>
                    <a:gd name="connsiteX42-227" fmla="*/ 910 w 10000"/>
                    <a:gd name="connsiteY42-228" fmla="*/ 7308 h 10000"/>
                    <a:gd name="connsiteX43-229" fmla="*/ 682 w 10000"/>
                    <a:gd name="connsiteY43-230" fmla="*/ 7308 h 10000"/>
                    <a:gd name="connsiteX44-231" fmla="*/ 682 w 10000"/>
                    <a:gd name="connsiteY44-232" fmla="*/ 6923 h 10000"/>
                    <a:gd name="connsiteX45-233" fmla="*/ 454 w 10000"/>
                    <a:gd name="connsiteY45-234" fmla="*/ 6346 h 10000"/>
                    <a:gd name="connsiteX46-235" fmla="*/ 910 w 10000"/>
                    <a:gd name="connsiteY46-236" fmla="*/ 6154 h 10000"/>
                    <a:gd name="connsiteX47-237" fmla="*/ 682 w 10000"/>
                    <a:gd name="connsiteY47-238" fmla="*/ 5769 h 10000"/>
                    <a:gd name="connsiteX48-239" fmla="*/ 0 w 10000"/>
                    <a:gd name="connsiteY48-240" fmla="*/ 5769 h 10000"/>
                    <a:gd name="connsiteX49-241" fmla="*/ 0 w 10000"/>
                    <a:gd name="connsiteY49-242" fmla="*/ 5385 h 10000"/>
                    <a:gd name="connsiteX50-243" fmla="*/ 682 w 10000"/>
                    <a:gd name="connsiteY50-244" fmla="*/ 4615 h 10000"/>
                    <a:gd name="connsiteX51-245" fmla="*/ 682 w 10000"/>
                    <a:gd name="connsiteY51-246" fmla="*/ 4039 h 10000"/>
                    <a:gd name="connsiteX52-247" fmla="*/ 910 w 10000"/>
                    <a:gd name="connsiteY52-248" fmla="*/ 3846 h 10000"/>
                    <a:gd name="connsiteX53-249" fmla="*/ 682 w 10000"/>
                    <a:gd name="connsiteY53-250" fmla="*/ 3360 h 10000"/>
                    <a:gd name="connsiteX54-251" fmla="*/ 454 w 10000"/>
                    <a:gd name="connsiteY54-252" fmla="*/ 3269 h 10000"/>
                    <a:gd name="connsiteX55-253" fmla="*/ 682 w 10000"/>
                    <a:gd name="connsiteY55-254" fmla="*/ 2885 h 10000"/>
                    <a:gd name="connsiteX56-255" fmla="*/ 454 w 10000"/>
                    <a:gd name="connsiteY56-256" fmla="*/ 1923 h 10000"/>
                    <a:gd name="connsiteX57-257" fmla="*/ 1364 w 10000"/>
                    <a:gd name="connsiteY57-258" fmla="*/ 769 h 10000"/>
                    <a:gd name="connsiteX58-259" fmla="*/ 2272 w 10000"/>
                    <a:gd name="connsiteY58-260" fmla="*/ 769 h 10000"/>
                    <a:gd name="connsiteX59-261" fmla="*/ 2954 w 10000"/>
                    <a:gd name="connsiteY59-262" fmla="*/ 961 h 10000"/>
                    <a:gd name="connsiteX60-263" fmla="*/ 2728 w 10000"/>
                    <a:gd name="connsiteY60-264" fmla="*/ 192 h 10000"/>
                    <a:gd name="connsiteX61-265" fmla="*/ 3182 w 10000"/>
                    <a:gd name="connsiteY61-266" fmla="*/ 0 h 10000"/>
                    <a:gd name="connsiteX62-267" fmla="*/ 4318 w 10000"/>
                    <a:gd name="connsiteY62-268" fmla="*/ 385 h 10000"/>
                    <a:gd name="connsiteX63-269" fmla="*/ 5227 w 10000"/>
                    <a:gd name="connsiteY63-270" fmla="*/ 385 h 10000"/>
                    <a:gd name="connsiteX64-271" fmla="*/ 5909 w 10000"/>
                    <a:gd name="connsiteY64-272" fmla="*/ 961 h 10000"/>
                    <a:gd name="connsiteX65-273" fmla="*/ 7045 w 10000"/>
                    <a:gd name="connsiteY65-274" fmla="*/ 961 h 10000"/>
                    <a:gd name="connsiteX66-275" fmla="*/ 7272 w 10000"/>
                    <a:gd name="connsiteY66-276" fmla="*/ 1154 h 10000"/>
                    <a:gd name="connsiteX67-277" fmla="*/ 8182 w 10000"/>
                    <a:gd name="connsiteY67-278" fmla="*/ 769 h 10000"/>
                    <a:gd name="connsiteX68-279" fmla="*/ 8636 w 10000"/>
                    <a:gd name="connsiteY68-280" fmla="*/ 769 h 10000"/>
                    <a:gd name="connsiteX69-281" fmla="*/ 8482 w 10000"/>
                    <a:gd name="connsiteY69-282" fmla="*/ 2037 h 10000"/>
                    <a:gd name="connsiteX70-283" fmla="*/ 9090 w 10000"/>
                    <a:gd name="connsiteY70-284" fmla="*/ 1923 h 10000"/>
                    <a:gd name="connsiteX0-285" fmla="*/ 9090 w 10000"/>
                    <a:gd name="connsiteY0-286" fmla="*/ 1923 h 10000"/>
                    <a:gd name="connsiteX1-287" fmla="*/ 9545 w 10000"/>
                    <a:gd name="connsiteY1-288" fmla="*/ 2500 h 10000"/>
                    <a:gd name="connsiteX2-289" fmla="*/ 9318 w 10000"/>
                    <a:gd name="connsiteY2-290" fmla="*/ 2885 h 10000"/>
                    <a:gd name="connsiteX3-291" fmla="*/ 9772 w 10000"/>
                    <a:gd name="connsiteY3-292" fmla="*/ 3077 h 10000"/>
                    <a:gd name="connsiteX4-293" fmla="*/ 9473 w 10000"/>
                    <a:gd name="connsiteY4-294" fmla="*/ 3813 h 10000"/>
                    <a:gd name="connsiteX5-295" fmla="*/ 8864 w 10000"/>
                    <a:gd name="connsiteY5-296" fmla="*/ 4231 h 10000"/>
                    <a:gd name="connsiteX6-297" fmla="*/ 8636 w 10000"/>
                    <a:gd name="connsiteY6-298" fmla="*/ 4808 h 10000"/>
                    <a:gd name="connsiteX7-299" fmla="*/ 9090 w 10000"/>
                    <a:gd name="connsiteY7-300" fmla="*/ 5192 h 10000"/>
                    <a:gd name="connsiteX8-301" fmla="*/ 9090 w 10000"/>
                    <a:gd name="connsiteY8-302" fmla="*/ 5961 h 10000"/>
                    <a:gd name="connsiteX9-303" fmla="*/ 9090 w 10000"/>
                    <a:gd name="connsiteY9-304" fmla="*/ 6346 h 10000"/>
                    <a:gd name="connsiteX10-305" fmla="*/ 9545 w 10000"/>
                    <a:gd name="connsiteY10-306" fmla="*/ 6539 h 10000"/>
                    <a:gd name="connsiteX11-307" fmla="*/ 9318 w 10000"/>
                    <a:gd name="connsiteY11-308" fmla="*/ 6923 h 10000"/>
                    <a:gd name="connsiteX12-309" fmla="*/ 10000 w 10000"/>
                    <a:gd name="connsiteY12-310" fmla="*/ 6923 h 10000"/>
                    <a:gd name="connsiteX13-311" fmla="*/ 10000 w 10000"/>
                    <a:gd name="connsiteY13-312" fmla="*/ 7500 h 10000"/>
                    <a:gd name="connsiteX14-313" fmla="*/ 9772 w 10000"/>
                    <a:gd name="connsiteY14-314" fmla="*/ 7500 h 10000"/>
                    <a:gd name="connsiteX15-315" fmla="*/ 9318 w 10000"/>
                    <a:gd name="connsiteY15-316" fmla="*/ 7692 h 10000"/>
                    <a:gd name="connsiteX16-317" fmla="*/ 9318 w 10000"/>
                    <a:gd name="connsiteY16-318" fmla="*/ 8654 h 10000"/>
                    <a:gd name="connsiteX17-319" fmla="*/ 9090 w 10000"/>
                    <a:gd name="connsiteY17-320" fmla="*/ 8846 h 10000"/>
                    <a:gd name="connsiteX18-321" fmla="*/ 7500 w 10000"/>
                    <a:gd name="connsiteY18-322" fmla="*/ 8846 h 10000"/>
                    <a:gd name="connsiteX19-323" fmla="*/ 7727 w 10000"/>
                    <a:gd name="connsiteY19-324" fmla="*/ 9615 h 10000"/>
                    <a:gd name="connsiteX20-325" fmla="*/ 7045 w 10000"/>
                    <a:gd name="connsiteY20-326" fmla="*/ 9615 h 10000"/>
                    <a:gd name="connsiteX21-327" fmla="*/ 6364 w 10000"/>
                    <a:gd name="connsiteY21-328" fmla="*/ 9039 h 10000"/>
                    <a:gd name="connsiteX22-329" fmla="*/ 6136 w 10000"/>
                    <a:gd name="connsiteY22-330" fmla="*/ 9231 h 10000"/>
                    <a:gd name="connsiteX23-331" fmla="*/ 6136 w 10000"/>
                    <a:gd name="connsiteY23-332" fmla="*/ 9808 h 10000"/>
                    <a:gd name="connsiteX24-333" fmla="*/ 5682 w 10000"/>
                    <a:gd name="connsiteY24-334" fmla="*/ 9808 h 10000"/>
                    <a:gd name="connsiteX25-335" fmla="*/ 5454 w 10000"/>
                    <a:gd name="connsiteY25-336" fmla="*/ 10000 h 10000"/>
                    <a:gd name="connsiteX26-337" fmla="*/ 4772 w 10000"/>
                    <a:gd name="connsiteY26-338" fmla="*/ 10000 h 10000"/>
                    <a:gd name="connsiteX27-339" fmla="*/ 4772 w 10000"/>
                    <a:gd name="connsiteY27-340" fmla="*/ 9231 h 10000"/>
                    <a:gd name="connsiteX28-341" fmla="*/ 4318 w 10000"/>
                    <a:gd name="connsiteY28-342" fmla="*/ 9231 h 10000"/>
                    <a:gd name="connsiteX29-343" fmla="*/ 4318 w 10000"/>
                    <a:gd name="connsiteY29-344" fmla="*/ 9615 h 10000"/>
                    <a:gd name="connsiteX30-345" fmla="*/ 3864 w 10000"/>
                    <a:gd name="connsiteY30-346" fmla="*/ 9615 h 10000"/>
                    <a:gd name="connsiteX31-347" fmla="*/ 4090 w 10000"/>
                    <a:gd name="connsiteY31-348" fmla="*/ 8461 h 10000"/>
                    <a:gd name="connsiteX32-349" fmla="*/ 4318 w 10000"/>
                    <a:gd name="connsiteY32-350" fmla="*/ 8077 h 10000"/>
                    <a:gd name="connsiteX33-351" fmla="*/ 4318 w 10000"/>
                    <a:gd name="connsiteY33-352" fmla="*/ 7500 h 10000"/>
                    <a:gd name="connsiteX34-353" fmla="*/ 4318 w 10000"/>
                    <a:gd name="connsiteY34-354" fmla="*/ 7115 h 10000"/>
                    <a:gd name="connsiteX35-355" fmla="*/ 4090 w 10000"/>
                    <a:gd name="connsiteY35-356" fmla="*/ 6923 h 10000"/>
                    <a:gd name="connsiteX36-357" fmla="*/ 2728 w 10000"/>
                    <a:gd name="connsiteY36-358" fmla="*/ 7115 h 10000"/>
                    <a:gd name="connsiteX37-359" fmla="*/ 2728 w 10000"/>
                    <a:gd name="connsiteY37-360" fmla="*/ 7500 h 10000"/>
                    <a:gd name="connsiteX38-361" fmla="*/ 2046 w 10000"/>
                    <a:gd name="connsiteY38-362" fmla="*/ 7692 h 10000"/>
                    <a:gd name="connsiteX39-363" fmla="*/ 1818 w 10000"/>
                    <a:gd name="connsiteY39-364" fmla="*/ 7308 h 10000"/>
                    <a:gd name="connsiteX40-365" fmla="*/ 1590 w 10000"/>
                    <a:gd name="connsiteY40-366" fmla="*/ 7692 h 10000"/>
                    <a:gd name="connsiteX41-367" fmla="*/ 910 w 10000"/>
                    <a:gd name="connsiteY41-368" fmla="*/ 7500 h 10000"/>
                    <a:gd name="connsiteX42-369" fmla="*/ 910 w 10000"/>
                    <a:gd name="connsiteY42-370" fmla="*/ 7308 h 10000"/>
                    <a:gd name="connsiteX43-371" fmla="*/ 682 w 10000"/>
                    <a:gd name="connsiteY43-372" fmla="*/ 7308 h 10000"/>
                    <a:gd name="connsiteX44-373" fmla="*/ 682 w 10000"/>
                    <a:gd name="connsiteY44-374" fmla="*/ 6923 h 10000"/>
                    <a:gd name="connsiteX45-375" fmla="*/ 454 w 10000"/>
                    <a:gd name="connsiteY45-376" fmla="*/ 6346 h 10000"/>
                    <a:gd name="connsiteX46-377" fmla="*/ 910 w 10000"/>
                    <a:gd name="connsiteY46-378" fmla="*/ 6154 h 10000"/>
                    <a:gd name="connsiteX47-379" fmla="*/ 682 w 10000"/>
                    <a:gd name="connsiteY47-380" fmla="*/ 5769 h 10000"/>
                    <a:gd name="connsiteX48-381" fmla="*/ 0 w 10000"/>
                    <a:gd name="connsiteY48-382" fmla="*/ 5769 h 10000"/>
                    <a:gd name="connsiteX49-383" fmla="*/ 0 w 10000"/>
                    <a:gd name="connsiteY49-384" fmla="*/ 5385 h 10000"/>
                    <a:gd name="connsiteX50-385" fmla="*/ 682 w 10000"/>
                    <a:gd name="connsiteY50-386" fmla="*/ 4615 h 10000"/>
                    <a:gd name="connsiteX51-387" fmla="*/ 682 w 10000"/>
                    <a:gd name="connsiteY51-388" fmla="*/ 4039 h 10000"/>
                    <a:gd name="connsiteX52-389" fmla="*/ 800 w 10000"/>
                    <a:gd name="connsiteY52-390" fmla="*/ 3846 h 10000"/>
                    <a:gd name="connsiteX53-391" fmla="*/ 682 w 10000"/>
                    <a:gd name="connsiteY53-392" fmla="*/ 3360 h 10000"/>
                    <a:gd name="connsiteX54-393" fmla="*/ 454 w 10000"/>
                    <a:gd name="connsiteY54-394" fmla="*/ 3269 h 10000"/>
                    <a:gd name="connsiteX55-395" fmla="*/ 682 w 10000"/>
                    <a:gd name="connsiteY55-396" fmla="*/ 2885 h 10000"/>
                    <a:gd name="connsiteX56-397" fmla="*/ 454 w 10000"/>
                    <a:gd name="connsiteY56-398" fmla="*/ 1923 h 10000"/>
                    <a:gd name="connsiteX57-399" fmla="*/ 1364 w 10000"/>
                    <a:gd name="connsiteY57-400" fmla="*/ 769 h 10000"/>
                    <a:gd name="connsiteX58-401" fmla="*/ 2272 w 10000"/>
                    <a:gd name="connsiteY58-402" fmla="*/ 769 h 10000"/>
                    <a:gd name="connsiteX59-403" fmla="*/ 2954 w 10000"/>
                    <a:gd name="connsiteY59-404" fmla="*/ 961 h 10000"/>
                    <a:gd name="connsiteX60-405" fmla="*/ 2728 w 10000"/>
                    <a:gd name="connsiteY60-406" fmla="*/ 192 h 10000"/>
                    <a:gd name="connsiteX61-407" fmla="*/ 3182 w 10000"/>
                    <a:gd name="connsiteY61-408" fmla="*/ 0 h 10000"/>
                    <a:gd name="connsiteX62-409" fmla="*/ 4318 w 10000"/>
                    <a:gd name="connsiteY62-410" fmla="*/ 385 h 10000"/>
                    <a:gd name="connsiteX63-411" fmla="*/ 5227 w 10000"/>
                    <a:gd name="connsiteY63-412" fmla="*/ 385 h 10000"/>
                    <a:gd name="connsiteX64-413" fmla="*/ 5909 w 10000"/>
                    <a:gd name="connsiteY64-414" fmla="*/ 961 h 10000"/>
                    <a:gd name="connsiteX65-415" fmla="*/ 7045 w 10000"/>
                    <a:gd name="connsiteY65-416" fmla="*/ 961 h 10000"/>
                    <a:gd name="connsiteX66-417" fmla="*/ 7272 w 10000"/>
                    <a:gd name="connsiteY66-418" fmla="*/ 1154 h 10000"/>
                    <a:gd name="connsiteX67-419" fmla="*/ 8182 w 10000"/>
                    <a:gd name="connsiteY67-420" fmla="*/ 769 h 10000"/>
                    <a:gd name="connsiteX68-421" fmla="*/ 8636 w 10000"/>
                    <a:gd name="connsiteY68-422" fmla="*/ 769 h 10000"/>
                    <a:gd name="connsiteX69-423" fmla="*/ 8482 w 10000"/>
                    <a:gd name="connsiteY69-424" fmla="*/ 2037 h 10000"/>
                    <a:gd name="connsiteX70-425" fmla="*/ 9090 w 10000"/>
                    <a:gd name="connsiteY70-426" fmla="*/ 1923 h 10000"/>
                    <a:gd name="connsiteX0-427" fmla="*/ 9156 w 10066"/>
                    <a:gd name="connsiteY0-428" fmla="*/ 1923 h 10000"/>
                    <a:gd name="connsiteX1-429" fmla="*/ 9611 w 10066"/>
                    <a:gd name="connsiteY1-430" fmla="*/ 2500 h 10000"/>
                    <a:gd name="connsiteX2-431" fmla="*/ 9384 w 10066"/>
                    <a:gd name="connsiteY2-432" fmla="*/ 2885 h 10000"/>
                    <a:gd name="connsiteX3-433" fmla="*/ 9838 w 10066"/>
                    <a:gd name="connsiteY3-434" fmla="*/ 3077 h 10000"/>
                    <a:gd name="connsiteX4-435" fmla="*/ 9539 w 10066"/>
                    <a:gd name="connsiteY4-436" fmla="*/ 3813 h 10000"/>
                    <a:gd name="connsiteX5-437" fmla="*/ 8930 w 10066"/>
                    <a:gd name="connsiteY5-438" fmla="*/ 4231 h 10000"/>
                    <a:gd name="connsiteX6-439" fmla="*/ 8702 w 10066"/>
                    <a:gd name="connsiteY6-440" fmla="*/ 4808 h 10000"/>
                    <a:gd name="connsiteX7-441" fmla="*/ 9156 w 10066"/>
                    <a:gd name="connsiteY7-442" fmla="*/ 5192 h 10000"/>
                    <a:gd name="connsiteX8-443" fmla="*/ 9156 w 10066"/>
                    <a:gd name="connsiteY8-444" fmla="*/ 5961 h 10000"/>
                    <a:gd name="connsiteX9-445" fmla="*/ 9156 w 10066"/>
                    <a:gd name="connsiteY9-446" fmla="*/ 6346 h 10000"/>
                    <a:gd name="connsiteX10-447" fmla="*/ 9611 w 10066"/>
                    <a:gd name="connsiteY10-448" fmla="*/ 6539 h 10000"/>
                    <a:gd name="connsiteX11-449" fmla="*/ 9384 w 10066"/>
                    <a:gd name="connsiteY11-450" fmla="*/ 6923 h 10000"/>
                    <a:gd name="connsiteX12-451" fmla="*/ 10066 w 10066"/>
                    <a:gd name="connsiteY12-452" fmla="*/ 6923 h 10000"/>
                    <a:gd name="connsiteX13-453" fmla="*/ 10066 w 10066"/>
                    <a:gd name="connsiteY13-454" fmla="*/ 7500 h 10000"/>
                    <a:gd name="connsiteX14-455" fmla="*/ 9838 w 10066"/>
                    <a:gd name="connsiteY14-456" fmla="*/ 7500 h 10000"/>
                    <a:gd name="connsiteX15-457" fmla="*/ 9384 w 10066"/>
                    <a:gd name="connsiteY15-458" fmla="*/ 7692 h 10000"/>
                    <a:gd name="connsiteX16-459" fmla="*/ 9384 w 10066"/>
                    <a:gd name="connsiteY16-460" fmla="*/ 8654 h 10000"/>
                    <a:gd name="connsiteX17-461" fmla="*/ 9156 w 10066"/>
                    <a:gd name="connsiteY17-462" fmla="*/ 8846 h 10000"/>
                    <a:gd name="connsiteX18-463" fmla="*/ 7566 w 10066"/>
                    <a:gd name="connsiteY18-464" fmla="*/ 8846 h 10000"/>
                    <a:gd name="connsiteX19-465" fmla="*/ 7793 w 10066"/>
                    <a:gd name="connsiteY19-466" fmla="*/ 9615 h 10000"/>
                    <a:gd name="connsiteX20-467" fmla="*/ 7111 w 10066"/>
                    <a:gd name="connsiteY20-468" fmla="*/ 9615 h 10000"/>
                    <a:gd name="connsiteX21-469" fmla="*/ 6430 w 10066"/>
                    <a:gd name="connsiteY21-470" fmla="*/ 9039 h 10000"/>
                    <a:gd name="connsiteX22-471" fmla="*/ 6202 w 10066"/>
                    <a:gd name="connsiteY22-472" fmla="*/ 9231 h 10000"/>
                    <a:gd name="connsiteX23-473" fmla="*/ 6202 w 10066"/>
                    <a:gd name="connsiteY23-474" fmla="*/ 9808 h 10000"/>
                    <a:gd name="connsiteX24-475" fmla="*/ 5748 w 10066"/>
                    <a:gd name="connsiteY24-476" fmla="*/ 9808 h 10000"/>
                    <a:gd name="connsiteX25-477" fmla="*/ 5520 w 10066"/>
                    <a:gd name="connsiteY25-478" fmla="*/ 10000 h 10000"/>
                    <a:gd name="connsiteX26-479" fmla="*/ 4838 w 10066"/>
                    <a:gd name="connsiteY26-480" fmla="*/ 10000 h 10000"/>
                    <a:gd name="connsiteX27-481" fmla="*/ 4838 w 10066"/>
                    <a:gd name="connsiteY27-482" fmla="*/ 9231 h 10000"/>
                    <a:gd name="connsiteX28-483" fmla="*/ 4384 w 10066"/>
                    <a:gd name="connsiteY28-484" fmla="*/ 9231 h 10000"/>
                    <a:gd name="connsiteX29-485" fmla="*/ 4384 w 10066"/>
                    <a:gd name="connsiteY29-486" fmla="*/ 9615 h 10000"/>
                    <a:gd name="connsiteX30-487" fmla="*/ 3930 w 10066"/>
                    <a:gd name="connsiteY30-488" fmla="*/ 9615 h 10000"/>
                    <a:gd name="connsiteX31-489" fmla="*/ 4156 w 10066"/>
                    <a:gd name="connsiteY31-490" fmla="*/ 8461 h 10000"/>
                    <a:gd name="connsiteX32-491" fmla="*/ 4384 w 10066"/>
                    <a:gd name="connsiteY32-492" fmla="*/ 8077 h 10000"/>
                    <a:gd name="connsiteX33-493" fmla="*/ 4384 w 10066"/>
                    <a:gd name="connsiteY33-494" fmla="*/ 7500 h 10000"/>
                    <a:gd name="connsiteX34-495" fmla="*/ 4384 w 10066"/>
                    <a:gd name="connsiteY34-496" fmla="*/ 7115 h 10000"/>
                    <a:gd name="connsiteX35-497" fmla="*/ 4156 w 10066"/>
                    <a:gd name="connsiteY35-498" fmla="*/ 6923 h 10000"/>
                    <a:gd name="connsiteX36-499" fmla="*/ 2794 w 10066"/>
                    <a:gd name="connsiteY36-500" fmla="*/ 7115 h 10000"/>
                    <a:gd name="connsiteX37-501" fmla="*/ 2794 w 10066"/>
                    <a:gd name="connsiteY37-502" fmla="*/ 7500 h 10000"/>
                    <a:gd name="connsiteX38-503" fmla="*/ 2112 w 10066"/>
                    <a:gd name="connsiteY38-504" fmla="*/ 7692 h 10000"/>
                    <a:gd name="connsiteX39-505" fmla="*/ 1884 w 10066"/>
                    <a:gd name="connsiteY39-506" fmla="*/ 7308 h 10000"/>
                    <a:gd name="connsiteX40-507" fmla="*/ 1656 w 10066"/>
                    <a:gd name="connsiteY40-508" fmla="*/ 7692 h 10000"/>
                    <a:gd name="connsiteX41-509" fmla="*/ 976 w 10066"/>
                    <a:gd name="connsiteY41-510" fmla="*/ 7500 h 10000"/>
                    <a:gd name="connsiteX42-511" fmla="*/ 976 w 10066"/>
                    <a:gd name="connsiteY42-512" fmla="*/ 7308 h 10000"/>
                    <a:gd name="connsiteX43-513" fmla="*/ 748 w 10066"/>
                    <a:gd name="connsiteY43-514" fmla="*/ 7308 h 10000"/>
                    <a:gd name="connsiteX44-515" fmla="*/ 748 w 10066"/>
                    <a:gd name="connsiteY44-516" fmla="*/ 6923 h 10000"/>
                    <a:gd name="connsiteX45-517" fmla="*/ 520 w 10066"/>
                    <a:gd name="connsiteY45-518" fmla="*/ 6346 h 10000"/>
                    <a:gd name="connsiteX46-519" fmla="*/ 976 w 10066"/>
                    <a:gd name="connsiteY46-520" fmla="*/ 6154 h 10000"/>
                    <a:gd name="connsiteX47-521" fmla="*/ 748 w 10066"/>
                    <a:gd name="connsiteY47-522" fmla="*/ 5769 h 10000"/>
                    <a:gd name="connsiteX48-523" fmla="*/ 0 w 10066"/>
                    <a:gd name="connsiteY48-524" fmla="*/ 5860 h 10000"/>
                    <a:gd name="connsiteX49-525" fmla="*/ 66 w 10066"/>
                    <a:gd name="connsiteY49-526" fmla="*/ 5385 h 10000"/>
                    <a:gd name="connsiteX50-527" fmla="*/ 748 w 10066"/>
                    <a:gd name="connsiteY50-528" fmla="*/ 4615 h 10000"/>
                    <a:gd name="connsiteX51-529" fmla="*/ 748 w 10066"/>
                    <a:gd name="connsiteY51-530" fmla="*/ 4039 h 10000"/>
                    <a:gd name="connsiteX52-531" fmla="*/ 866 w 10066"/>
                    <a:gd name="connsiteY52-532" fmla="*/ 3846 h 10000"/>
                    <a:gd name="connsiteX53-533" fmla="*/ 748 w 10066"/>
                    <a:gd name="connsiteY53-534" fmla="*/ 3360 h 10000"/>
                    <a:gd name="connsiteX54-535" fmla="*/ 520 w 10066"/>
                    <a:gd name="connsiteY54-536" fmla="*/ 3269 h 10000"/>
                    <a:gd name="connsiteX55-537" fmla="*/ 748 w 10066"/>
                    <a:gd name="connsiteY55-538" fmla="*/ 2885 h 10000"/>
                    <a:gd name="connsiteX56-539" fmla="*/ 520 w 10066"/>
                    <a:gd name="connsiteY56-540" fmla="*/ 1923 h 10000"/>
                    <a:gd name="connsiteX57-541" fmla="*/ 1430 w 10066"/>
                    <a:gd name="connsiteY57-542" fmla="*/ 769 h 10000"/>
                    <a:gd name="connsiteX58-543" fmla="*/ 2338 w 10066"/>
                    <a:gd name="connsiteY58-544" fmla="*/ 769 h 10000"/>
                    <a:gd name="connsiteX59-545" fmla="*/ 3020 w 10066"/>
                    <a:gd name="connsiteY59-546" fmla="*/ 961 h 10000"/>
                    <a:gd name="connsiteX60-547" fmla="*/ 2794 w 10066"/>
                    <a:gd name="connsiteY60-548" fmla="*/ 192 h 10000"/>
                    <a:gd name="connsiteX61-549" fmla="*/ 3248 w 10066"/>
                    <a:gd name="connsiteY61-550" fmla="*/ 0 h 10000"/>
                    <a:gd name="connsiteX62-551" fmla="*/ 4384 w 10066"/>
                    <a:gd name="connsiteY62-552" fmla="*/ 385 h 10000"/>
                    <a:gd name="connsiteX63-553" fmla="*/ 5293 w 10066"/>
                    <a:gd name="connsiteY63-554" fmla="*/ 385 h 10000"/>
                    <a:gd name="connsiteX64-555" fmla="*/ 5975 w 10066"/>
                    <a:gd name="connsiteY64-556" fmla="*/ 961 h 10000"/>
                    <a:gd name="connsiteX65-557" fmla="*/ 7111 w 10066"/>
                    <a:gd name="connsiteY65-558" fmla="*/ 961 h 10000"/>
                    <a:gd name="connsiteX66-559" fmla="*/ 7338 w 10066"/>
                    <a:gd name="connsiteY66-560" fmla="*/ 1154 h 10000"/>
                    <a:gd name="connsiteX67-561" fmla="*/ 8248 w 10066"/>
                    <a:gd name="connsiteY67-562" fmla="*/ 769 h 10000"/>
                    <a:gd name="connsiteX68-563" fmla="*/ 8702 w 10066"/>
                    <a:gd name="connsiteY68-564" fmla="*/ 769 h 10000"/>
                    <a:gd name="connsiteX69-565" fmla="*/ 8548 w 10066"/>
                    <a:gd name="connsiteY69-566" fmla="*/ 2037 h 10000"/>
                    <a:gd name="connsiteX70-567" fmla="*/ 9156 w 10066"/>
                    <a:gd name="connsiteY70-568" fmla="*/ 1923 h 10000"/>
                    <a:gd name="connsiteX0-569" fmla="*/ 9156 w 10066"/>
                    <a:gd name="connsiteY0-570" fmla="*/ 1923 h 10000"/>
                    <a:gd name="connsiteX1-571" fmla="*/ 9611 w 10066"/>
                    <a:gd name="connsiteY1-572" fmla="*/ 2500 h 10000"/>
                    <a:gd name="connsiteX2-573" fmla="*/ 9384 w 10066"/>
                    <a:gd name="connsiteY2-574" fmla="*/ 2885 h 10000"/>
                    <a:gd name="connsiteX3-575" fmla="*/ 9838 w 10066"/>
                    <a:gd name="connsiteY3-576" fmla="*/ 3077 h 10000"/>
                    <a:gd name="connsiteX4-577" fmla="*/ 9539 w 10066"/>
                    <a:gd name="connsiteY4-578" fmla="*/ 3813 h 10000"/>
                    <a:gd name="connsiteX5-579" fmla="*/ 8930 w 10066"/>
                    <a:gd name="connsiteY5-580" fmla="*/ 4231 h 10000"/>
                    <a:gd name="connsiteX6-581" fmla="*/ 8702 w 10066"/>
                    <a:gd name="connsiteY6-582" fmla="*/ 4808 h 10000"/>
                    <a:gd name="connsiteX7-583" fmla="*/ 9156 w 10066"/>
                    <a:gd name="connsiteY7-584" fmla="*/ 5192 h 10000"/>
                    <a:gd name="connsiteX8-585" fmla="*/ 9156 w 10066"/>
                    <a:gd name="connsiteY8-586" fmla="*/ 5961 h 10000"/>
                    <a:gd name="connsiteX9-587" fmla="*/ 9156 w 10066"/>
                    <a:gd name="connsiteY9-588" fmla="*/ 6346 h 10000"/>
                    <a:gd name="connsiteX10-589" fmla="*/ 9611 w 10066"/>
                    <a:gd name="connsiteY10-590" fmla="*/ 6539 h 10000"/>
                    <a:gd name="connsiteX11-591" fmla="*/ 9384 w 10066"/>
                    <a:gd name="connsiteY11-592" fmla="*/ 6923 h 10000"/>
                    <a:gd name="connsiteX12-593" fmla="*/ 10066 w 10066"/>
                    <a:gd name="connsiteY12-594" fmla="*/ 6923 h 10000"/>
                    <a:gd name="connsiteX13-595" fmla="*/ 10066 w 10066"/>
                    <a:gd name="connsiteY13-596" fmla="*/ 7500 h 10000"/>
                    <a:gd name="connsiteX14-597" fmla="*/ 9838 w 10066"/>
                    <a:gd name="connsiteY14-598" fmla="*/ 7500 h 10000"/>
                    <a:gd name="connsiteX15-599" fmla="*/ 9384 w 10066"/>
                    <a:gd name="connsiteY15-600" fmla="*/ 7692 h 10000"/>
                    <a:gd name="connsiteX16-601" fmla="*/ 9384 w 10066"/>
                    <a:gd name="connsiteY16-602" fmla="*/ 8654 h 10000"/>
                    <a:gd name="connsiteX17-603" fmla="*/ 9156 w 10066"/>
                    <a:gd name="connsiteY17-604" fmla="*/ 8846 h 10000"/>
                    <a:gd name="connsiteX18-605" fmla="*/ 7566 w 10066"/>
                    <a:gd name="connsiteY18-606" fmla="*/ 8846 h 10000"/>
                    <a:gd name="connsiteX19-607" fmla="*/ 7793 w 10066"/>
                    <a:gd name="connsiteY19-608" fmla="*/ 9615 h 10000"/>
                    <a:gd name="connsiteX20-609" fmla="*/ 7111 w 10066"/>
                    <a:gd name="connsiteY20-610" fmla="*/ 9615 h 10000"/>
                    <a:gd name="connsiteX21-611" fmla="*/ 6430 w 10066"/>
                    <a:gd name="connsiteY21-612" fmla="*/ 9039 h 10000"/>
                    <a:gd name="connsiteX22-613" fmla="*/ 6202 w 10066"/>
                    <a:gd name="connsiteY22-614" fmla="*/ 9231 h 10000"/>
                    <a:gd name="connsiteX23-615" fmla="*/ 6202 w 10066"/>
                    <a:gd name="connsiteY23-616" fmla="*/ 9808 h 10000"/>
                    <a:gd name="connsiteX24-617" fmla="*/ 5748 w 10066"/>
                    <a:gd name="connsiteY24-618" fmla="*/ 9808 h 10000"/>
                    <a:gd name="connsiteX25-619" fmla="*/ 5520 w 10066"/>
                    <a:gd name="connsiteY25-620" fmla="*/ 10000 h 10000"/>
                    <a:gd name="connsiteX26-621" fmla="*/ 4838 w 10066"/>
                    <a:gd name="connsiteY26-622" fmla="*/ 10000 h 10000"/>
                    <a:gd name="connsiteX27-623" fmla="*/ 4838 w 10066"/>
                    <a:gd name="connsiteY27-624" fmla="*/ 9231 h 10000"/>
                    <a:gd name="connsiteX28-625" fmla="*/ 4384 w 10066"/>
                    <a:gd name="connsiteY28-626" fmla="*/ 9231 h 10000"/>
                    <a:gd name="connsiteX29-627" fmla="*/ 4384 w 10066"/>
                    <a:gd name="connsiteY29-628" fmla="*/ 9615 h 10000"/>
                    <a:gd name="connsiteX30-629" fmla="*/ 3930 w 10066"/>
                    <a:gd name="connsiteY30-630" fmla="*/ 9615 h 10000"/>
                    <a:gd name="connsiteX31-631" fmla="*/ 4156 w 10066"/>
                    <a:gd name="connsiteY31-632" fmla="*/ 8461 h 10000"/>
                    <a:gd name="connsiteX32-633" fmla="*/ 4384 w 10066"/>
                    <a:gd name="connsiteY32-634" fmla="*/ 8077 h 10000"/>
                    <a:gd name="connsiteX33-635" fmla="*/ 4384 w 10066"/>
                    <a:gd name="connsiteY33-636" fmla="*/ 7500 h 10000"/>
                    <a:gd name="connsiteX34-637" fmla="*/ 4384 w 10066"/>
                    <a:gd name="connsiteY34-638" fmla="*/ 7115 h 10000"/>
                    <a:gd name="connsiteX35-639" fmla="*/ 4156 w 10066"/>
                    <a:gd name="connsiteY35-640" fmla="*/ 6923 h 10000"/>
                    <a:gd name="connsiteX36-641" fmla="*/ 2794 w 10066"/>
                    <a:gd name="connsiteY36-642" fmla="*/ 7115 h 10000"/>
                    <a:gd name="connsiteX37-643" fmla="*/ 2794 w 10066"/>
                    <a:gd name="connsiteY37-644" fmla="*/ 7500 h 10000"/>
                    <a:gd name="connsiteX38-645" fmla="*/ 2112 w 10066"/>
                    <a:gd name="connsiteY38-646" fmla="*/ 7692 h 10000"/>
                    <a:gd name="connsiteX39-647" fmla="*/ 1884 w 10066"/>
                    <a:gd name="connsiteY39-648" fmla="*/ 7308 h 10000"/>
                    <a:gd name="connsiteX40-649" fmla="*/ 1656 w 10066"/>
                    <a:gd name="connsiteY40-650" fmla="*/ 7692 h 10000"/>
                    <a:gd name="connsiteX41-651" fmla="*/ 976 w 10066"/>
                    <a:gd name="connsiteY41-652" fmla="*/ 7500 h 10000"/>
                    <a:gd name="connsiteX42-653" fmla="*/ 976 w 10066"/>
                    <a:gd name="connsiteY42-654" fmla="*/ 7308 h 10000"/>
                    <a:gd name="connsiteX43-655" fmla="*/ 748 w 10066"/>
                    <a:gd name="connsiteY43-656" fmla="*/ 7308 h 10000"/>
                    <a:gd name="connsiteX44-657" fmla="*/ 748 w 10066"/>
                    <a:gd name="connsiteY44-658" fmla="*/ 6923 h 10000"/>
                    <a:gd name="connsiteX45-659" fmla="*/ 520 w 10066"/>
                    <a:gd name="connsiteY45-660" fmla="*/ 6346 h 10000"/>
                    <a:gd name="connsiteX46-661" fmla="*/ 976 w 10066"/>
                    <a:gd name="connsiteY46-662" fmla="*/ 6154 h 10000"/>
                    <a:gd name="connsiteX47-663" fmla="*/ 616 w 10066"/>
                    <a:gd name="connsiteY47-664" fmla="*/ 5952 h 10000"/>
                    <a:gd name="connsiteX48-665" fmla="*/ 0 w 10066"/>
                    <a:gd name="connsiteY48-666" fmla="*/ 5860 h 10000"/>
                    <a:gd name="connsiteX49-667" fmla="*/ 66 w 10066"/>
                    <a:gd name="connsiteY49-668" fmla="*/ 5385 h 10000"/>
                    <a:gd name="connsiteX50-669" fmla="*/ 748 w 10066"/>
                    <a:gd name="connsiteY50-670" fmla="*/ 4615 h 10000"/>
                    <a:gd name="connsiteX51-671" fmla="*/ 748 w 10066"/>
                    <a:gd name="connsiteY51-672" fmla="*/ 4039 h 10000"/>
                    <a:gd name="connsiteX52-673" fmla="*/ 866 w 10066"/>
                    <a:gd name="connsiteY52-674" fmla="*/ 3846 h 10000"/>
                    <a:gd name="connsiteX53-675" fmla="*/ 748 w 10066"/>
                    <a:gd name="connsiteY53-676" fmla="*/ 3360 h 10000"/>
                    <a:gd name="connsiteX54-677" fmla="*/ 520 w 10066"/>
                    <a:gd name="connsiteY54-678" fmla="*/ 3269 h 10000"/>
                    <a:gd name="connsiteX55-679" fmla="*/ 748 w 10066"/>
                    <a:gd name="connsiteY55-680" fmla="*/ 2885 h 10000"/>
                    <a:gd name="connsiteX56-681" fmla="*/ 520 w 10066"/>
                    <a:gd name="connsiteY56-682" fmla="*/ 1923 h 10000"/>
                    <a:gd name="connsiteX57-683" fmla="*/ 1430 w 10066"/>
                    <a:gd name="connsiteY57-684" fmla="*/ 769 h 10000"/>
                    <a:gd name="connsiteX58-685" fmla="*/ 2338 w 10066"/>
                    <a:gd name="connsiteY58-686" fmla="*/ 769 h 10000"/>
                    <a:gd name="connsiteX59-687" fmla="*/ 3020 w 10066"/>
                    <a:gd name="connsiteY59-688" fmla="*/ 961 h 10000"/>
                    <a:gd name="connsiteX60-689" fmla="*/ 2794 w 10066"/>
                    <a:gd name="connsiteY60-690" fmla="*/ 192 h 10000"/>
                    <a:gd name="connsiteX61-691" fmla="*/ 3248 w 10066"/>
                    <a:gd name="connsiteY61-692" fmla="*/ 0 h 10000"/>
                    <a:gd name="connsiteX62-693" fmla="*/ 4384 w 10066"/>
                    <a:gd name="connsiteY62-694" fmla="*/ 385 h 10000"/>
                    <a:gd name="connsiteX63-695" fmla="*/ 5293 w 10066"/>
                    <a:gd name="connsiteY63-696" fmla="*/ 385 h 10000"/>
                    <a:gd name="connsiteX64-697" fmla="*/ 5975 w 10066"/>
                    <a:gd name="connsiteY64-698" fmla="*/ 961 h 10000"/>
                    <a:gd name="connsiteX65-699" fmla="*/ 7111 w 10066"/>
                    <a:gd name="connsiteY65-700" fmla="*/ 961 h 10000"/>
                    <a:gd name="connsiteX66-701" fmla="*/ 7338 w 10066"/>
                    <a:gd name="connsiteY66-702" fmla="*/ 1154 h 10000"/>
                    <a:gd name="connsiteX67-703" fmla="*/ 8248 w 10066"/>
                    <a:gd name="connsiteY67-704" fmla="*/ 769 h 10000"/>
                    <a:gd name="connsiteX68-705" fmla="*/ 8702 w 10066"/>
                    <a:gd name="connsiteY68-706" fmla="*/ 769 h 10000"/>
                    <a:gd name="connsiteX69-707" fmla="*/ 8548 w 10066"/>
                    <a:gd name="connsiteY69-708" fmla="*/ 2037 h 10000"/>
                    <a:gd name="connsiteX70-709" fmla="*/ 9156 w 10066"/>
                    <a:gd name="connsiteY70-710" fmla="*/ 1923 h 10000"/>
                    <a:gd name="connsiteX0-711" fmla="*/ 9156 w 10066"/>
                    <a:gd name="connsiteY0-712" fmla="*/ 1923 h 10000"/>
                    <a:gd name="connsiteX1-713" fmla="*/ 9611 w 10066"/>
                    <a:gd name="connsiteY1-714" fmla="*/ 2500 h 10000"/>
                    <a:gd name="connsiteX2-715" fmla="*/ 9384 w 10066"/>
                    <a:gd name="connsiteY2-716" fmla="*/ 2885 h 10000"/>
                    <a:gd name="connsiteX3-717" fmla="*/ 9838 w 10066"/>
                    <a:gd name="connsiteY3-718" fmla="*/ 3077 h 10000"/>
                    <a:gd name="connsiteX4-719" fmla="*/ 9539 w 10066"/>
                    <a:gd name="connsiteY4-720" fmla="*/ 3813 h 10000"/>
                    <a:gd name="connsiteX5-721" fmla="*/ 8930 w 10066"/>
                    <a:gd name="connsiteY5-722" fmla="*/ 4231 h 10000"/>
                    <a:gd name="connsiteX6-723" fmla="*/ 8702 w 10066"/>
                    <a:gd name="connsiteY6-724" fmla="*/ 4808 h 10000"/>
                    <a:gd name="connsiteX7-725" fmla="*/ 9156 w 10066"/>
                    <a:gd name="connsiteY7-726" fmla="*/ 5192 h 10000"/>
                    <a:gd name="connsiteX8-727" fmla="*/ 9156 w 10066"/>
                    <a:gd name="connsiteY8-728" fmla="*/ 5961 h 10000"/>
                    <a:gd name="connsiteX9-729" fmla="*/ 9156 w 10066"/>
                    <a:gd name="connsiteY9-730" fmla="*/ 6346 h 10000"/>
                    <a:gd name="connsiteX10-731" fmla="*/ 9611 w 10066"/>
                    <a:gd name="connsiteY10-732" fmla="*/ 6539 h 10000"/>
                    <a:gd name="connsiteX11-733" fmla="*/ 9384 w 10066"/>
                    <a:gd name="connsiteY11-734" fmla="*/ 6923 h 10000"/>
                    <a:gd name="connsiteX12-735" fmla="*/ 10066 w 10066"/>
                    <a:gd name="connsiteY12-736" fmla="*/ 6923 h 10000"/>
                    <a:gd name="connsiteX13-737" fmla="*/ 10066 w 10066"/>
                    <a:gd name="connsiteY13-738" fmla="*/ 7500 h 10000"/>
                    <a:gd name="connsiteX14-739" fmla="*/ 9838 w 10066"/>
                    <a:gd name="connsiteY14-740" fmla="*/ 7500 h 10000"/>
                    <a:gd name="connsiteX15-741" fmla="*/ 9384 w 10066"/>
                    <a:gd name="connsiteY15-742" fmla="*/ 7692 h 10000"/>
                    <a:gd name="connsiteX16-743" fmla="*/ 9384 w 10066"/>
                    <a:gd name="connsiteY16-744" fmla="*/ 8654 h 10000"/>
                    <a:gd name="connsiteX17-745" fmla="*/ 9156 w 10066"/>
                    <a:gd name="connsiteY17-746" fmla="*/ 8846 h 10000"/>
                    <a:gd name="connsiteX18-747" fmla="*/ 7566 w 10066"/>
                    <a:gd name="connsiteY18-748" fmla="*/ 8846 h 10000"/>
                    <a:gd name="connsiteX19-749" fmla="*/ 7793 w 10066"/>
                    <a:gd name="connsiteY19-750" fmla="*/ 9615 h 10000"/>
                    <a:gd name="connsiteX20-751" fmla="*/ 7111 w 10066"/>
                    <a:gd name="connsiteY20-752" fmla="*/ 9615 h 10000"/>
                    <a:gd name="connsiteX21-753" fmla="*/ 6430 w 10066"/>
                    <a:gd name="connsiteY21-754" fmla="*/ 9039 h 10000"/>
                    <a:gd name="connsiteX22-755" fmla="*/ 6202 w 10066"/>
                    <a:gd name="connsiteY22-756" fmla="*/ 9231 h 10000"/>
                    <a:gd name="connsiteX23-757" fmla="*/ 6202 w 10066"/>
                    <a:gd name="connsiteY23-758" fmla="*/ 9808 h 10000"/>
                    <a:gd name="connsiteX24-759" fmla="*/ 5748 w 10066"/>
                    <a:gd name="connsiteY24-760" fmla="*/ 9808 h 10000"/>
                    <a:gd name="connsiteX25-761" fmla="*/ 5520 w 10066"/>
                    <a:gd name="connsiteY25-762" fmla="*/ 10000 h 10000"/>
                    <a:gd name="connsiteX26-763" fmla="*/ 4838 w 10066"/>
                    <a:gd name="connsiteY26-764" fmla="*/ 10000 h 10000"/>
                    <a:gd name="connsiteX27-765" fmla="*/ 4838 w 10066"/>
                    <a:gd name="connsiteY27-766" fmla="*/ 9231 h 10000"/>
                    <a:gd name="connsiteX28-767" fmla="*/ 4384 w 10066"/>
                    <a:gd name="connsiteY28-768" fmla="*/ 9231 h 10000"/>
                    <a:gd name="connsiteX29-769" fmla="*/ 4384 w 10066"/>
                    <a:gd name="connsiteY29-770" fmla="*/ 9615 h 10000"/>
                    <a:gd name="connsiteX30-771" fmla="*/ 3930 w 10066"/>
                    <a:gd name="connsiteY30-772" fmla="*/ 9615 h 10000"/>
                    <a:gd name="connsiteX31-773" fmla="*/ 4156 w 10066"/>
                    <a:gd name="connsiteY31-774" fmla="*/ 8461 h 10000"/>
                    <a:gd name="connsiteX32-775" fmla="*/ 4384 w 10066"/>
                    <a:gd name="connsiteY32-776" fmla="*/ 8077 h 10000"/>
                    <a:gd name="connsiteX33-777" fmla="*/ 4384 w 10066"/>
                    <a:gd name="connsiteY33-778" fmla="*/ 7500 h 10000"/>
                    <a:gd name="connsiteX34-779" fmla="*/ 4384 w 10066"/>
                    <a:gd name="connsiteY34-780" fmla="*/ 7115 h 10000"/>
                    <a:gd name="connsiteX35-781" fmla="*/ 4156 w 10066"/>
                    <a:gd name="connsiteY35-782" fmla="*/ 6923 h 10000"/>
                    <a:gd name="connsiteX36-783" fmla="*/ 2794 w 10066"/>
                    <a:gd name="connsiteY36-784" fmla="*/ 7115 h 10000"/>
                    <a:gd name="connsiteX37-785" fmla="*/ 2794 w 10066"/>
                    <a:gd name="connsiteY37-786" fmla="*/ 7500 h 10000"/>
                    <a:gd name="connsiteX38-787" fmla="*/ 2112 w 10066"/>
                    <a:gd name="connsiteY38-788" fmla="*/ 7692 h 10000"/>
                    <a:gd name="connsiteX39-789" fmla="*/ 1884 w 10066"/>
                    <a:gd name="connsiteY39-790" fmla="*/ 7308 h 10000"/>
                    <a:gd name="connsiteX40-791" fmla="*/ 1656 w 10066"/>
                    <a:gd name="connsiteY40-792" fmla="*/ 7692 h 10000"/>
                    <a:gd name="connsiteX41-793" fmla="*/ 976 w 10066"/>
                    <a:gd name="connsiteY41-794" fmla="*/ 7500 h 10000"/>
                    <a:gd name="connsiteX42-795" fmla="*/ 976 w 10066"/>
                    <a:gd name="connsiteY42-796" fmla="*/ 7308 h 10000"/>
                    <a:gd name="connsiteX43-797" fmla="*/ 748 w 10066"/>
                    <a:gd name="connsiteY43-798" fmla="*/ 7308 h 10000"/>
                    <a:gd name="connsiteX44-799" fmla="*/ 748 w 10066"/>
                    <a:gd name="connsiteY44-800" fmla="*/ 6923 h 10000"/>
                    <a:gd name="connsiteX45-801" fmla="*/ 520 w 10066"/>
                    <a:gd name="connsiteY45-802" fmla="*/ 6346 h 10000"/>
                    <a:gd name="connsiteX46-803" fmla="*/ 910 w 10066"/>
                    <a:gd name="connsiteY46-804" fmla="*/ 6177 h 10000"/>
                    <a:gd name="connsiteX47-805" fmla="*/ 616 w 10066"/>
                    <a:gd name="connsiteY47-806" fmla="*/ 5952 h 10000"/>
                    <a:gd name="connsiteX48-807" fmla="*/ 0 w 10066"/>
                    <a:gd name="connsiteY48-808" fmla="*/ 5860 h 10000"/>
                    <a:gd name="connsiteX49-809" fmla="*/ 66 w 10066"/>
                    <a:gd name="connsiteY49-810" fmla="*/ 5385 h 10000"/>
                    <a:gd name="connsiteX50-811" fmla="*/ 748 w 10066"/>
                    <a:gd name="connsiteY50-812" fmla="*/ 4615 h 10000"/>
                    <a:gd name="connsiteX51-813" fmla="*/ 748 w 10066"/>
                    <a:gd name="connsiteY51-814" fmla="*/ 4039 h 10000"/>
                    <a:gd name="connsiteX52-815" fmla="*/ 866 w 10066"/>
                    <a:gd name="connsiteY52-816" fmla="*/ 3846 h 10000"/>
                    <a:gd name="connsiteX53-817" fmla="*/ 748 w 10066"/>
                    <a:gd name="connsiteY53-818" fmla="*/ 3360 h 10000"/>
                    <a:gd name="connsiteX54-819" fmla="*/ 520 w 10066"/>
                    <a:gd name="connsiteY54-820" fmla="*/ 3269 h 10000"/>
                    <a:gd name="connsiteX55-821" fmla="*/ 748 w 10066"/>
                    <a:gd name="connsiteY55-822" fmla="*/ 2885 h 10000"/>
                    <a:gd name="connsiteX56-823" fmla="*/ 520 w 10066"/>
                    <a:gd name="connsiteY56-824" fmla="*/ 1923 h 10000"/>
                    <a:gd name="connsiteX57-825" fmla="*/ 1430 w 10066"/>
                    <a:gd name="connsiteY57-826" fmla="*/ 769 h 10000"/>
                    <a:gd name="connsiteX58-827" fmla="*/ 2338 w 10066"/>
                    <a:gd name="connsiteY58-828" fmla="*/ 769 h 10000"/>
                    <a:gd name="connsiteX59-829" fmla="*/ 3020 w 10066"/>
                    <a:gd name="connsiteY59-830" fmla="*/ 961 h 10000"/>
                    <a:gd name="connsiteX60-831" fmla="*/ 2794 w 10066"/>
                    <a:gd name="connsiteY60-832" fmla="*/ 192 h 10000"/>
                    <a:gd name="connsiteX61-833" fmla="*/ 3248 w 10066"/>
                    <a:gd name="connsiteY61-834" fmla="*/ 0 h 10000"/>
                    <a:gd name="connsiteX62-835" fmla="*/ 4384 w 10066"/>
                    <a:gd name="connsiteY62-836" fmla="*/ 385 h 10000"/>
                    <a:gd name="connsiteX63-837" fmla="*/ 5293 w 10066"/>
                    <a:gd name="connsiteY63-838" fmla="*/ 385 h 10000"/>
                    <a:gd name="connsiteX64-839" fmla="*/ 5975 w 10066"/>
                    <a:gd name="connsiteY64-840" fmla="*/ 961 h 10000"/>
                    <a:gd name="connsiteX65-841" fmla="*/ 7111 w 10066"/>
                    <a:gd name="connsiteY65-842" fmla="*/ 961 h 10000"/>
                    <a:gd name="connsiteX66-843" fmla="*/ 7338 w 10066"/>
                    <a:gd name="connsiteY66-844" fmla="*/ 1154 h 10000"/>
                    <a:gd name="connsiteX67-845" fmla="*/ 8248 w 10066"/>
                    <a:gd name="connsiteY67-846" fmla="*/ 769 h 10000"/>
                    <a:gd name="connsiteX68-847" fmla="*/ 8702 w 10066"/>
                    <a:gd name="connsiteY68-848" fmla="*/ 769 h 10000"/>
                    <a:gd name="connsiteX69-849" fmla="*/ 8548 w 10066"/>
                    <a:gd name="connsiteY69-850" fmla="*/ 2037 h 10000"/>
                    <a:gd name="connsiteX70-851" fmla="*/ 9156 w 10066"/>
                    <a:gd name="connsiteY70-852" fmla="*/ 1923 h 10000"/>
                    <a:gd name="connsiteX0-853" fmla="*/ 9156 w 10066"/>
                    <a:gd name="connsiteY0-854" fmla="*/ 1923 h 10000"/>
                    <a:gd name="connsiteX1-855" fmla="*/ 9611 w 10066"/>
                    <a:gd name="connsiteY1-856" fmla="*/ 2500 h 10000"/>
                    <a:gd name="connsiteX2-857" fmla="*/ 9384 w 10066"/>
                    <a:gd name="connsiteY2-858" fmla="*/ 2885 h 10000"/>
                    <a:gd name="connsiteX3-859" fmla="*/ 9838 w 10066"/>
                    <a:gd name="connsiteY3-860" fmla="*/ 3077 h 10000"/>
                    <a:gd name="connsiteX4-861" fmla="*/ 9539 w 10066"/>
                    <a:gd name="connsiteY4-862" fmla="*/ 3813 h 10000"/>
                    <a:gd name="connsiteX5-863" fmla="*/ 8930 w 10066"/>
                    <a:gd name="connsiteY5-864" fmla="*/ 4231 h 10000"/>
                    <a:gd name="connsiteX6-865" fmla="*/ 8702 w 10066"/>
                    <a:gd name="connsiteY6-866" fmla="*/ 4808 h 10000"/>
                    <a:gd name="connsiteX7-867" fmla="*/ 9156 w 10066"/>
                    <a:gd name="connsiteY7-868" fmla="*/ 5192 h 10000"/>
                    <a:gd name="connsiteX8-869" fmla="*/ 9156 w 10066"/>
                    <a:gd name="connsiteY8-870" fmla="*/ 5961 h 10000"/>
                    <a:gd name="connsiteX9-871" fmla="*/ 9156 w 10066"/>
                    <a:gd name="connsiteY9-872" fmla="*/ 6346 h 10000"/>
                    <a:gd name="connsiteX10-873" fmla="*/ 9611 w 10066"/>
                    <a:gd name="connsiteY10-874" fmla="*/ 6539 h 10000"/>
                    <a:gd name="connsiteX11-875" fmla="*/ 9384 w 10066"/>
                    <a:gd name="connsiteY11-876" fmla="*/ 6923 h 10000"/>
                    <a:gd name="connsiteX12-877" fmla="*/ 10066 w 10066"/>
                    <a:gd name="connsiteY12-878" fmla="*/ 6923 h 10000"/>
                    <a:gd name="connsiteX13-879" fmla="*/ 10066 w 10066"/>
                    <a:gd name="connsiteY13-880" fmla="*/ 7500 h 10000"/>
                    <a:gd name="connsiteX14-881" fmla="*/ 9838 w 10066"/>
                    <a:gd name="connsiteY14-882" fmla="*/ 7500 h 10000"/>
                    <a:gd name="connsiteX15-883" fmla="*/ 9384 w 10066"/>
                    <a:gd name="connsiteY15-884" fmla="*/ 7692 h 10000"/>
                    <a:gd name="connsiteX16-885" fmla="*/ 9384 w 10066"/>
                    <a:gd name="connsiteY16-886" fmla="*/ 8654 h 10000"/>
                    <a:gd name="connsiteX17-887" fmla="*/ 9156 w 10066"/>
                    <a:gd name="connsiteY17-888" fmla="*/ 8846 h 10000"/>
                    <a:gd name="connsiteX18-889" fmla="*/ 7566 w 10066"/>
                    <a:gd name="connsiteY18-890" fmla="*/ 8846 h 10000"/>
                    <a:gd name="connsiteX19-891" fmla="*/ 7793 w 10066"/>
                    <a:gd name="connsiteY19-892" fmla="*/ 9615 h 10000"/>
                    <a:gd name="connsiteX20-893" fmla="*/ 7111 w 10066"/>
                    <a:gd name="connsiteY20-894" fmla="*/ 9615 h 10000"/>
                    <a:gd name="connsiteX21-895" fmla="*/ 6430 w 10066"/>
                    <a:gd name="connsiteY21-896" fmla="*/ 9039 h 10000"/>
                    <a:gd name="connsiteX22-897" fmla="*/ 6202 w 10066"/>
                    <a:gd name="connsiteY22-898" fmla="*/ 9231 h 10000"/>
                    <a:gd name="connsiteX23-899" fmla="*/ 6202 w 10066"/>
                    <a:gd name="connsiteY23-900" fmla="*/ 9808 h 10000"/>
                    <a:gd name="connsiteX24-901" fmla="*/ 5748 w 10066"/>
                    <a:gd name="connsiteY24-902" fmla="*/ 9808 h 10000"/>
                    <a:gd name="connsiteX25-903" fmla="*/ 5520 w 10066"/>
                    <a:gd name="connsiteY25-904" fmla="*/ 10000 h 10000"/>
                    <a:gd name="connsiteX26-905" fmla="*/ 4838 w 10066"/>
                    <a:gd name="connsiteY26-906" fmla="*/ 10000 h 10000"/>
                    <a:gd name="connsiteX27-907" fmla="*/ 4838 w 10066"/>
                    <a:gd name="connsiteY27-908" fmla="*/ 9231 h 10000"/>
                    <a:gd name="connsiteX28-909" fmla="*/ 4384 w 10066"/>
                    <a:gd name="connsiteY28-910" fmla="*/ 9231 h 10000"/>
                    <a:gd name="connsiteX29-911" fmla="*/ 4384 w 10066"/>
                    <a:gd name="connsiteY29-912" fmla="*/ 9615 h 10000"/>
                    <a:gd name="connsiteX30-913" fmla="*/ 3930 w 10066"/>
                    <a:gd name="connsiteY30-914" fmla="*/ 9615 h 10000"/>
                    <a:gd name="connsiteX31-915" fmla="*/ 4156 w 10066"/>
                    <a:gd name="connsiteY31-916" fmla="*/ 8461 h 10000"/>
                    <a:gd name="connsiteX32-917" fmla="*/ 4384 w 10066"/>
                    <a:gd name="connsiteY32-918" fmla="*/ 8077 h 10000"/>
                    <a:gd name="connsiteX33-919" fmla="*/ 4384 w 10066"/>
                    <a:gd name="connsiteY33-920" fmla="*/ 7500 h 10000"/>
                    <a:gd name="connsiteX34-921" fmla="*/ 4384 w 10066"/>
                    <a:gd name="connsiteY34-922" fmla="*/ 7115 h 10000"/>
                    <a:gd name="connsiteX35-923" fmla="*/ 4156 w 10066"/>
                    <a:gd name="connsiteY35-924" fmla="*/ 6923 h 10000"/>
                    <a:gd name="connsiteX36-925" fmla="*/ 2794 w 10066"/>
                    <a:gd name="connsiteY36-926" fmla="*/ 7115 h 10000"/>
                    <a:gd name="connsiteX37-927" fmla="*/ 2794 w 10066"/>
                    <a:gd name="connsiteY37-928" fmla="*/ 7500 h 10000"/>
                    <a:gd name="connsiteX38-929" fmla="*/ 2112 w 10066"/>
                    <a:gd name="connsiteY38-930" fmla="*/ 7692 h 10000"/>
                    <a:gd name="connsiteX39-931" fmla="*/ 1884 w 10066"/>
                    <a:gd name="connsiteY39-932" fmla="*/ 7308 h 10000"/>
                    <a:gd name="connsiteX40-933" fmla="*/ 1656 w 10066"/>
                    <a:gd name="connsiteY40-934" fmla="*/ 7692 h 10000"/>
                    <a:gd name="connsiteX41-935" fmla="*/ 976 w 10066"/>
                    <a:gd name="connsiteY41-936" fmla="*/ 7591 h 10000"/>
                    <a:gd name="connsiteX42-937" fmla="*/ 976 w 10066"/>
                    <a:gd name="connsiteY42-938" fmla="*/ 7308 h 10000"/>
                    <a:gd name="connsiteX43-939" fmla="*/ 748 w 10066"/>
                    <a:gd name="connsiteY43-940" fmla="*/ 7308 h 10000"/>
                    <a:gd name="connsiteX44-941" fmla="*/ 748 w 10066"/>
                    <a:gd name="connsiteY44-942" fmla="*/ 6923 h 10000"/>
                    <a:gd name="connsiteX45-943" fmla="*/ 520 w 10066"/>
                    <a:gd name="connsiteY45-944" fmla="*/ 6346 h 10000"/>
                    <a:gd name="connsiteX46-945" fmla="*/ 910 w 10066"/>
                    <a:gd name="connsiteY46-946" fmla="*/ 6177 h 10000"/>
                    <a:gd name="connsiteX47-947" fmla="*/ 616 w 10066"/>
                    <a:gd name="connsiteY47-948" fmla="*/ 5952 h 10000"/>
                    <a:gd name="connsiteX48-949" fmla="*/ 0 w 10066"/>
                    <a:gd name="connsiteY48-950" fmla="*/ 5860 h 10000"/>
                    <a:gd name="connsiteX49-951" fmla="*/ 66 w 10066"/>
                    <a:gd name="connsiteY49-952" fmla="*/ 5385 h 10000"/>
                    <a:gd name="connsiteX50-953" fmla="*/ 748 w 10066"/>
                    <a:gd name="connsiteY50-954" fmla="*/ 4615 h 10000"/>
                    <a:gd name="connsiteX51-955" fmla="*/ 748 w 10066"/>
                    <a:gd name="connsiteY51-956" fmla="*/ 4039 h 10000"/>
                    <a:gd name="connsiteX52-957" fmla="*/ 866 w 10066"/>
                    <a:gd name="connsiteY52-958" fmla="*/ 3846 h 10000"/>
                    <a:gd name="connsiteX53-959" fmla="*/ 748 w 10066"/>
                    <a:gd name="connsiteY53-960" fmla="*/ 3360 h 10000"/>
                    <a:gd name="connsiteX54-961" fmla="*/ 520 w 10066"/>
                    <a:gd name="connsiteY54-962" fmla="*/ 3269 h 10000"/>
                    <a:gd name="connsiteX55-963" fmla="*/ 748 w 10066"/>
                    <a:gd name="connsiteY55-964" fmla="*/ 2885 h 10000"/>
                    <a:gd name="connsiteX56-965" fmla="*/ 520 w 10066"/>
                    <a:gd name="connsiteY56-966" fmla="*/ 1923 h 10000"/>
                    <a:gd name="connsiteX57-967" fmla="*/ 1430 w 10066"/>
                    <a:gd name="connsiteY57-968" fmla="*/ 769 h 10000"/>
                    <a:gd name="connsiteX58-969" fmla="*/ 2338 w 10066"/>
                    <a:gd name="connsiteY58-970" fmla="*/ 769 h 10000"/>
                    <a:gd name="connsiteX59-971" fmla="*/ 3020 w 10066"/>
                    <a:gd name="connsiteY59-972" fmla="*/ 961 h 10000"/>
                    <a:gd name="connsiteX60-973" fmla="*/ 2794 w 10066"/>
                    <a:gd name="connsiteY60-974" fmla="*/ 192 h 10000"/>
                    <a:gd name="connsiteX61-975" fmla="*/ 3248 w 10066"/>
                    <a:gd name="connsiteY61-976" fmla="*/ 0 h 10000"/>
                    <a:gd name="connsiteX62-977" fmla="*/ 4384 w 10066"/>
                    <a:gd name="connsiteY62-978" fmla="*/ 385 h 10000"/>
                    <a:gd name="connsiteX63-979" fmla="*/ 5293 w 10066"/>
                    <a:gd name="connsiteY63-980" fmla="*/ 385 h 10000"/>
                    <a:gd name="connsiteX64-981" fmla="*/ 5975 w 10066"/>
                    <a:gd name="connsiteY64-982" fmla="*/ 961 h 10000"/>
                    <a:gd name="connsiteX65-983" fmla="*/ 7111 w 10066"/>
                    <a:gd name="connsiteY65-984" fmla="*/ 961 h 10000"/>
                    <a:gd name="connsiteX66-985" fmla="*/ 7338 w 10066"/>
                    <a:gd name="connsiteY66-986" fmla="*/ 1154 h 10000"/>
                    <a:gd name="connsiteX67-987" fmla="*/ 8248 w 10066"/>
                    <a:gd name="connsiteY67-988" fmla="*/ 769 h 10000"/>
                    <a:gd name="connsiteX68-989" fmla="*/ 8702 w 10066"/>
                    <a:gd name="connsiteY68-990" fmla="*/ 769 h 10000"/>
                    <a:gd name="connsiteX69-991" fmla="*/ 8548 w 10066"/>
                    <a:gd name="connsiteY69-992" fmla="*/ 2037 h 10000"/>
                    <a:gd name="connsiteX70-993" fmla="*/ 9156 w 10066"/>
                    <a:gd name="connsiteY70-994" fmla="*/ 1923 h 10000"/>
                    <a:gd name="connsiteX0-995" fmla="*/ 9156 w 10066"/>
                    <a:gd name="connsiteY0-996" fmla="*/ 1923 h 10000"/>
                    <a:gd name="connsiteX1-997" fmla="*/ 9611 w 10066"/>
                    <a:gd name="connsiteY1-998" fmla="*/ 2500 h 10000"/>
                    <a:gd name="connsiteX2-999" fmla="*/ 9384 w 10066"/>
                    <a:gd name="connsiteY2-1000" fmla="*/ 2885 h 10000"/>
                    <a:gd name="connsiteX3-1001" fmla="*/ 9838 w 10066"/>
                    <a:gd name="connsiteY3-1002" fmla="*/ 3077 h 10000"/>
                    <a:gd name="connsiteX4-1003" fmla="*/ 9539 w 10066"/>
                    <a:gd name="connsiteY4-1004" fmla="*/ 3813 h 10000"/>
                    <a:gd name="connsiteX5-1005" fmla="*/ 8930 w 10066"/>
                    <a:gd name="connsiteY5-1006" fmla="*/ 4231 h 10000"/>
                    <a:gd name="connsiteX6-1007" fmla="*/ 8702 w 10066"/>
                    <a:gd name="connsiteY6-1008" fmla="*/ 4808 h 10000"/>
                    <a:gd name="connsiteX7-1009" fmla="*/ 9156 w 10066"/>
                    <a:gd name="connsiteY7-1010" fmla="*/ 5192 h 10000"/>
                    <a:gd name="connsiteX8-1011" fmla="*/ 9156 w 10066"/>
                    <a:gd name="connsiteY8-1012" fmla="*/ 5961 h 10000"/>
                    <a:gd name="connsiteX9-1013" fmla="*/ 9156 w 10066"/>
                    <a:gd name="connsiteY9-1014" fmla="*/ 6346 h 10000"/>
                    <a:gd name="connsiteX10-1015" fmla="*/ 9611 w 10066"/>
                    <a:gd name="connsiteY10-1016" fmla="*/ 6539 h 10000"/>
                    <a:gd name="connsiteX11-1017" fmla="*/ 9384 w 10066"/>
                    <a:gd name="connsiteY11-1018" fmla="*/ 6923 h 10000"/>
                    <a:gd name="connsiteX12-1019" fmla="*/ 10066 w 10066"/>
                    <a:gd name="connsiteY12-1020" fmla="*/ 6923 h 10000"/>
                    <a:gd name="connsiteX13-1021" fmla="*/ 10066 w 10066"/>
                    <a:gd name="connsiteY13-1022" fmla="*/ 7500 h 10000"/>
                    <a:gd name="connsiteX14-1023" fmla="*/ 9838 w 10066"/>
                    <a:gd name="connsiteY14-1024" fmla="*/ 7500 h 10000"/>
                    <a:gd name="connsiteX15-1025" fmla="*/ 9384 w 10066"/>
                    <a:gd name="connsiteY15-1026" fmla="*/ 7692 h 10000"/>
                    <a:gd name="connsiteX16-1027" fmla="*/ 9384 w 10066"/>
                    <a:gd name="connsiteY16-1028" fmla="*/ 8654 h 10000"/>
                    <a:gd name="connsiteX17-1029" fmla="*/ 9156 w 10066"/>
                    <a:gd name="connsiteY17-1030" fmla="*/ 8846 h 10000"/>
                    <a:gd name="connsiteX18-1031" fmla="*/ 7566 w 10066"/>
                    <a:gd name="connsiteY18-1032" fmla="*/ 8846 h 10000"/>
                    <a:gd name="connsiteX19-1033" fmla="*/ 7793 w 10066"/>
                    <a:gd name="connsiteY19-1034" fmla="*/ 9615 h 10000"/>
                    <a:gd name="connsiteX20-1035" fmla="*/ 7111 w 10066"/>
                    <a:gd name="connsiteY20-1036" fmla="*/ 9615 h 10000"/>
                    <a:gd name="connsiteX21-1037" fmla="*/ 6430 w 10066"/>
                    <a:gd name="connsiteY21-1038" fmla="*/ 9039 h 10000"/>
                    <a:gd name="connsiteX22-1039" fmla="*/ 6202 w 10066"/>
                    <a:gd name="connsiteY22-1040" fmla="*/ 9231 h 10000"/>
                    <a:gd name="connsiteX23-1041" fmla="*/ 6202 w 10066"/>
                    <a:gd name="connsiteY23-1042" fmla="*/ 9808 h 10000"/>
                    <a:gd name="connsiteX24-1043" fmla="*/ 5748 w 10066"/>
                    <a:gd name="connsiteY24-1044" fmla="*/ 9808 h 10000"/>
                    <a:gd name="connsiteX25-1045" fmla="*/ 5520 w 10066"/>
                    <a:gd name="connsiteY25-1046" fmla="*/ 10000 h 10000"/>
                    <a:gd name="connsiteX26-1047" fmla="*/ 4838 w 10066"/>
                    <a:gd name="connsiteY26-1048" fmla="*/ 10000 h 10000"/>
                    <a:gd name="connsiteX27-1049" fmla="*/ 4838 w 10066"/>
                    <a:gd name="connsiteY27-1050" fmla="*/ 9231 h 10000"/>
                    <a:gd name="connsiteX28-1051" fmla="*/ 4384 w 10066"/>
                    <a:gd name="connsiteY28-1052" fmla="*/ 9231 h 10000"/>
                    <a:gd name="connsiteX29-1053" fmla="*/ 4384 w 10066"/>
                    <a:gd name="connsiteY29-1054" fmla="*/ 9615 h 10000"/>
                    <a:gd name="connsiteX30-1055" fmla="*/ 3930 w 10066"/>
                    <a:gd name="connsiteY30-1056" fmla="*/ 9615 h 10000"/>
                    <a:gd name="connsiteX31-1057" fmla="*/ 4156 w 10066"/>
                    <a:gd name="connsiteY31-1058" fmla="*/ 8461 h 10000"/>
                    <a:gd name="connsiteX32-1059" fmla="*/ 4384 w 10066"/>
                    <a:gd name="connsiteY32-1060" fmla="*/ 8077 h 10000"/>
                    <a:gd name="connsiteX33-1061" fmla="*/ 4384 w 10066"/>
                    <a:gd name="connsiteY33-1062" fmla="*/ 7500 h 10000"/>
                    <a:gd name="connsiteX34-1063" fmla="*/ 4384 w 10066"/>
                    <a:gd name="connsiteY34-1064" fmla="*/ 7115 h 10000"/>
                    <a:gd name="connsiteX35-1065" fmla="*/ 4156 w 10066"/>
                    <a:gd name="connsiteY35-1066" fmla="*/ 6923 h 10000"/>
                    <a:gd name="connsiteX36-1067" fmla="*/ 2794 w 10066"/>
                    <a:gd name="connsiteY36-1068" fmla="*/ 7115 h 10000"/>
                    <a:gd name="connsiteX37-1069" fmla="*/ 2794 w 10066"/>
                    <a:gd name="connsiteY37-1070" fmla="*/ 7500 h 10000"/>
                    <a:gd name="connsiteX38-1071" fmla="*/ 2112 w 10066"/>
                    <a:gd name="connsiteY38-1072" fmla="*/ 7692 h 10000"/>
                    <a:gd name="connsiteX39-1073" fmla="*/ 1884 w 10066"/>
                    <a:gd name="connsiteY39-1074" fmla="*/ 7308 h 10000"/>
                    <a:gd name="connsiteX40-1075" fmla="*/ 1656 w 10066"/>
                    <a:gd name="connsiteY40-1076" fmla="*/ 7692 h 10000"/>
                    <a:gd name="connsiteX41-1077" fmla="*/ 976 w 10066"/>
                    <a:gd name="connsiteY41-1078" fmla="*/ 7728 h 10000"/>
                    <a:gd name="connsiteX42-1079" fmla="*/ 976 w 10066"/>
                    <a:gd name="connsiteY42-1080" fmla="*/ 7308 h 10000"/>
                    <a:gd name="connsiteX43-1081" fmla="*/ 748 w 10066"/>
                    <a:gd name="connsiteY43-1082" fmla="*/ 7308 h 10000"/>
                    <a:gd name="connsiteX44-1083" fmla="*/ 748 w 10066"/>
                    <a:gd name="connsiteY44-1084" fmla="*/ 6923 h 10000"/>
                    <a:gd name="connsiteX45-1085" fmla="*/ 520 w 10066"/>
                    <a:gd name="connsiteY45-1086" fmla="*/ 6346 h 10000"/>
                    <a:gd name="connsiteX46-1087" fmla="*/ 910 w 10066"/>
                    <a:gd name="connsiteY46-1088" fmla="*/ 6177 h 10000"/>
                    <a:gd name="connsiteX47-1089" fmla="*/ 616 w 10066"/>
                    <a:gd name="connsiteY47-1090" fmla="*/ 5952 h 10000"/>
                    <a:gd name="connsiteX48-1091" fmla="*/ 0 w 10066"/>
                    <a:gd name="connsiteY48-1092" fmla="*/ 5860 h 10000"/>
                    <a:gd name="connsiteX49-1093" fmla="*/ 66 w 10066"/>
                    <a:gd name="connsiteY49-1094" fmla="*/ 5385 h 10000"/>
                    <a:gd name="connsiteX50-1095" fmla="*/ 748 w 10066"/>
                    <a:gd name="connsiteY50-1096" fmla="*/ 4615 h 10000"/>
                    <a:gd name="connsiteX51-1097" fmla="*/ 748 w 10066"/>
                    <a:gd name="connsiteY51-1098" fmla="*/ 4039 h 10000"/>
                    <a:gd name="connsiteX52-1099" fmla="*/ 866 w 10066"/>
                    <a:gd name="connsiteY52-1100" fmla="*/ 3846 h 10000"/>
                    <a:gd name="connsiteX53-1101" fmla="*/ 748 w 10066"/>
                    <a:gd name="connsiteY53-1102" fmla="*/ 3360 h 10000"/>
                    <a:gd name="connsiteX54-1103" fmla="*/ 520 w 10066"/>
                    <a:gd name="connsiteY54-1104" fmla="*/ 3269 h 10000"/>
                    <a:gd name="connsiteX55-1105" fmla="*/ 748 w 10066"/>
                    <a:gd name="connsiteY55-1106" fmla="*/ 2885 h 10000"/>
                    <a:gd name="connsiteX56-1107" fmla="*/ 520 w 10066"/>
                    <a:gd name="connsiteY56-1108" fmla="*/ 1923 h 10000"/>
                    <a:gd name="connsiteX57-1109" fmla="*/ 1430 w 10066"/>
                    <a:gd name="connsiteY57-1110" fmla="*/ 769 h 10000"/>
                    <a:gd name="connsiteX58-1111" fmla="*/ 2338 w 10066"/>
                    <a:gd name="connsiteY58-1112" fmla="*/ 769 h 10000"/>
                    <a:gd name="connsiteX59-1113" fmla="*/ 3020 w 10066"/>
                    <a:gd name="connsiteY59-1114" fmla="*/ 961 h 10000"/>
                    <a:gd name="connsiteX60-1115" fmla="*/ 2794 w 10066"/>
                    <a:gd name="connsiteY60-1116" fmla="*/ 192 h 10000"/>
                    <a:gd name="connsiteX61-1117" fmla="*/ 3248 w 10066"/>
                    <a:gd name="connsiteY61-1118" fmla="*/ 0 h 10000"/>
                    <a:gd name="connsiteX62-1119" fmla="*/ 4384 w 10066"/>
                    <a:gd name="connsiteY62-1120" fmla="*/ 385 h 10000"/>
                    <a:gd name="connsiteX63-1121" fmla="*/ 5293 w 10066"/>
                    <a:gd name="connsiteY63-1122" fmla="*/ 385 h 10000"/>
                    <a:gd name="connsiteX64-1123" fmla="*/ 5975 w 10066"/>
                    <a:gd name="connsiteY64-1124" fmla="*/ 961 h 10000"/>
                    <a:gd name="connsiteX65-1125" fmla="*/ 7111 w 10066"/>
                    <a:gd name="connsiteY65-1126" fmla="*/ 961 h 10000"/>
                    <a:gd name="connsiteX66-1127" fmla="*/ 7338 w 10066"/>
                    <a:gd name="connsiteY66-1128" fmla="*/ 1154 h 10000"/>
                    <a:gd name="connsiteX67-1129" fmla="*/ 8248 w 10066"/>
                    <a:gd name="connsiteY67-1130" fmla="*/ 769 h 10000"/>
                    <a:gd name="connsiteX68-1131" fmla="*/ 8702 w 10066"/>
                    <a:gd name="connsiteY68-1132" fmla="*/ 769 h 10000"/>
                    <a:gd name="connsiteX69-1133" fmla="*/ 8548 w 10066"/>
                    <a:gd name="connsiteY69-1134" fmla="*/ 2037 h 10000"/>
                    <a:gd name="connsiteX70-1135" fmla="*/ 9156 w 10066"/>
                    <a:gd name="connsiteY70-1136" fmla="*/ 1923 h 10000"/>
                    <a:gd name="connsiteX0-1137" fmla="*/ 9156 w 10066"/>
                    <a:gd name="connsiteY0-1138" fmla="*/ 1923 h 10000"/>
                    <a:gd name="connsiteX1-1139" fmla="*/ 9611 w 10066"/>
                    <a:gd name="connsiteY1-1140" fmla="*/ 2500 h 10000"/>
                    <a:gd name="connsiteX2-1141" fmla="*/ 9384 w 10066"/>
                    <a:gd name="connsiteY2-1142" fmla="*/ 2885 h 10000"/>
                    <a:gd name="connsiteX3-1143" fmla="*/ 9838 w 10066"/>
                    <a:gd name="connsiteY3-1144" fmla="*/ 3077 h 10000"/>
                    <a:gd name="connsiteX4-1145" fmla="*/ 9539 w 10066"/>
                    <a:gd name="connsiteY4-1146" fmla="*/ 3813 h 10000"/>
                    <a:gd name="connsiteX5-1147" fmla="*/ 8930 w 10066"/>
                    <a:gd name="connsiteY5-1148" fmla="*/ 4231 h 10000"/>
                    <a:gd name="connsiteX6-1149" fmla="*/ 8702 w 10066"/>
                    <a:gd name="connsiteY6-1150" fmla="*/ 4808 h 10000"/>
                    <a:gd name="connsiteX7-1151" fmla="*/ 9156 w 10066"/>
                    <a:gd name="connsiteY7-1152" fmla="*/ 5192 h 10000"/>
                    <a:gd name="connsiteX8-1153" fmla="*/ 9156 w 10066"/>
                    <a:gd name="connsiteY8-1154" fmla="*/ 5961 h 10000"/>
                    <a:gd name="connsiteX9-1155" fmla="*/ 9156 w 10066"/>
                    <a:gd name="connsiteY9-1156" fmla="*/ 6346 h 10000"/>
                    <a:gd name="connsiteX10-1157" fmla="*/ 9611 w 10066"/>
                    <a:gd name="connsiteY10-1158" fmla="*/ 6539 h 10000"/>
                    <a:gd name="connsiteX11-1159" fmla="*/ 9384 w 10066"/>
                    <a:gd name="connsiteY11-1160" fmla="*/ 6923 h 10000"/>
                    <a:gd name="connsiteX12-1161" fmla="*/ 10066 w 10066"/>
                    <a:gd name="connsiteY12-1162" fmla="*/ 6923 h 10000"/>
                    <a:gd name="connsiteX13-1163" fmla="*/ 10066 w 10066"/>
                    <a:gd name="connsiteY13-1164" fmla="*/ 7500 h 10000"/>
                    <a:gd name="connsiteX14-1165" fmla="*/ 9838 w 10066"/>
                    <a:gd name="connsiteY14-1166" fmla="*/ 7500 h 10000"/>
                    <a:gd name="connsiteX15-1167" fmla="*/ 9384 w 10066"/>
                    <a:gd name="connsiteY15-1168" fmla="*/ 7692 h 10000"/>
                    <a:gd name="connsiteX16-1169" fmla="*/ 9384 w 10066"/>
                    <a:gd name="connsiteY16-1170" fmla="*/ 8654 h 10000"/>
                    <a:gd name="connsiteX17-1171" fmla="*/ 9156 w 10066"/>
                    <a:gd name="connsiteY17-1172" fmla="*/ 8846 h 10000"/>
                    <a:gd name="connsiteX18-1173" fmla="*/ 7566 w 10066"/>
                    <a:gd name="connsiteY18-1174" fmla="*/ 8846 h 10000"/>
                    <a:gd name="connsiteX19-1175" fmla="*/ 7793 w 10066"/>
                    <a:gd name="connsiteY19-1176" fmla="*/ 9615 h 10000"/>
                    <a:gd name="connsiteX20-1177" fmla="*/ 7111 w 10066"/>
                    <a:gd name="connsiteY20-1178" fmla="*/ 9615 h 10000"/>
                    <a:gd name="connsiteX21-1179" fmla="*/ 6430 w 10066"/>
                    <a:gd name="connsiteY21-1180" fmla="*/ 9039 h 10000"/>
                    <a:gd name="connsiteX22-1181" fmla="*/ 6202 w 10066"/>
                    <a:gd name="connsiteY22-1182" fmla="*/ 9231 h 10000"/>
                    <a:gd name="connsiteX23-1183" fmla="*/ 6202 w 10066"/>
                    <a:gd name="connsiteY23-1184" fmla="*/ 9808 h 10000"/>
                    <a:gd name="connsiteX24-1185" fmla="*/ 5748 w 10066"/>
                    <a:gd name="connsiteY24-1186" fmla="*/ 9808 h 10000"/>
                    <a:gd name="connsiteX25-1187" fmla="*/ 5520 w 10066"/>
                    <a:gd name="connsiteY25-1188" fmla="*/ 10000 h 10000"/>
                    <a:gd name="connsiteX26-1189" fmla="*/ 4838 w 10066"/>
                    <a:gd name="connsiteY26-1190" fmla="*/ 10000 h 10000"/>
                    <a:gd name="connsiteX27-1191" fmla="*/ 4838 w 10066"/>
                    <a:gd name="connsiteY27-1192" fmla="*/ 9231 h 10000"/>
                    <a:gd name="connsiteX28-1193" fmla="*/ 4384 w 10066"/>
                    <a:gd name="connsiteY28-1194" fmla="*/ 9231 h 10000"/>
                    <a:gd name="connsiteX29-1195" fmla="*/ 4384 w 10066"/>
                    <a:gd name="connsiteY29-1196" fmla="*/ 9615 h 10000"/>
                    <a:gd name="connsiteX30-1197" fmla="*/ 3930 w 10066"/>
                    <a:gd name="connsiteY30-1198" fmla="*/ 9615 h 10000"/>
                    <a:gd name="connsiteX31-1199" fmla="*/ 4156 w 10066"/>
                    <a:gd name="connsiteY31-1200" fmla="*/ 8461 h 10000"/>
                    <a:gd name="connsiteX32-1201" fmla="*/ 4384 w 10066"/>
                    <a:gd name="connsiteY32-1202" fmla="*/ 8077 h 10000"/>
                    <a:gd name="connsiteX33-1203" fmla="*/ 4384 w 10066"/>
                    <a:gd name="connsiteY33-1204" fmla="*/ 7500 h 10000"/>
                    <a:gd name="connsiteX34-1205" fmla="*/ 4384 w 10066"/>
                    <a:gd name="connsiteY34-1206" fmla="*/ 7115 h 10000"/>
                    <a:gd name="connsiteX35-1207" fmla="*/ 4156 w 10066"/>
                    <a:gd name="connsiteY35-1208" fmla="*/ 6923 h 10000"/>
                    <a:gd name="connsiteX36-1209" fmla="*/ 2794 w 10066"/>
                    <a:gd name="connsiteY36-1210" fmla="*/ 7115 h 10000"/>
                    <a:gd name="connsiteX37-1211" fmla="*/ 2794 w 10066"/>
                    <a:gd name="connsiteY37-1212" fmla="*/ 7500 h 10000"/>
                    <a:gd name="connsiteX38-1213" fmla="*/ 2112 w 10066"/>
                    <a:gd name="connsiteY38-1214" fmla="*/ 7692 h 10000"/>
                    <a:gd name="connsiteX39-1215" fmla="*/ 1884 w 10066"/>
                    <a:gd name="connsiteY39-1216" fmla="*/ 7308 h 10000"/>
                    <a:gd name="connsiteX40-1217" fmla="*/ 1656 w 10066"/>
                    <a:gd name="connsiteY40-1218" fmla="*/ 7692 h 10000"/>
                    <a:gd name="connsiteX41-1219" fmla="*/ 976 w 10066"/>
                    <a:gd name="connsiteY41-1220" fmla="*/ 7728 h 10000"/>
                    <a:gd name="connsiteX42-1221" fmla="*/ 976 w 10066"/>
                    <a:gd name="connsiteY42-1222" fmla="*/ 7308 h 10000"/>
                    <a:gd name="connsiteX43-1223" fmla="*/ 682 w 10066"/>
                    <a:gd name="connsiteY43-1224" fmla="*/ 7422 h 10000"/>
                    <a:gd name="connsiteX44-1225" fmla="*/ 748 w 10066"/>
                    <a:gd name="connsiteY44-1226" fmla="*/ 6923 h 10000"/>
                    <a:gd name="connsiteX45-1227" fmla="*/ 520 w 10066"/>
                    <a:gd name="connsiteY45-1228" fmla="*/ 6346 h 10000"/>
                    <a:gd name="connsiteX46-1229" fmla="*/ 910 w 10066"/>
                    <a:gd name="connsiteY46-1230" fmla="*/ 6177 h 10000"/>
                    <a:gd name="connsiteX47-1231" fmla="*/ 616 w 10066"/>
                    <a:gd name="connsiteY47-1232" fmla="*/ 5952 h 10000"/>
                    <a:gd name="connsiteX48-1233" fmla="*/ 0 w 10066"/>
                    <a:gd name="connsiteY48-1234" fmla="*/ 5860 h 10000"/>
                    <a:gd name="connsiteX49-1235" fmla="*/ 66 w 10066"/>
                    <a:gd name="connsiteY49-1236" fmla="*/ 5385 h 10000"/>
                    <a:gd name="connsiteX50-1237" fmla="*/ 748 w 10066"/>
                    <a:gd name="connsiteY50-1238" fmla="*/ 4615 h 10000"/>
                    <a:gd name="connsiteX51-1239" fmla="*/ 748 w 10066"/>
                    <a:gd name="connsiteY51-1240" fmla="*/ 4039 h 10000"/>
                    <a:gd name="connsiteX52-1241" fmla="*/ 866 w 10066"/>
                    <a:gd name="connsiteY52-1242" fmla="*/ 3846 h 10000"/>
                    <a:gd name="connsiteX53-1243" fmla="*/ 748 w 10066"/>
                    <a:gd name="connsiteY53-1244" fmla="*/ 3360 h 10000"/>
                    <a:gd name="connsiteX54-1245" fmla="*/ 520 w 10066"/>
                    <a:gd name="connsiteY54-1246" fmla="*/ 3269 h 10000"/>
                    <a:gd name="connsiteX55-1247" fmla="*/ 748 w 10066"/>
                    <a:gd name="connsiteY55-1248" fmla="*/ 2885 h 10000"/>
                    <a:gd name="connsiteX56-1249" fmla="*/ 520 w 10066"/>
                    <a:gd name="connsiteY56-1250" fmla="*/ 1923 h 10000"/>
                    <a:gd name="connsiteX57-1251" fmla="*/ 1430 w 10066"/>
                    <a:gd name="connsiteY57-1252" fmla="*/ 769 h 10000"/>
                    <a:gd name="connsiteX58-1253" fmla="*/ 2338 w 10066"/>
                    <a:gd name="connsiteY58-1254" fmla="*/ 769 h 10000"/>
                    <a:gd name="connsiteX59-1255" fmla="*/ 3020 w 10066"/>
                    <a:gd name="connsiteY59-1256" fmla="*/ 961 h 10000"/>
                    <a:gd name="connsiteX60-1257" fmla="*/ 2794 w 10066"/>
                    <a:gd name="connsiteY60-1258" fmla="*/ 192 h 10000"/>
                    <a:gd name="connsiteX61-1259" fmla="*/ 3248 w 10066"/>
                    <a:gd name="connsiteY61-1260" fmla="*/ 0 h 10000"/>
                    <a:gd name="connsiteX62-1261" fmla="*/ 4384 w 10066"/>
                    <a:gd name="connsiteY62-1262" fmla="*/ 385 h 10000"/>
                    <a:gd name="connsiteX63-1263" fmla="*/ 5293 w 10066"/>
                    <a:gd name="connsiteY63-1264" fmla="*/ 385 h 10000"/>
                    <a:gd name="connsiteX64-1265" fmla="*/ 5975 w 10066"/>
                    <a:gd name="connsiteY64-1266" fmla="*/ 961 h 10000"/>
                    <a:gd name="connsiteX65-1267" fmla="*/ 7111 w 10066"/>
                    <a:gd name="connsiteY65-1268" fmla="*/ 961 h 10000"/>
                    <a:gd name="connsiteX66-1269" fmla="*/ 7338 w 10066"/>
                    <a:gd name="connsiteY66-1270" fmla="*/ 1154 h 10000"/>
                    <a:gd name="connsiteX67-1271" fmla="*/ 8248 w 10066"/>
                    <a:gd name="connsiteY67-1272" fmla="*/ 769 h 10000"/>
                    <a:gd name="connsiteX68-1273" fmla="*/ 8702 w 10066"/>
                    <a:gd name="connsiteY68-1274" fmla="*/ 769 h 10000"/>
                    <a:gd name="connsiteX69-1275" fmla="*/ 8548 w 10066"/>
                    <a:gd name="connsiteY69-1276" fmla="*/ 2037 h 10000"/>
                    <a:gd name="connsiteX70-1277" fmla="*/ 9156 w 10066"/>
                    <a:gd name="connsiteY70-1278" fmla="*/ 1923 h 10000"/>
                    <a:gd name="connsiteX0-1279" fmla="*/ 9156 w 10066"/>
                    <a:gd name="connsiteY0-1280" fmla="*/ 1923 h 10000"/>
                    <a:gd name="connsiteX1-1281" fmla="*/ 9611 w 10066"/>
                    <a:gd name="connsiteY1-1282" fmla="*/ 2500 h 10000"/>
                    <a:gd name="connsiteX2-1283" fmla="*/ 9384 w 10066"/>
                    <a:gd name="connsiteY2-1284" fmla="*/ 2885 h 10000"/>
                    <a:gd name="connsiteX3-1285" fmla="*/ 9838 w 10066"/>
                    <a:gd name="connsiteY3-1286" fmla="*/ 3077 h 10000"/>
                    <a:gd name="connsiteX4-1287" fmla="*/ 9539 w 10066"/>
                    <a:gd name="connsiteY4-1288" fmla="*/ 3813 h 10000"/>
                    <a:gd name="connsiteX5-1289" fmla="*/ 8930 w 10066"/>
                    <a:gd name="connsiteY5-1290" fmla="*/ 4231 h 10000"/>
                    <a:gd name="connsiteX6-1291" fmla="*/ 8702 w 10066"/>
                    <a:gd name="connsiteY6-1292" fmla="*/ 4808 h 10000"/>
                    <a:gd name="connsiteX7-1293" fmla="*/ 9156 w 10066"/>
                    <a:gd name="connsiteY7-1294" fmla="*/ 5192 h 10000"/>
                    <a:gd name="connsiteX8-1295" fmla="*/ 9156 w 10066"/>
                    <a:gd name="connsiteY8-1296" fmla="*/ 5961 h 10000"/>
                    <a:gd name="connsiteX9-1297" fmla="*/ 9156 w 10066"/>
                    <a:gd name="connsiteY9-1298" fmla="*/ 6346 h 10000"/>
                    <a:gd name="connsiteX10-1299" fmla="*/ 9611 w 10066"/>
                    <a:gd name="connsiteY10-1300" fmla="*/ 6539 h 10000"/>
                    <a:gd name="connsiteX11-1301" fmla="*/ 9384 w 10066"/>
                    <a:gd name="connsiteY11-1302" fmla="*/ 6923 h 10000"/>
                    <a:gd name="connsiteX12-1303" fmla="*/ 10066 w 10066"/>
                    <a:gd name="connsiteY12-1304" fmla="*/ 6923 h 10000"/>
                    <a:gd name="connsiteX13-1305" fmla="*/ 10066 w 10066"/>
                    <a:gd name="connsiteY13-1306" fmla="*/ 7500 h 10000"/>
                    <a:gd name="connsiteX14-1307" fmla="*/ 9838 w 10066"/>
                    <a:gd name="connsiteY14-1308" fmla="*/ 7500 h 10000"/>
                    <a:gd name="connsiteX15-1309" fmla="*/ 9384 w 10066"/>
                    <a:gd name="connsiteY15-1310" fmla="*/ 7692 h 10000"/>
                    <a:gd name="connsiteX16-1311" fmla="*/ 9384 w 10066"/>
                    <a:gd name="connsiteY16-1312" fmla="*/ 8654 h 10000"/>
                    <a:gd name="connsiteX17-1313" fmla="*/ 9156 w 10066"/>
                    <a:gd name="connsiteY17-1314" fmla="*/ 8846 h 10000"/>
                    <a:gd name="connsiteX18-1315" fmla="*/ 7566 w 10066"/>
                    <a:gd name="connsiteY18-1316" fmla="*/ 8846 h 10000"/>
                    <a:gd name="connsiteX19-1317" fmla="*/ 7793 w 10066"/>
                    <a:gd name="connsiteY19-1318" fmla="*/ 9615 h 10000"/>
                    <a:gd name="connsiteX20-1319" fmla="*/ 7111 w 10066"/>
                    <a:gd name="connsiteY20-1320" fmla="*/ 9615 h 10000"/>
                    <a:gd name="connsiteX21-1321" fmla="*/ 6430 w 10066"/>
                    <a:gd name="connsiteY21-1322" fmla="*/ 9039 h 10000"/>
                    <a:gd name="connsiteX22-1323" fmla="*/ 6202 w 10066"/>
                    <a:gd name="connsiteY22-1324" fmla="*/ 9231 h 10000"/>
                    <a:gd name="connsiteX23-1325" fmla="*/ 6202 w 10066"/>
                    <a:gd name="connsiteY23-1326" fmla="*/ 9808 h 10000"/>
                    <a:gd name="connsiteX24-1327" fmla="*/ 5748 w 10066"/>
                    <a:gd name="connsiteY24-1328" fmla="*/ 9808 h 10000"/>
                    <a:gd name="connsiteX25-1329" fmla="*/ 5520 w 10066"/>
                    <a:gd name="connsiteY25-1330" fmla="*/ 10000 h 10000"/>
                    <a:gd name="connsiteX26-1331" fmla="*/ 4838 w 10066"/>
                    <a:gd name="connsiteY26-1332" fmla="*/ 10000 h 10000"/>
                    <a:gd name="connsiteX27-1333" fmla="*/ 4838 w 10066"/>
                    <a:gd name="connsiteY27-1334" fmla="*/ 9231 h 10000"/>
                    <a:gd name="connsiteX28-1335" fmla="*/ 4384 w 10066"/>
                    <a:gd name="connsiteY28-1336" fmla="*/ 9231 h 10000"/>
                    <a:gd name="connsiteX29-1337" fmla="*/ 4384 w 10066"/>
                    <a:gd name="connsiteY29-1338" fmla="*/ 9615 h 10000"/>
                    <a:gd name="connsiteX30-1339" fmla="*/ 3930 w 10066"/>
                    <a:gd name="connsiteY30-1340" fmla="*/ 9615 h 10000"/>
                    <a:gd name="connsiteX31-1341" fmla="*/ 4156 w 10066"/>
                    <a:gd name="connsiteY31-1342" fmla="*/ 8461 h 10000"/>
                    <a:gd name="connsiteX32-1343" fmla="*/ 4384 w 10066"/>
                    <a:gd name="connsiteY32-1344" fmla="*/ 8077 h 10000"/>
                    <a:gd name="connsiteX33-1345" fmla="*/ 4384 w 10066"/>
                    <a:gd name="connsiteY33-1346" fmla="*/ 7500 h 10000"/>
                    <a:gd name="connsiteX34-1347" fmla="*/ 4384 w 10066"/>
                    <a:gd name="connsiteY34-1348" fmla="*/ 7115 h 10000"/>
                    <a:gd name="connsiteX35-1349" fmla="*/ 4156 w 10066"/>
                    <a:gd name="connsiteY35-1350" fmla="*/ 6923 h 10000"/>
                    <a:gd name="connsiteX36-1351" fmla="*/ 2794 w 10066"/>
                    <a:gd name="connsiteY36-1352" fmla="*/ 7115 h 10000"/>
                    <a:gd name="connsiteX37-1353" fmla="*/ 2794 w 10066"/>
                    <a:gd name="connsiteY37-1354" fmla="*/ 7500 h 10000"/>
                    <a:gd name="connsiteX38-1355" fmla="*/ 2112 w 10066"/>
                    <a:gd name="connsiteY38-1356" fmla="*/ 7692 h 10000"/>
                    <a:gd name="connsiteX39-1357" fmla="*/ 1906 w 10066"/>
                    <a:gd name="connsiteY39-1358" fmla="*/ 7582 h 10000"/>
                    <a:gd name="connsiteX40-1359" fmla="*/ 1656 w 10066"/>
                    <a:gd name="connsiteY40-1360" fmla="*/ 7692 h 10000"/>
                    <a:gd name="connsiteX41-1361" fmla="*/ 976 w 10066"/>
                    <a:gd name="connsiteY41-1362" fmla="*/ 7728 h 10000"/>
                    <a:gd name="connsiteX42-1363" fmla="*/ 976 w 10066"/>
                    <a:gd name="connsiteY42-1364" fmla="*/ 7308 h 10000"/>
                    <a:gd name="connsiteX43-1365" fmla="*/ 682 w 10066"/>
                    <a:gd name="connsiteY43-1366" fmla="*/ 7422 h 10000"/>
                    <a:gd name="connsiteX44-1367" fmla="*/ 748 w 10066"/>
                    <a:gd name="connsiteY44-1368" fmla="*/ 6923 h 10000"/>
                    <a:gd name="connsiteX45-1369" fmla="*/ 520 w 10066"/>
                    <a:gd name="connsiteY45-1370" fmla="*/ 6346 h 10000"/>
                    <a:gd name="connsiteX46-1371" fmla="*/ 910 w 10066"/>
                    <a:gd name="connsiteY46-1372" fmla="*/ 6177 h 10000"/>
                    <a:gd name="connsiteX47-1373" fmla="*/ 616 w 10066"/>
                    <a:gd name="connsiteY47-1374" fmla="*/ 5952 h 10000"/>
                    <a:gd name="connsiteX48-1375" fmla="*/ 0 w 10066"/>
                    <a:gd name="connsiteY48-1376" fmla="*/ 5860 h 10000"/>
                    <a:gd name="connsiteX49-1377" fmla="*/ 66 w 10066"/>
                    <a:gd name="connsiteY49-1378" fmla="*/ 5385 h 10000"/>
                    <a:gd name="connsiteX50-1379" fmla="*/ 748 w 10066"/>
                    <a:gd name="connsiteY50-1380" fmla="*/ 4615 h 10000"/>
                    <a:gd name="connsiteX51-1381" fmla="*/ 748 w 10066"/>
                    <a:gd name="connsiteY51-1382" fmla="*/ 4039 h 10000"/>
                    <a:gd name="connsiteX52-1383" fmla="*/ 866 w 10066"/>
                    <a:gd name="connsiteY52-1384" fmla="*/ 3846 h 10000"/>
                    <a:gd name="connsiteX53-1385" fmla="*/ 748 w 10066"/>
                    <a:gd name="connsiteY53-1386" fmla="*/ 3360 h 10000"/>
                    <a:gd name="connsiteX54-1387" fmla="*/ 520 w 10066"/>
                    <a:gd name="connsiteY54-1388" fmla="*/ 3269 h 10000"/>
                    <a:gd name="connsiteX55-1389" fmla="*/ 748 w 10066"/>
                    <a:gd name="connsiteY55-1390" fmla="*/ 2885 h 10000"/>
                    <a:gd name="connsiteX56-1391" fmla="*/ 520 w 10066"/>
                    <a:gd name="connsiteY56-1392" fmla="*/ 1923 h 10000"/>
                    <a:gd name="connsiteX57-1393" fmla="*/ 1430 w 10066"/>
                    <a:gd name="connsiteY57-1394" fmla="*/ 769 h 10000"/>
                    <a:gd name="connsiteX58-1395" fmla="*/ 2338 w 10066"/>
                    <a:gd name="connsiteY58-1396" fmla="*/ 769 h 10000"/>
                    <a:gd name="connsiteX59-1397" fmla="*/ 3020 w 10066"/>
                    <a:gd name="connsiteY59-1398" fmla="*/ 961 h 10000"/>
                    <a:gd name="connsiteX60-1399" fmla="*/ 2794 w 10066"/>
                    <a:gd name="connsiteY60-1400" fmla="*/ 192 h 10000"/>
                    <a:gd name="connsiteX61-1401" fmla="*/ 3248 w 10066"/>
                    <a:gd name="connsiteY61-1402" fmla="*/ 0 h 10000"/>
                    <a:gd name="connsiteX62-1403" fmla="*/ 4384 w 10066"/>
                    <a:gd name="connsiteY62-1404" fmla="*/ 385 h 10000"/>
                    <a:gd name="connsiteX63-1405" fmla="*/ 5293 w 10066"/>
                    <a:gd name="connsiteY63-1406" fmla="*/ 385 h 10000"/>
                    <a:gd name="connsiteX64-1407" fmla="*/ 5975 w 10066"/>
                    <a:gd name="connsiteY64-1408" fmla="*/ 961 h 10000"/>
                    <a:gd name="connsiteX65-1409" fmla="*/ 7111 w 10066"/>
                    <a:gd name="connsiteY65-1410" fmla="*/ 961 h 10000"/>
                    <a:gd name="connsiteX66-1411" fmla="*/ 7338 w 10066"/>
                    <a:gd name="connsiteY66-1412" fmla="*/ 1154 h 10000"/>
                    <a:gd name="connsiteX67-1413" fmla="*/ 8248 w 10066"/>
                    <a:gd name="connsiteY67-1414" fmla="*/ 769 h 10000"/>
                    <a:gd name="connsiteX68-1415" fmla="*/ 8702 w 10066"/>
                    <a:gd name="connsiteY68-1416" fmla="*/ 769 h 10000"/>
                    <a:gd name="connsiteX69-1417" fmla="*/ 8548 w 10066"/>
                    <a:gd name="connsiteY69-1418" fmla="*/ 2037 h 10000"/>
                    <a:gd name="connsiteX70-1419" fmla="*/ 9156 w 10066"/>
                    <a:gd name="connsiteY70-1420" fmla="*/ 1923 h 10000"/>
                    <a:gd name="connsiteX0-1421" fmla="*/ 9156 w 10066"/>
                    <a:gd name="connsiteY0-1422" fmla="*/ 1923 h 10000"/>
                    <a:gd name="connsiteX1-1423" fmla="*/ 9611 w 10066"/>
                    <a:gd name="connsiteY1-1424" fmla="*/ 2500 h 10000"/>
                    <a:gd name="connsiteX2-1425" fmla="*/ 9384 w 10066"/>
                    <a:gd name="connsiteY2-1426" fmla="*/ 2885 h 10000"/>
                    <a:gd name="connsiteX3-1427" fmla="*/ 9838 w 10066"/>
                    <a:gd name="connsiteY3-1428" fmla="*/ 3077 h 10000"/>
                    <a:gd name="connsiteX4-1429" fmla="*/ 9539 w 10066"/>
                    <a:gd name="connsiteY4-1430" fmla="*/ 3813 h 10000"/>
                    <a:gd name="connsiteX5-1431" fmla="*/ 8930 w 10066"/>
                    <a:gd name="connsiteY5-1432" fmla="*/ 4231 h 10000"/>
                    <a:gd name="connsiteX6-1433" fmla="*/ 8702 w 10066"/>
                    <a:gd name="connsiteY6-1434" fmla="*/ 4808 h 10000"/>
                    <a:gd name="connsiteX7-1435" fmla="*/ 9156 w 10066"/>
                    <a:gd name="connsiteY7-1436" fmla="*/ 5192 h 10000"/>
                    <a:gd name="connsiteX8-1437" fmla="*/ 9156 w 10066"/>
                    <a:gd name="connsiteY8-1438" fmla="*/ 5961 h 10000"/>
                    <a:gd name="connsiteX9-1439" fmla="*/ 9156 w 10066"/>
                    <a:gd name="connsiteY9-1440" fmla="*/ 6346 h 10000"/>
                    <a:gd name="connsiteX10-1441" fmla="*/ 9611 w 10066"/>
                    <a:gd name="connsiteY10-1442" fmla="*/ 6539 h 10000"/>
                    <a:gd name="connsiteX11-1443" fmla="*/ 9384 w 10066"/>
                    <a:gd name="connsiteY11-1444" fmla="*/ 6923 h 10000"/>
                    <a:gd name="connsiteX12-1445" fmla="*/ 10066 w 10066"/>
                    <a:gd name="connsiteY12-1446" fmla="*/ 6923 h 10000"/>
                    <a:gd name="connsiteX13-1447" fmla="*/ 10066 w 10066"/>
                    <a:gd name="connsiteY13-1448" fmla="*/ 7500 h 10000"/>
                    <a:gd name="connsiteX14-1449" fmla="*/ 9838 w 10066"/>
                    <a:gd name="connsiteY14-1450" fmla="*/ 7500 h 10000"/>
                    <a:gd name="connsiteX15-1451" fmla="*/ 9384 w 10066"/>
                    <a:gd name="connsiteY15-1452" fmla="*/ 7692 h 10000"/>
                    <a:gd name="connsiteX16-1453" fmla="*/ 9384 w 10066"/>
                    <a:gd name="connsiteY16-1454" fmla="*/ 8654 h 10000"/>
                    <a:gd name="connsiteX17-1455" fmla="*/ 9156 w 10066"/>
                    <a:gd name="connsiteY17-1456" fmla="*/ 8846 h 10000"/>
                    <a:gd name="connsiteX18-1457" fmla="*/ 7566 w 10066"/>
                    <a:gd name="connsiteY18-1458" fmla="*/ 8846 h 10000"/>
                    <a:gd name="connsiteX19-1459" fmla="*/ 7793 w 10066"/>
                    <a:gd name="connsiteY19-1460" fmla="*/ 9615 h 10000"/>
                    <a:gd name="connsiteX20-1461" fmla="*/ 7111 w 10066"/>
                    <a:gd name="connsiteY20-1462" fmla="*/ 9615 h 10000"/>
                    <a:gd name="connsiteX21-1463" fmla="*/ 6430 w 10066"/>
                    <a:gd name="connsiteY21-1464" fmla="*/ 9039 h 10000"/>
                    <a:gd name="connsiteX22-1465" fmla="*/ 6202 w 10066"/>
                    <a:gd name="connsiteY22-1466" fmla="*/ 9231 h 10000"/>
                    <a:gd name="connsiteX23-1467" fmla="*/ 6202 w 10066"/>
                    <a:gd name="connsiteY23-1468" fmla="*/ 9808 h 10000"/>
                    <a:gd name="connsiteX24-1469" fmla="*/ 5748 w 10066"/>
                    <a:gd name="connsiteY24-1470" fmla="*/ 9808 h 10000"/>
                    <a:gd name="connsiteX25-1471" fmla="*/ 5520 w 10066"/>
                    <a:gd name="connsiteY25-1472" fmla="*/ 10000 h 10000"/>
                    <a:gd name="connsiteX26-1473" fmla="*/ 4838 w 10066"/>
                    <a:gd name="connsiteY26-1474" fmla="*/ 10000 h 10000"/>
                    <a:gd name="connsiteX27-1475" fmla="*/ 4838 w 10066"/>
                    <a:gd name="connsiteY27-1476" fmla="*/ 9231 h 10000"/>
                    <a:gd name="connsiteX28-1477" fmla="*/ 4384 w 10066"/>
                    <a:gd name="connsiteY28-1478" fmla="*/ 9231 h 10000"/>
                    <a:gd name="connsiteX29-1479" fmla="*/ 4384 w 10066"/>
                    <a:gd name="connsiteY29-1480" fmla="*/ 9615 h 10000"/>
                    <a:gd name="connsiteX30-1481" fmla="*/ 3930 w 10066"/>
                    <a:gd name="connsiteY30-1482" fmla="*/ 9615 h 10000"/>
                    <a:gd name="connsiteX31-1483" fmla="*/ 4156 w 10066"/>
                    <a:gd name="connsiteY31-1484" fmla="*/ 8461 h 10000"/>
                    <a:gd name="connsiteX32-1485" fmla="*/ 4384 w 10066"/>
                    <a:gd name="connsiteY32-1486" fmla="*/ 8077 h 10000"/>
                    <a:gd name="connsiteX33-1487" fmla="*/ 4384 w 10066"/>
                    <a:gd name="connsiteY33-1488" fmla="*/ 7500 h 10000"/>
                    <a:gd name="connsiteX34-1489" fmla="*/ 4384 w 10066"/>
                    <a:gd name="connsiteY34-1490" fmla="*/ 7115 h 10000"/>
                    <a:gd name="connsiteX35-1491" fmla="*/ 4156 w 10066"/>
                    <a:gd name="connsiteY35-1492" fmla="*/ 6923 h 10000"/>
                    <a:gd name="connsiteX36-1493" fmla="*/ 2926 w 10066"/>
                    <a:gd name="connsiteY36-1494" fmla="*/ 7115 h 10000"/>
                    <a:gd name="connsiteX37-1495" fmla="*/ 2794 w 10066"/>
                    <a:gd name="connsiteY37-1496" fmla="*/ 7500 h 10000"/>
                    <a:gd name="connsiteX38-1497" fmla="*/ 2112 w 10066"/>
                    <a:gd name="connsiteY38-1498" fmla="*/ 7692 h 10000"/>
                    <a:gd name="connsiteX39-1499" fmla="*/ 1906 w 10066"/>
                    <a:gd name="connsiteY39-1500" fmla="*/ 7582 h 10000"/>
                    <a:gd name="connsiteX40-1501" fmla="*/ 1656 w 10066"/>
                    <a:gd name="connsiteY40-1502" fmla="*/ 7692 h 10000"/>
                    <a:gd name="connsiteX41-1503" fmla="*/ 976 w 10066"/>
                    <a:gd name="connsiteY41-1504" fmla="*/ 7728 h 10000"/>
                    <a:gd name="connsiteX42-1505" fmla="*/ 976 w 10066"/>
                    <a:gd name="connsiteY42-1506" fmla="*/ 7308 h 10000"/>
                    <a:gd name="connsiteX43-1507" fmla="*/ 682 w 10066"/>
                    <a:gd name="connsiteY43-1508" fmla="*/ 7422 h 10000"/>
                    <a:gd name="connsiteX44-1509" fmla="*/ 748 w 10066"/>
                    <a:gd name="connsiteY44-1510" fmla="*/ 6923 h 10000"/>
                    <a:gd name="connsiteX45-1511" fmla="*/ 520 w 10066"/>
                    <a:gd name="connsiteY45-1512" fmla="*/ 6346 h 10000"/>
                    <a:gd name="connsiteX46-1513" fmla="*/ 910 w 10066"/>
                    <a:gd name="connsiteY46-1514" fmla="*/ 6177 h 10000"/>
                    <a:gd name="connsiteX47-1515" fmla="*/ 616 w 10066"/>
                    <a:gd name="connsiteY47-1516" fmla="*/ 5952 h 10000"/>
                    <a:gd name="connsiteX48-1517" fmla="*/ 0 w 10066"/>
                    <a:gd name="connsiteY48-1518" fmla="*/ 5860 h 10000"/>
                    <a:gd name="connsiteX49-1519" fmla="*/ 66 w 10066"/>
                    <a:gd name="connsiteY49-1520" fmla="*/ 5385 h 10000"/>
                    <a:gd name="connsiteX50-1521" fmla="*/ 748 w 10066"/>
                    <a:gd name="connsiteY50-1522" fmla="*/ 4615 h 10000"/>
                    <a:gd name="connsiteX51-1523" fmla="*/ 748 w 10066"/>
                    <a:gd name="connsiteY51-1524" fmla="*/ 4039 h 10000"/>
                    <a:gd name="connsiteX52-1525" fmla="*/ 866 w 10066"/>
                    <a:gd name="connsiteY52-1526" fmla="*/ 3846 h 10000"/>
                    <a:gd name="connsiteX53-1527" fmla="*/ 748 w 10066"/>
                    <a:gd name="connsiteY53-1528" fmla="*/ 3360 h 10000"/>
                    <a:gd name="connsiteX54-1529" fmla="*/ 520 w 10066"/>
                    <a:gd name="connsiteY54-1530" fmla="*/ 3269 h 10000"/>
                    <a:gd name="connsiteX55-1531" fmla="*/ 748 w 10066"/>
                    <a:gd name="connsiteY55-1532" fmla="*/ 2885 h 10000"/>
                    <a:gd name="connsiteX56-1533" fmla="*/ 520 w 10066"/>
                    <a:gd name="connsiteY56-1534" fmla="*/ 1923 h 10000"/>
                    <a:gd name="connsiteX57-1535" fmla="*/ 1430 w 10066"/>
                    <a:gd name="connsiteY57-1536" fmla="*/ 769 h 10000"/>
                    <a:gd name="connsiteX58-1537" fmla="*/ 2338 w 10066"/>
                    <a:gd name="connsiteY58-1538" fmla="*/ 769 h 10000"/>
                    <a:gd name="connsiteX59-1539" fmla="*/ 3020 w 10066"/>
                    <a:gd name="connsiteY59-1540" fmla="*/ 961 h 10000"/>
                    <a:gd name="connsiteX60-1541" fmla="*/ 2794 w 10066"/>
                    <a:gd name="connsiteY60-1542" fmla="*/ 192 h 10000"/>
                    <a:gd name="connsiteX61-1543" fmla="*/ 3248 w 10066"/>
                    <a:gd name="connsiteY61-1544" fmla="*/ 0 h 10000"/>
                    <a:gd name="connsiteX62-1545" fmla="*/ 4384 w 10066"/>
                    <a:gd name="connsiteY62-1546" fmla="*/ 385 h 10000"/>
                    <a:gd name="connsiteX63-1547" fmla="*/ 5293 w 10066"/>
                    <a:gd name="connsiteY63-1548" fmla="*/ 385 h 10000"/>
                    <a:gd name="connsiteX64-1549" fmla="*/ 5975 w 10066"/>
                    <a:gd name="connsiteY64-1550" fmla="*/ 961 h 10000"/>
                    <a:gd name="connsiteX65-1551" fmla="*/ 7111 w 10066"/>
                    <a:gd name="connsiteY65-1552" fmla="*/ 961 h 10000"/>
                    <a:gd name="connsiteX66-1553" fmla="*/ 7338 w 10066"/>
                    <a:gd name="connsiteY66-1554" fmla="*/ 1154 h 10000"/>
                    <a:gd name="connsiteX67-1555" fmla="*/ 8248 w 10066"/>
                    <a:gd name="connsiteY67-1556" fmla="*/ 769 h 10000"/>
                    <a:gd name="connsiteX68-1557" fmla="*/ 8702 w 10066"/>
                    <a:gd name="connsiteY68-1558" fmla="*/ 769 h 10000"/>
                    <a:gd name="connsiteX69-1559" fmla="*/ 8548 w 10066"/>
                    <a:gd name="connsiteY69-1560" fmla="*/ 2037 h 10000"/>
                    <a:gd name="connsiteX70-1561" fmla="*/ 9156 w 10066"/>
                    <a:gd name="connsiteY70-1562" fmla="*/ 1923 h 10000"/>
                    <a:gd name="connsiteX0-1563" fmla="*/ 9156 w 10066"/>
                    <a:gd name="connsiteY0-1564" fmla="*/ 1923 h 10000"/>
                    <a:gd name="connsiteX1-1565" fmla="*/ 9611 w 10066"/>
                    <a:gd name="connsiteY1-1566" fmla="*/ 2500 h 10000"/>
                    <a:gd name="connsiteX2-1567" fmla="*/ 9384 w 10066"/>
                    <a:gd name="connsiteY2-1568" fmla="*/ 2885 h 10000"/>
                    <a:gd name="connsiteX3-1569" fmla="*/ 9838 w 10066"/>
                    <a:gd name="connsiteY3-1570" fmla="*/ 3077 h 10000"/>
                    <a:gd name="connsiteX4-1571" fmla="*/ 9539 w 10066"/>
                    <a:gd name="connsiteY4-1572" fmla="*/ 3813 h 10000"/>
                    <a:gd name="connsiteX5-1573" fmla="*/ 8930 w 10066"/>
                    <a:gd name="connsiteY5-1574" fmla="*/ 4231 h 10000"/>
                    <a:gd name="connsiteX6-1575" fmla="*/ 8702 w 10066"/>
                    <a:gd name="connsiteY6-1576" fmla="*/ 4808 h 10000"/>
                    <a:gd name="connsiteX7-1577" fmla="*/ 9156 w 10066"/>
                    <a:gd name="connsiteY7-1578" fmla="*/ 5192 h 10000"/>
                    <a:gd name="connsiteX8-1579" fmla="*/ 9156 w 10066"/>
                    <a:gd name="connsiteY8-1580" fmla="*/ 5961 h 10000"/>
                    <a:gd name="connsiteX9-1581" fmla="*/ 9156 w 10066"/>
                    <a:gd name="connsiteY9-1582" fmla="*/ 6346 h 10000"/>
                    <a:gd name="connsiteX10-1583" fmla="*/ 9611 w 10066"/>
                    <a:gd name="connsiteY10-1584" fmla="*/ 6539 h 10000"/>
                    <a:gd name="connsiteX11-1585" fmla="*/ 9384 w 10066"/>
                    <a:gd name="connsiteY11-1586" fmla="*/ 6923 h 10000"/>
                    <a:gd name="connsiteX12-1587" fmla="*/ 10066 w 10066"/>
                    <a:gd name="connsiteY12-1588" fmla="*/ 6923 h 10000"/>
                    <a:gd name="connsiteX13-1589" fmla="*/ 10066 w 10066"/>
                    <a:gd name="connsiteY13-1590" fmla="*/ 7500 h 10000"/>
                    <a:gd name="connsiteX14-1591" fmla="*/ 9838 w 10066"/>
                    <a:gd name="connsiteY14-1592" fmla="*/ 7500 h 10000"/>
                    <a:gd name="connsiteX15-1593" fmla="*/ 9384 w 10066"/>
                    <a:gd name="connsiteY15-1594" fmla="*/ 7692 h 10000"/>
                    <a:gd name="connsiteX16-1595" fmla="*/ 9384 w 10066"/>
                    <a:gd name="connsiteY16-1596" fmla="*/ 8654 h 10000"/>
                    <a:gd name="connsiteX17-1597" fmla="*/ 9156 w 10066"/>
                    <a:gd name="connsiteY17-1598" fmla="*/ 8846 h 10000"/>
                    <a:gd name="connsiteX18-1599" fmla="*/ 7566 w 10066"/>
                    <a:gd name="connsiteY18-1600" fmla="*/ 8846 h 10000"/>
                    <a:gd name="connsiteX19-1601" fmla="*/ 7793 w 10066"/>
                    <a:gd name="connsiteY19-1602" fmla="*/ 9615 h 10000"/>
                    <a:gd name="connsiteX20-1603" fmla="*/ 7111 w 10066"/>
                    <a:gd name="connsiteY20-1604" fmla="*/ 9615 h 10000"/>
                    <a:gd name="connsiteX21-1605" fmla="*/ 6430 w 10066"/>
                    <a:gd name="connsiteY21-1606" fmla="*/ 9039 h 10000"/>
                    <a:gd name="connsiteX22-1607" fmla="*/ 6202 w 10066"/>
                    <a:gd name="connsiteY22-1608" fmla="*/ 9231 h 10000"/>
                    <a:gd name="connsiteX23-1609" fmla="*/ 6202 w 10066"/>
                    <a:gd name="connsiteY23-1610" fmla="*/ 9808 h 10000"/>
                    <a:gd name="connsiteX24-1611" fmla="*/ 5748 w 10066"/>
                    <a:gd name="connsiteY24-1612" fmla="*/ 9808 h 10000"/>
                    <a:gd name="connsiteX25-1613" fmla="*/ 5520 w 10066"/>
                    <a:gd name="connsiteY25-1614" fmla="*/ 10000 h 10000"/>
                    <a:gd name="connsiteX26-1615" fmla="*/ 4838 w 10066"/>
                    <a:gd name="connsiteY26-1616" fmla="*/ 10000 h 10000"/>
                    <a:gd name="connsiteX27-1617" fmla="*/ 4838 w 10066"/>
                    <a:gd name="connsiteY27-1618" fmla="*/ 9231 h 10000"/>
                    <a:gd name="connsiteX28-1619" fmla="*/ 4384 w 10066"/>
                    <a:gd name="connsiteY28-1620" fmla="*/ 9231 h 10000"/>
                    <a:gd name="connsiteX29-1621" fmla="*/ 4384 w 10066"/>
                    <a:gd name="connsiteY29-1622" fmla="*/ 9615 h 10000"/>
                    <a:gd name="connsiteX30-1623" fmla="*/ 3930 w 10066"/>
                    <a:gd name="connsiteY30-1624" fmla="*/ 9615 h 10000"/>
                    <a:gd name="connsiteX31-1625" fmla="*/ 4156 w 10066"/>
                    <a:gd name="connsiteY31-1626" fmla="*/ 8461 h 10000"/>
                    <a:gd name="connsiteX32-1627" fmla="*/ 4384 w 10066"/>
                    <a:gd name="connsiteY32-1628" fmla="*/ 8077 h 10000"/>
                    <a:gd name="connsiteX33-1629" fmla="*/ 4384 w 10066"/>
                    <a:gd name="connsiteY33-1630" fmla="*/ 7500 h 10000"/>
                    <a:gd name="connsiteX34-1631" fmla="*/ 4384 w 10066"/>
                    <a:gd name="connsiteY34-1632" fmla="*/ 7115 h 10000"/>
                    <a:gd name="connsiteX35-1633" fmla="*/ 4024 w 10066"/>
                    <a:gd name="connsiteY35-1634" fmla="*/ 6969 h 10000"/>
                    <a:gd name="connsiteX36-1635" fmla="*/ 2926 w 10066"/>
                    <a:gd name="connsiteY36-1636" fmla="*/ 7115 h 10000"/>
                    <a:gd name="connsiteX37-1637" fmla="*/ 2794 w 10066"/>
                    <a:gd name="connsiteY37-1638" fmla="*/ 7500 h 10000"/>
                    <a:gd name="connsiteX38-1639" fmla="*/ 2112 w 10066"/>
                    <a:gd name="connsiteY38-1640" fmla="*/ 7692 h 10000"/>
                    <a:gd name="connsiteX39-1641" fmla="*/ 1906 w 10066"/>
                    <a:gd name="connsiteY39-1642" fmla="*/ 7582 h 10000"/>
                    <a:gd name="connsiteX40-1643" fmla="*/ 1656 w 10066"/>
                    <a:gd name="connsiteY40-1644" fmla="*/ 7692 h 10000"/>
                    <a:gd name="connsiteX41-1645" fmla="*/ 976 w 10066"/>
                    <a:gd name="connsiteY41-1646" fmla="*/ 7728 h 10000"/>
                    <a:gd name="connsiteX42-1647" fmla="*/ 976 w 10066"/>
                    <a:gd name="connsiteY42-1648" fmla="*/ 7308 h 10000"/>
                    <a:gd name="connsiteX43-1649" fmla="*/ 682 w 10066"/>
                    <a:gd name="connsiteY43-1650" fmla="*/ 7422 h 10000"/>
                    <a:gd name="connsiteX44-1651" fmla="*/ 748 w 10066"/>
                    <a:gd name="connsiteY44-1652" fmla="*/ 6923 h 10000"/>
                    <a:gd name="connsiteX45-1653" fmla="*/ 520 w 10066"/>
                    <a:gd name="connsiteY45-1654" fmla="*/ 6346 h 10000"/>
                    <a:gd name="connsiteX46-1655" fmla="*/ 910 w 10066"/>
                    <a:gd name="connsiteY46-1656" fmla="*/ 6177 h 10000"/>
                    <a:gd name="connsiteX47-1657" fmla="*/ 616 w 10066"/>
                    <a:gd name="connsiteY47-1658" fmla="*/ 5952 h 10000"/>
                    <a:gd name="connsiteX48-1659" fmla="*/ 0 w 10066"/>
                    <a:gd name="connsiteY48-1660" fmla="*/ 5860 h 10000"/>
                    <a:gd name="connsiteX49-1661" fmla="*/ 66 w 10066"/>
                    <a:gd name="connsiteY49-1662" fmla="*/ 5385 h 10000"/>
                    <a:gd name="connsiteX50-1663" fmla="*/ 748 w 10066"/>
                    <a:gd name="connsiteY50-1664" fmla="*/ 4615 h 10000"/>
                    <a:gd name="connsiteX51-1665" fmla="*/ 748 w 10066"/>
                    <a:gd name="connsiteY51-1666" fmla="*/ 4039 h 10000"/>
                    <a:gd name="connsiteX52-1667" fmla="*/ 866 w 10066"/>
                    <a:gd name="connsiteY52-1668" fmla="*/ 3846 h 10000"/>
                    <a:gd name="connsiteX53-1669" fmla="*/ 748 w 10066"/>
                    <a:gd name="connsiteY53-1670" fmla="*/ 3360 h 10000"/>
                    <a:gd name="connsiteX54-1671" fmla="*/ 520 w 10066"/>
                    <a:gd name="connsiteY54-1672" fmla="*/ 3269 h 10000"/>
                    <a:gd name="connsiteX55-1673" fmla="*/ 748 w 10066"/>
                    <a:gd name="connsiteY55-1674" fmla="*/ 2885 h 10000"/>
                    <a:gd name="connsiteX56-1675" fmla="*/ 520 w 10066"/>
                    <a:gd name="connsiteY56-1676" fmla="*/ 1923 h 10000"/>
                    <a:gd name="connsiteX57-1677" fmla="*/ 1430 w 10066"/>
                    <a:gd name="connsiteY57-1678" fmla="*/ 769 h 10000"/>
                    <a:gd name="connsiteX58-1679" fmla="*/ 2338 w 10066"/>
                    <a:gd name="connsiteY58-1680" fmla="*/ 769 h 10000"/>
                    <a:gd name="connsiteX59-1681" fmla="*/ 3020 w 10066"/>
                    <a:gd name="connsiteY59-1682" fmla="*/ 961 h 10000"/>
                    <a:gd name="connsiteX60-1683" fmla="*/ 2794 w 10066"/>
                    <a:gd name="connsiteY60-1684" fmla="*/ 192 h 10000"/>
                    <a:gd name="connsiteX61-1685" fmla="*/ 3248 w 10066"/>
                    <a:gd name="connsiteY61-1686" fmla="*/ 0 h 10000"/>
                    <a:gd name="connsiteX62-1687" fmla="*/ 4384 w 10066"/>
                    <a:gd name="connsiteY62-1688" fmla="*/ 385 h 10000"/>
                    <a:gd name="connsiteX63-1689" fmla="*/ 5293 w 10066"/>
                    <a:gd name="connsiteY63-1690" fmla="*/ 385 h 10000"/>
                    <a:gd name="connsiteX64-1691" fmla="*/ 5975 w 10066"/>
                    <a:gd name="connsiteY64-1692" fmla="*/ 961 h 10000"/>
                    <a:gd name="connsiteX65-1693" fmla="*/ 7111 w 10066"/>
                    <a:gd name="connsiteY65-1694" fmla="*/ 961 h 10000"/>
                    <a:gd name="connsiteX66-1695" fmla="*/ 7338 w 10066"/>
                    <a:gd name="connsiteY66-1696" fmla="*/ 1154 h 10000"/>
                    <a:gd name="connsiteX67-1697" fmla="*/ 8248 w 10066"/>
                    <a:gd name="connsiteY67-1698" fmla="*/ 769 h 10000"/>
                    <a:gd name="connsiteX68-1699" fmla="*/ 8702 w 10066"/>
                    <a:gd name="connsiteY68-1700" fmla="*/ 769 h 10000"/>
                    <a:gd name="connsiteX69-1701" fmla="*/ 8548 w 10066"/>
                    <a:gd name="connsiteY69-1702" fmla="*/ 2037 h 10000"/>
                    <a:gd name="connsiteX70-1703" fmla="*/ 9156 w 10066"/>
                    <a:gd name="connsiteY70-1704" fmla="*/ 1923 h 10000"/>
                    <a:gd name="connsiteX0-1705" fmla="*/ 9156 w 10066"/>
                    <a:gd name="connsiteY0-1706" fmla="*/ 1923 h 10000"/>
                    <a:gd name="connsiteX1-1707" fmla="*/ 9611 w 10066"/>
                    <a:gd name="connsiteY1-1708" fmla="*/ 2500 h 10000"/>
                    <a:gd name="connsiteX2-1709" fmla="*/ 9384 w 10066"/>
                    <a:gd name="connsiteY2-1710" fmla="*/ 2885 h 10000"/>
                    <a:gd name="connsiteX3-1711" fmla="*/ 9838 w 10066"/>
                    <a:gd name="connsiteY3-1712" fmla="*/ 3077 h 10000"/>
                    <a:gd name="connsiteX4-1713" fmla="*/ 9539 w 10066"/>
                    <a:gd name="connsiteY4-1714" fmla="*/ 3813 h 10000"/>
                    <a:gd name="connsiteX5-1715" fmla="*/ 8930 w 10066"/>
                    <a:gd name="connsiteY5-1716" fmla="*/ 4231 h 10000"/>
                    <a:gd name="connsiteX6-1717" fmla="*/ 8702 w 10066"/>
                    <a:gd name="connsiteY6-1718" fmla="*/ 4808 h 10000"/>
                    <a:gd name="connsiteX7-1719" fmla="*/ 9156 w 10066"/>
                    <a:gd name="connsiteY7-1720" fmla="*/ 5192 h 10000"/>
                    <a:gd name="connsiteX8-1721" fmla="*/ 9156 w 10066"/>
                    <a:gd name="connsiteY8-1722" fmla="*/ 5961 h 10000"/>
                    <a:gd name="connsiteX9-1723" fmla="*/ 9156 w 10066"/>
                    <a:gd name="connsiteY9-1724" fmla="*/ 6346 h 10000"/>
                    <a:gd name="connsiteX10-1725" fmla="*/ 9611 w 10066"/>
                    <a:gd name="connsiteY10-1726" fmla="*/ 6539 h 10000"/>
                    <a:gd name="connsiteX11-1727" fmla="*/ 9384 w 10066"/>
                    <a:gd name="connsiteY11-1728" fmla="*/ 6923 h 10000"/>
                    <a:gd name="connsiteX12-1729" fmla="*/ 10066 w 10066"/>
                    <a:gd name="connsiteY12-1730" fmla="*/ 6923 h 10000"/>
                    <a:gd name="connsiteX13-1731" fmla="*/ 10066 w 10066"/>
                    <a:gd name="connsiteY13-1732" fmla="*/ 7500 h 10000"/>
                    <a:gd name="connsiteX14-1733" fmla="*/ 9838 w 10066"/>
                    <a:gd name="connsiteY14-1734" fmla="*/ 7500 h 10000"/>
                    <a:gd name="connsiteX15-1735" fmla="*/ 9384 w 10066"/>
                    <a:gd name="connsiteY15-1736" fmla="*/ 7692 h 10000"/>
                    <a:gd name="connsiteX16-1737" fmla="*/ 9384 w 10066"/>
                    <a:gd name="connsiteY16-1738" fmla="*/ 8654 h 10000"/>
                    <a:gd name="connsiteX17-1739" fmla="*/ 9156 w 10066"/>
                    <a:gd name="connsiteY17-1740" fmla="*/ 8846 h 10000"/>
                    <a:gd name="connsiteX18-1741" fmla="*/ 7566 w 10066"/>
                    <a:gd name="connsiteY18-1742" fmla="*/ 8846 h 10000"/>
                    <a:gd name="connsiteX19-1743" fmla="*/ 7793 w 10066"/>
                    <a:gd name="connsiteY19-1744" fmla="*/ 9615 h 10000"/>
                    <a:gd name="connsiteX20-1745" fmla="*/ 7111 w 10066"/>
                    <a:gd name="connsiteY20-1746" fmla="*/ 9615 h 10000"/>
                    <a:gd name="connsiteX21-1747" fmla="*/ 6430 w 10066"/>
                    <a:gd name="connsiteY21-1748" fmla="*/ 9039 h 10000"/>
                    <a:gd name="connsiteX22-1749" fmla="*/ 6202 w 10066"/>
                    <a:gd name="connsiteY22-1750" fmla="*/ 9231 h 10000"/>
                    <a:gd name="connsiteX23-1751" fmla="*/ 6202 w 10066"/>
                    <a:gd name="connsiteY23-1752" fmla="*/ 9808 h 10000"/>
                    <a:gd name="connsiteX24-1753" fmla="*/ 5748 w 10066"/>
                    <a:gd name="connsiteY24-1754" fmla="*/ 9808 h 10000"/>
                    <a:gd name="connsiteX25-1755" fmla="*/ 5520 w 10066"/>
                    <a:gd name="connsiteY25-1756" fmla="*/ 10000 h 10000"/>
                    <a:gd name="connsiteX26-1757" fmla="*/ 4838 w 10066"/>
                    <a:gd name="connsiteY26-1758" fmla="*/ 10000 h 10000"/>
                    <a:gd name="connsiteX27-1759" fmla="*/ 4838 w 10066"/>
                    <a:gd name="connsiteY27-1760" fmla="*/ 9231 h 10000"/>
                    <a:gd name="connsiteX28-1761" fmla="*/ 4384 w 10066"/>
                    <a:gd name="connsiteY28-1762" fmla="*/ 9231 h 10000"/>
                    <a:gd name="connsiteX29-1763" fmla="*/ 4384 w 10066"/>
                    <a:gd name="connsiteY29-1764" fmla="*/ 9615 h 10000"/>
                    <a:gd name="connsiteX30-1765" fmla="*/ 3930 w 10066"/>
                    <a:gd name="connsiteY30-1766" fmla="*/ 9615 h 10000"/>
                    <a:gd name="connsiteX31-1767" fmla="*/ 4156 w 10066"/>
                    <a:gd name="connsiteY31-1768" fmla="*/ 8461 h 10000"/>
                    <a:gd name="connsiteX32-1769" fmla="*/ 4384 w 10066"/>
                    <a:gd name="connsiteY32-1770" fmla="*/ 8077 h 10000"/>
                    <a:gd name="connsiteX33-1771" fmla="*/ 4384 w 10066"/>
                    <a:gd name="connsiteY33-1772" fmla="*/ 7500 h 10000"/>
                    <a:gd name="connsiteX34-1773" fmla="*/ 4252 w 10066"/>
                    <a:gd name="connsiteY34-1774" fmla="*/ 7161 h 10000"/>
                    <a:gd name="connsiteX35-1775" fmla="*/ 4024 w 10066"/>
                    <a:gd name="connsiteY35-1776" fmla="*/ 6969 h 10000"/>
                    <a:gd name="connsiteX36-1777" fmla="*/ 2926 w 10066"/>
                    <a:gd name="connsiteY36-1778" fmla="*/ 7115 h 10000"/>
                    <a:gd name="connsiteX37-1779" fmla="*/ 2794 w 10066"/>
                    <a:gd name="connsiteY37-1780" fmla="*/ 7500 h 10000"/>
                    <a:gd name="connsiteX38-1781" fmla="*/ 2112 w 10066"/>
                    <a:gd name="connsiteY38-1782" fmla="*/ 7692 h 10000"/>
                    <a:gd name="connsiteX39-1783" fmla="*/ 1906 w 10066"/>
                    <a:gd name="connsiteY39-1784" fmla="*/ 7582 h 10000"/>
                    <a:gd name="connsiteX40-1785" fmla="*/ 1656 w 10066"/>
                    <a:gd name="connsiteY40-1786" fmla="*/ 7692 h 10000"/>
                    <a:gd name="connsiteX41-1787" fmla="*/ 976 w 10066"/>
                    <a:gd name="connsiteY41-1788" fmla="*/ 7728 h 10000"/>
                    <a:gd name="connsiteX42-1789" fmla="*/ 976 w 10066"/>
                    <a:gd name="connsiteY42-1790" fmla="*/ 7308 h 10000"/>
                    <a:gd name="connsiteX43-1791" fmla="*/ 682 w 10066"/>
                    <a:gd name="connsiteY43-1792" fmla="*/ 7422 h 10000"/>
                    <a:gd name="connsiteX44-1793" fmla="*/ 748 w 10066"/>
                    <a:gd name="connsiteY44-1794" fmla="*/ 6923 h 10000"/>
                    <a:gd name="connsiteX45-1795" fmla="*/ 520 w 10066"/>
                    <a:gd name="connsiteY45-1796" fmla="*/ 6346 h 10000"/>
                    <a:gd name="connsiteX46-1797" fmla="*/ 910 w 10066"/>
                    <a:gd name="connsiteY46-1798" fmla="*/ 6177 h 10000"/>
                    <a:gd name="connsiteX47-1799" fmla="*/ 616 w 10066"/>
                    <a:gd name="connsiteY47-1800" fmla="*/ 5952 h 10000"/>
                    <a:gd name="connsiteX48-1801" fmla="*/ 0 w 10066"/>
                    <a:gd name="connsiteY48-1802" fmla="*/ 5860 h 10000"/>
                    <a:gd name="connsiteX49-1803" fmla="*/ 66 w 10066"/>
                    <a:gd name="connsiteY49-1804" fmla="*/ 5385 h 10000"/>
                    <a:gd name="connsiteX50-1805" fmla="*/ 748 w 10066"/>
                    <a:gd name="connsiteY50-1806" fmla="*/ 4615 h 10000"/>
                    <a:gd name="connsiteX51-1807" fmla="*/ 748 w 10066"/>
                    <a:gd name="connsiteY51-1808" fmla="*/ 4039 h 10000"/>
                    <a:gd name="connsiteX52-1809" fmla="*/ 866 w 10066"/>
                    <a:gd name="connsiteY52-1810" fmla="*/ 3846 h 10000"/>
                    <a:gd name="connsiteX53-1811" fmla="*/ 748 w 10066"/>
                    <a:gd name="connsiteY53-1812" fmla="*/ 3360 h 10000"/>
                    <a:gd name="connsiteX54-1813" fmla="*/ 520 w 10066"/>
                    <a:gd name="connsiteY54-1814" fmla="*/ 3269 h 10000"/>
                    <a:gd name="connsiteX55-1815" fmla="*/ 748 w 10066"/>
                    <a:gd name="connsiteY55-1816" fmla="*/ 2885 h 10000"/>
                    <a:gd name="connsiteX56-1817" fmla="*/ 520 w 10066"/>
                    <a:gd name="connsiteY56-1818" fmla="*/ 1923 h 10000"/>
                    <a:gd name="connsiteX57-1819" fmla="*/ 1430 w 10066"/>
                    <a:gd name="connsiteY57-1820" fmla="*/ 769 h 10000"/>
                    <a:gd name="connsiteX58-1821" fmla="*/ 2338 w 10066"/>
                    <a:gd name="connsiteY58-1822" fmla="*/ 769 h 10000"/>
                    <a:gd name="connsiteX59-1823" fmla="*/ 3020 w 10066"/>
                    <a:gd name="connsiteY59-1824" fmla="*/ 961 h 10000"/>
                    <a:gd name="connsiteX60-1825" fmla="*/ 2794 w 10066"/>
                    <a:gd name="connsiteY60-1826" fmla="*/ 192 h 10000"/>
                    <a:gd name="connsiteX61-1827" fmla="*/ 3248 w 10066"/>
                    <a:gd name="connsiteY61-1828" fmla="*/ 0 h 10000"/>
                    <a:gd name="connsiteX62-1829" fmla="*/ 4384 w 10066"/>
                    <a:gd name="connsiteY62-1830" fmla="*/ 385 h 10000"/>
                    <a:gd name="connsiteX63-1831" fmla="*/ 5293 w 10066"/>
                    <a:gd name="connsiteY63-1832" fmla="*/ 385 h 10000"/>
                    <a:gd name="connsiteX64-1833" fmla="*/ 5975 w 10066"/>
                    <a:gd name="connsiteY64-1834" fmla="*/ 961 h 10000"/>
                    <a:gd name="connsiteX65-1835" fmla="*/ 7111 w 10066"/>
                    <a:gd name="connsiteY65-1836" fmla="*/ 961 h 10000"/>
                    <a:gd name="connsiteX66-1837" fmla="*/ 7338 w 10066"/>
                    <a:gd name="connsiteY66-1838" fmla="*/ 1154 h 10000"/>
                    <a:gd name="connsiteX67-1839" fmla="*/ 8248 w 10066"/>
                    <a:gd name="connsiteY67-1840" fmla="*/ 769 h 10000"/>
                    <a:gd name="connsiteX68-1841" fmla="*/ 8702 w 10066"/>
                    <a:gd name="connsiteY68-1842" fmla="*/ 769 h 10000"/>
                    <a:gd name="connsiteX69-1843" fmla="*/ 8548 w 10066"/>
                    <a:gd name="connsiteY69-1844" fmla="*/ 2037 h 10000"/>
                    <a:gd name="connsiteX70-1845" fmla="*/ 9156 w 10066"/>
                    <a:gd name="connsiteY70-1846" fmla="*/ 1923 h 10000"/>
                    <a:gd name="connsiteX0-1847" fmla="*/ 9156 w 10066"/>
                    <a:gd name="connsiteY0-1848" fmla="*/ 1923 h 10000"/>
                    <a:gd name="connsiteX1-1849" fmla="*/ 9611 w 10066"/>
                    <a:gd name="connsiteY1-1850" fmla="*/ 2500 h 10000"/>
                    <a:gd name="connsiteX2-1851" fmla="*/ 9384 w 10066"/>
                    <a:gd name="connsiteY2-1852" fmla="*/ 2885 h 10000"/>
                    <a:gd name="connsiteX3-1853" fmla="*/ 9838 w 10066"/>
                    <a:gd name="connsiteY3-1854" fmla="*/ 3077 h 10000"/>
                    <a:gd name="connsiteX4-1855" fmla="*/ 9539 w 10066"/>
                    <a:gd name="connsiteY4-1856" fmla="*/ 3813 h 10000"/>
                    <a:gd name="connsiteX5-1857" fmla="*/ 8930 w 10066"/>
                    <a:gd name="connsiteY5-1858" fmla="*/ 4231 h 10000"/>
                    <a:gd name="connsiteX6-1859" fmla="*/ 8702 w 10066"/>
                    <a:gd name="connsiteY6-1860" fmla="*/ 4808 h 10000"/>
                    <a:gd name="connsiteX7-1861" fmla="*/ 9156 w 10066"/>
                    <a:gd name="connsiteY7-1862" fmla="*/ 5192 h 10000"/>
                    <a:gd name="connsiteX8-1863" fmla="*/ 9156 w 10066"/>
                    <a:gd name="connsiteY8-1864" fmla="*/ 5961 h 10000"/>
                    <a:gd name="connsiteX9-1865" fmla="*/ 9156 w 10066"/>
                    <a:gd name="connsiteY9-1866" fmla="*/ 6346 h 10000"/>
                    <a:gd name="connsiteX10-1867" fmla="*/ 9611 w 10066"/>
                    <a:gd name="connsiteY10-1868" fmla="*/ 6539 h 10000"/>
                    <a:gd name="connsiteX11-1869" fmla="*/ 9384 w 10066"/>
                    <a:gd name="connsiteY11-1870" fmla="*/ 6923 h 10000"/>
                    <a:gd name="connsiteX12-1871" fmla="*/ 10066 w 10066"/>
                    <a:gd name="connsiteY12-1872" fmla="*/ 6923 h 10000"/>
                    <a:gd name="connsiteX13-1873" fmla="*/ 10066 w 10066"/>
                    <a:gd name="connsiteY13-1874" fmla="*/ 7500 h 10000"/>
                    <a:gd name="connsiteX14-1875" fmla="*/ 9838 w 10066"/>
                    <a:gd name="connsiteY14-1876" fmla="*/ 7500 h 10000"/>
                    <a:gd name="connsiteX15-1877" fmla="*/ 9384 w 10066"/>
                    <a:gd name="connsiteY15-1878" fmla="*/ 7692 h 10000"/>
                    <a:gd name="connsiteX16-1879" fmla="*/ 9384 w 10066"/>
                    <a:gd name="connsiteY16-1880" fmla="*/ 8654 h 10000"/>
                    <a:gd name="connsiteX17-1881" fmla="*/ 9156 w 10066"/>
                    <a:gd name="connsiteY17-1882" fmla="*/ 8846 h 10000"/>
                    <a:gd name="connsiteX18-1883" fmla="*/ 7566 w 10066"/>
                    <a:gd name="connsiteY18-1884" fmla="*/ 8846 h 10000"/>
                    <a:gd name="connsiteX19-1885" fmla="*/ 7793 w 10066"/>
                    <a:gd name="connsiteY19-1886" fmla="*/ 9615 h 10000"/>
                    <a:gd name="connsiteX20-1887" fmla="*/ 7111 w 10066"/>
                    <a:gd name="connsiteY20-1888" fmla="*/ 9615 h 10000"/>
                    <a:gd name="connsiteX21-1889" fmla="*/ 6430 w 10066"/>
                    <a:gd name="connsiteY21-1890" fmla="*/ 9039 h 10000"/>
                    <a:gd name="connsiteX22-1891" fmla="*/ 6202 w 10066"/>
                    <a:gd name="connsiteY22-1892" fmla="*/ 9231 h 10000"/>
                    <a:gd name="connsiteX23-1893" fmla="*/ 6202 w 10066"/>
                    <a:gd name="connsiteY23-1894" fmla="*/ 9808 h 10000"/>
                    <a:gd name="connsiteX24-1895" fmla="*/ 5748 w 10066"/>
                    <a:gd name="connsiteY24-1896" fmla="*/ 9808 h 10000"/>
                    <a:gd name="connsiteX25-1897" fmla="*/ 5520 w 10066"/>
                    <a:gd name="connsiteY25-1898" fmla="*/ 10000 h 10000"/>
                    <a:gd name="connsiteX26-1899" fmla="*/ 4838 w 10066"/>
                    <a:gd name="connsiteY26-1900" fmla="*/ 10000 h 10000"/>
                    <a:gd name="connsiteX27-1901" fmla="*/ 4838 w 10066"/>
                    <a:gd name="connsiteY27-1902" fmla="*/ 9231 h 10000"/>
                    <a:gd name="connsiteX28-1903" fmla="*/ 4384 w 10066"/>
                    <a:gd name="connsiteY28-1904" fmla="*/ 9231 h 10000"/>
                    <a:gd name="connsiteX29-1905" fmla="*/ 4384 w 10066"/>
                    <a:gd name="connsiteY29-1906" fmla="*/ 9615 h 10000"/>
                    <a:gd name="connsiteX30-1907" fmla="*/ 3930 w 10066"/>
                    <a:gd name="connsiteY30-1908" fmla="*/ 9615 h 10000"/>
                    <a:gd name="connsiteX31-1909" fmla="*/ 4156 w 10066"/>
                    <a:gd name="connsiteY31-1910" fmla="*/ 8461 h 10000"/>
                    <a:gd name="connsiteX32-1911" fmla="*/ 4384 w 10066"/>
                    <a:gd name="connsiteY32-1912" fmla="*/ 8077 h 10000"/>
                    <a:gd name="connsiteX33-1913" fmla="*/ 4384 w 10066"/>
                    <a:gd name="connsiteY33-1914" fmla="*/ 7500 h 10000"/>
                    <a:gd name="connsiteX34-1915" fmla="*/ 4252 w 10066"/>
                    <a:gd name="connsiteY34-1916" fmla="*/ 7161 h 10000"/>
                    <a:gd name="connsiteX35-1917" fmla="*/ 3456 w 10066"/>
                    <a:gd name="connsiteY35-1918" fmla="*/ 7144 h 10000"/>
                    <a:gd name="connsiteX36-1919" fmla="*/ 2926 w 10066"/>
                    <a:gd name="connsiteY36-1920" fmla="*/ 7115 h 10000"/>
                    <a:gd name="connsiteX37-1921" fmla="*/ 2794 w 10066"/>
                    <a:gd name="connsiteY37-1922" fmla="*/ 7500 h 10000"/>
                    <a:gd name="connsiteX38-1923" fmla="*/ 2112 w 10066"/>
                    <a:gd name="connsiteY38-1924" fmla="*/ 7692 h 10000"/>
                    <a:gd name="connsiteX39-1925" fmla="*/ 1906 w 10066"/>
                    <a:gd name="connsiteY39-1926" fmla="*/ 7582 h 10000"/>
                    <a:gd name="connsiteX40-1927" fmla="*/ 1656 w 10066"/>
                    <a:gd name="connsiteY40-1928" fmla="*/ 7692 h 10000"/>
                    <a:gd name="connsiteX41-1929" fmla="*/ 976 w 10066"/>
                    <a:gd name="connsiteY41-1930" fmla="*/ 7728 h 10000"/>
                    <a:gd name="connsiteX42-1931" fmla="*/ 976 w 10066"/>
                    <a:gd name="connsiteY42-1932" fmla="*/ 7308 h 10000"/>
                    <a:gd name="connsiteX43-1933" fmla="*/ 682 w 10066"/>
                    <a:gd name="connsiteY43-1934" fmla="*/ 7422 h 10000"/>
                    <a:gd name="connsiteX44-1935" fmla="*/ 748 w 10066"/>
                    <a:gd name="connsiteY44-1936" fmla="*/ 6923 h 10000"/>
                    <a:gd name="connsiteX45-1937" fmla="*/ 520 w 10066"/>
                    <a:gd name="connsiteY45-1938" fmla="*/ 6346 h 10000"/>
                    <a:gd name="connsiteX46-1939" fmla="*/ 910 w 10066"/>
                    <a:gd name="connsiteY46-1940" fmla="*/ 6177 h 10000"/>
                    <a:gd name="connsiteX47-1941" fmla="*/ 616 w 10066"/>
                    <a:gd name="connsiteY47-1942" fmla="*/ 5952 h 10000"/>
                    <a:gd name="connsiteX48-1943" fmla="*/ 0 w 10066"/>
                    <a:gd name="connsiteY48-1944" fmla="*/ 5860 h 10000"/>
                    <a:gd name="connsiteX49-1945" fmla="*/ 66 w 10066"/>
                    <a:gd name="connsiteY49-1946" fmla="*/ 5385 h 10000"/>
                    <a:gd name="connsiteX50-1947" fmla="*/ 748 w 10066"/>
                    <a:gd name="connsiteY50-1948" fmla="*/ 4615 h 10000"/>
                    <a:gd name="connsiteX51-1949" fmla="*/ 748 w 10066"/>
                    <a:gd name="connsiteY51-1950" fmla="*/ 4039 h 10000"/>
                    <a:gd name="connsiteX52-1951" fmla="*/ 866 w 10066"/>
                    <a:gd name="connsiteY52-1952" fmla="*/ 3846 h 10000"/>
                    <a:gd name="connsiteX53-1953" fmla="*/ 748 w 10066"/>
                    <a:gd name="connsiteY53-1954" fmla="*/ 3360 h 10000"/>
                    <a:gd name="connsiteX54-1955" fmla="*/ 520 w 10066"/>
                    <a:gd name="connsiteY54-1956" fmla="*/ 3269 h 10000"/>
                    <a:gd name="connsiteX55-1957" fmla="*/ 748 w 10066"/>
                    <a:gd name="connsiteY55-1958" fmla="*/ 2885 h 10000"/>
                    <a:gd name="connsiteX56-1959" fmla="*/ 520 w 10066"/>
                    <a:gd name="connsiteY56-1960" fmla="*/ 1923 h 10000"/>
                    <a:gd name="connsiteX57-1961" fmla="*/ 1430 w 10066"/>
                    <a:gd name="connsiteY57-1962" fmla="*/ 769 h 10000"/>
                    <a:gd name="connsiteX58-1963" fmla="*/ 2338 w 10066"/>
                    <a:gd name="connsiteY58-1964" fmla="*/ 769 h 10000"/>
                    <a:gd name="connsiteX59-1965" fmla="*/ 3020 w 10066"/>
                    <a:gd name="connsiteY59-1966" fmla="*/ 961 h 10000"/>
                    <a:gd name="connsiteX60-1967" fmla="*/ 2794 w 10066"/>
                    <a:gd name="connsiteY60-1968" fmla="*/ 192 h 10000"/>
                    <a:gd name="connsiteX61-1969" fmla="*/ 3248 w 10066"/>
                    <a:gd name="connsiteY61-1970" fmla="*/ 0 h 10000"/>
                    <a:gd name="connsiteX62-1971" fmla="*/ 4384 w 10066"/>
                    <a:gd name="connsiteY62-1972" fmla="*/ 385 h 10000"/>
                    <a:gd name="connsiteX63-1973" fmla="*/ 5293 w 10066"/>
                    <a:gd name="connsiteY63-1974" fmla="*/ 385 h 10000"/>
                    <a:gd name="connsiteX64-1975" fmla="*/ 5975 w 10066"/>
                    <a:gd name="connsiteY64-1976" fmla="*/ 961 h 10000"/>
                    <a:gd name="connsiteX65-1977" fmla="*/ 7111 w 10066"/>
                    <a:gd name="connsiteY65-1978" fmla="*/ 961 h 10000"/>
                    <a:gd name="connsiteX66-1979" fmla="*/ 7338 w 10066"/>
                    <a:gd name="connsiteY66-1980" fmla="*/ 1154 h 10000"/>
                    <a:gd name="connsiteX67-1981" fmla="*/ 8248 w 10066"/>
                    <a:gd name="connsiteY67-1982" fmla="*/ 769 h 10000"/>
                    <a:gd name="connsiteX68-1983" fmla="*/ 8702 w 10066"/>
                    <a:gd name="connsiteY68-1984" fmla="*/ 769 h 10000"/>
                    <a:gd name="connsiteX69-1985" fmla="*/ 8548 w 10066"/>
                    <a:gd name="connsiteY69-1986" fmla="*/ 2037 h 10000"/>
                    <a:gd name="connsiteX70-1987" fmla="*/ 9156 w 10066"/>
                    <a:gd name="connsiteY70-1988" fmla="*/ 1923 h 10000"/>
                    <a:gd name="connsiteX0-1989" fmla="*/ 9156 w 10066"/>
                    <a:gd name="connsiteY0-1990" fmla="*/ 1923 h 10000"/>
                    <a:gd name="connsiteX1-1991" fmla="*/ 9611 w 10066"/>
                    <a:gd name="connsiteY1-1992" fmla="*/ 2500 h 10000"/>
                    <a:gd name="connsiteX2-1993" fmla="*/ 9384 w 10066"/>
                    <a:gd name="connsiteY2-1994" fmla="*/ 2885 h 10000"/>
                    <a:gd name="connsiteX3-1995" fmla="*/ 9838 w 10066"/>
                    <a:gd name="connsiteY3-1996" fmla="*/ 3077 h 10000"/>
                    <a:gd name="connsiteX4-1997" fmla="*/ 9539 w 10066"/>
                    <a:gd name="connsiteY4-1998" fmla="*/ 3813 h 10000"/>
                    <a:gd name="connsiteX5-1999" fmla="*/ 8930 w 10066"/>
                    <a:gd name="connsiteY5-2000" fmla="*/ 4231 h 10000"/>
                    <a:gd name="connsiteX6-2001" fmla="*/ 8702 w 10066"/>
                    <a:gd name="connsiteY6-2002" fmla="*/ 4808 h 10000"/>
                    <a:gd name="connsiteX7-2003" fmla="*/ 9156 w 10066"/>
                    <a:gd name="connsiteY7-2004" fmla="*/ 5192 h 10000"/>
                    <a:gd name="connsiteX8-2005" fmla="*/ 9156 w 10066"/>
                    <a:gd name="connsiteY8-2006" fmla="*/ 5961 h 10000"/>
                    <a:gd name="connsiteX9-2007" fmla="*/ 9156 w 10066"/>
                    <a:gd name="connsiteY9-2008" fmla="*/ 6346 h 10000"/>
                    <a:gd name="connsiteX10-2009" fmla="*/ 9611 w 10066"/>
                    <a:gd name="connsiteY10-2010" fmla="*/ 6539 h 10000"/>
                    <a:gd name="connsiteX11-2011" fmla="*/ 9384 w 10066"/>
                    <a:gd name="connsiteY11-2012" fmla="*/ 6923 h 10000"/>
                    <a:gd name="connsiteX12-2013" fmla="*/ 10066 w 10066"/>
                    <a:gd name="connsiteY12-2014" fmla="*/ 6923 h 10000"/>
                    <a:gd name="connsiteX13-2015" fmla="*/ 10066 w 10066"/>
                    <a:gd name="connsiteY13-2016" fmla="*/ 7500 h 10000"/>
                    <a:gd name="connsiteX14-2017" fmla="*/ 9838 w 10066"/>
                    <a:gd name="connsiteY14-2018" fmla="*/ 7500 h 10000"/>
                    <a:gd name="connsiteX15-2019" fmla="*/ 9384 w 10066"/>
                    <a:gd name="connsiteY15-2020" fmla="*/ 7692 h 10000"/>
                    <a:gd name="connsiteX16-2021" fmla="*/ 9384 w 10066"/>
                    <a:gd name="connsiteY16-2022" fmla="*/ 8654 h 10000"/>
                    <a:gd name="connsiteX17-2023" fmla="*/ 9156 w 10066"/>
                    <a:gd name="connsiteY17-2024" fmla="*/ 8846 h 10000"/>
                    <a:gd name="connsiteX18-2025" fmla="*/ 7566 w 10066"/>
                    <a:gd name="connsiteY18-2026" fmla="*/ 8846 h 10000"/>
                    <a:gd name="connsiteX19-2027" fmla="*/ 7793 w 10066"/>
                    <a:gd name="connsiteY19-2028" fmla="*/ 9615 h 10000"/>
                    <a:gd name="connsiteX20-2029" fmla="*/ 7111 w 10066"/>
                    <a:gd name="connsiteY20-2030" fmla="*/ 9615 h 10000"/>
                    <a:gd name="connsiteX21-2031" fmla="*/ 6430 w 10066"/>
                    <a:gd name="connsiteY21-2032" fmla="*/ 9039 h 10000"/>
                    <a:gd name="connsiteX22-2033" fmla="*/ 6202 w 10066"/>
                    <a:gd name="connsiteY22-2034" fmla="*/ 9231 h 10000"/>
                    <a:gd name="connsiteX23-2035" fmla="*/ 6202 w 10066"/>
                    <a:gd name="connsiteY23-2036" fmla="*/ 9808 h 10000"/>
                    <a:gd name="connsiteX24-2037" fmla="*/ 5748 w 10066"/>
                    <a:gd name="connsiteY24-2038" fmla="*/ 9808 h 10000"/>
                    <a:gd name="connsiteX25-2039" fmla="*/ 5520 w 10066"/>
                    <a:gd name="connsiteY25-2040" fmla="*/ 10000 h 10000"/>
                    <a:gd name="connsiteX26-2041" fmla="*/ 4838 w 10066"/>
                    <a:gd name="connsiteY26-2042" fmla="*/ 10000 h 10000"/>
                    <a:gd name="connsiteX27-2043" fmla="*/ 4838 w 10066"/>
                    <a:gd name="connsiteY27-2044" fmla="*/ 9231 h 10000"/>
                    <a:gd name="connsiteX28-2045" fmla="*/ 4384 w 10066"/>
                    <a:gd name="connsiteY28-2046" fmla="*/ 9231 h 10000"/>
                    <a:gd name="connsiteX29-2047" fmla="*/ 4384 w 10066"/>
                    <a:gd name="connsiteY29-2048" fmla="*/ 9615 h 10000"/>
                    <a:gd name="connsiteX30-2049" fmla="*/ 3930 w 10066"/>
                    <a:gd name="connsiteY30-2050" fmla="*/ 9615 h 10000"/>
                    <a:gd name="connsiteX31-2051" fmla="*/ 4156 w 10066"/>
                    <a:gd name="connsiteY31-2052" fmla="*/ 8461 h 10000"/>
                    <a:gd name="connsiteX32-2053" fmla="*/ 4384 w 10066"/>
                    <a:gd name="connsiteY32-2054" fmla="*/ 8077 h 10000"/>
                    <a:gd name="connsiteX33-2055" fmla="*/ 4384 w 10066"/>
                    <a:gd name="connsiteY33-2056" fmla="*/ 7500 h 10000"/>
                    <a:gd name="connsiteX34-2057" fmla="*/ 4152 w 10066"/>
                    <a:gd name="connsiteY34-2058" fmla="*/ 6951 h 10000"/>
                    <a:gd name="connsiteX35-2059" fmla="*/ 3456 w 10066"/>
                    <a:gd name="connsiteY35-2060" fmla="*/ 7144 h 10000"/>
                    <a:gd name="connsiteX36-2061" fmla="*/ 2926 w 10066"/>
                    <a:gd name="connsiteY36-2062" fmla="*/ 7115 h 10000"/>
                    <a:gd name="connsiteX37-2063" fmla="*/ 2794 w 10066"/>
                    <a:gd name="connsiteY37-2064" fmla="*/ 7500 h 10000"/>
                    <a:gd name="connsiteX38-2065" fmla="*/ 2112 w 10066"/>
                    <a:gd name="connsiteY38-2066" fmla="*/ 7692 h 10000"/>
                    <a:gd name="connsiteX39-2067" fmla="*/ 1906 w 10066"/>
                    <a:gd name="connsiteY39-2068" fmla="*/ 7582 h 10000"/>
                    <a:gd name="connsiteX40-2069" fmla="*/ 1656 w 10066"/>
                    <a:gd name="connsiteY40-2070" fmla="*/ 7692 h 10000"/>
                    <a:gd name="connsiteX41-2071" fmla="*/ 976 w 10066"/>
                    <a:gd name="connsiteY41-2072" fmla="*/ 7728 h 10000"/>
                    <a:gd name="connsiteX42-2073" fmla="*/ 976 w 10066"/>
                    <a:gd name="connsiteY42-2074" fmla="*/ 7308 h 10000"/>
                    <a:gd name="connsiteX43-2075" fmla="*/ 682 w 10066"/>
                    <a:gd name="connsiteY43-2076" fmla="*/ 7422 h 10000"/>
                    <a:gd name="connsiteX44-2077" fmla="*/ 748 w 10066"/>
                    <a:gd name="connsiteY44-2078" fmla="*/ 6923 h 10000"/>
                    <a:gd name="connsiteX45-2079" fmla="*/ 520 w 10066"/>
                    <a:gd name="connsiteY45-2080" fmla="*/ 6346 h 10000"/>
                    <a:gd name="connsiteX46-2081" fmla="*/ 910 w 10066"/>
                    <a:gd name="connsiteY46-2082" fmla="*/ 6177 h 10000"/>
                    <a:gd name="connsiteX47-2083" fmla="*/ 616 w 10066"/>
                    <a:gd name="connsiteY47-2084" fmla="*/ 5952 h 10000"/>
                    <a:gd name="connsiteX48-2085" fmla="*/ 0 w 10066"/>
                    <a:gd name="connsiteY48-2086" fmla="*/ 5860 h 10000"/>
                    <a:gd name="connsiteX49-2087" fmla="*/ 66 w 10066"/>
                    <a:gd name="connsiteY49-2088" fmla="*/ 5385 h 10000"/>
                    <a:gd name="connsiteX50-2089" fmla="*/ 748 w 10066"/>
                    <a:gd name="connsiteY50-2090" fmla="*/ 4615 h 10000"/>
                    <a:gd name="connsiteX51-2091" fmla="*/ 748 w 10066"/>
                    <a:gd name="connsiteY51-2092" fmla="*/ 4039 h 10000"/>
                    <a:gd name="connsiteX52-2093" fmla="*/ 866 w 10066"/>
                    <a:gd name="connsiteY52-2094" fmla="*/ 3846 h 10000"/>
                    <a:gd name="connsiteX53-2095" fmla="*/ 748 w 10066"/>
                    <a:gd name="connsiteY53-2096" fmla="*/ 3360 h 10000"/>
                    <a:gd name="connsiteX54-2097" fmla="*/ 520 w 10066"/>
                    <a:gd name="connsiteY54-2098" fmla="*/ 3269 h 10000"/>
                    <a:gd name="connsiteX55-2099" fmla="*/ 748 w 10066"/>
                    <a:gd name="connsiteY55-2100" fmla="*/ 2885 h 10000"/>
                    <a:gd name="connsiteX56-2101" fmla="*/ 520 w 10066"/>
                    <a:gd name="connsiteY56-2102" fmla="*/ 1923 h 10000"/>
                    <a:gd name="connsiteX57-2103" fmla="*/ 1430 w 10066"/>
                    <a:gd name="connsiteY57-2104" fmla="*/ 769 h 10000"/>
                    <a:gd name="connsiteX58-2105" fmla="*/ 2338 w 10066"/>
                    <a:gd name="connsiteY58-2106" fmla="*/ 769 h 10000"/>
                    <a:gd name="connsiteX59-2107" fmla="*/ 3020 w 10066"/>
                    <a:gd name="connsiteY59-2108" fmla="*/ 961 h 10000"/>
                    <a:gd name="connsiteX60-2109" fmla="*/ 2794 w 10066"/>
                    <a:gd name="connsiteY60-2110" fmla="*/ 192 h 10000"/>
                    <a:gd name="connsiteX61-2111" fmla="*/ 3248 w 10066"/>
                    <a:gd name="connsiteY61-2112" fmla="*/ 0 h 10000"/>
                    <a:gd name="connsiteX62-2113" fmla="*/ 4384 w 10066"/>
                    <a:gd name="connsiteY62-2114" fmla="*/ 385 h 10000"/>
                    <a:gd name="connsiteX63-2115" fmla="*/ 5293 w 10066"/>
                    <a:gd name="connsiteY63-2116" fmla="*/ 385 h 10000"/>
                    <a:gd name="connsiteX64-2117" fmla="*/ 5975 w 10066"/>
                    <a:gd name="connsiteY64-2118" fmla="*/ 961 h 10000"/>
                    <a:gd name="connsiteX65-2119" fmla="*/ 7111 w 10066"/>
                    <a:gd name="connsiteY65-2120" fmla="*/ 961 h 10000"/>
                    <a:gd name="connsiteX66-2121" fmla="*/ 7338 w 10066"/>
                    <a:gd name="connsiteY66-2122" fmla="*/ 1154 h 10000"/>
                    <a:gd name="connsiteX67-2123" fmla="*/ 8248 w 10066"/>
                    <a:gd name="connsiteY67-2124" fmla="*/ 769 h 10000"/>
                    <a:gd name="connsiteX68-2125" fmla="*/ 8702 w 10066"/>
                    <a:gd name="connsiteY68-2126" fmla="*/ 769 h 10000"/>
                    <a:gd name="connsiteX69-2127" fmla="*/ 8548 w 10066"/>
                    <a:gd name="connsiteY69-2128" fmla="*/ 2037 h 10000"/>
                    <a:gd name="connsiteX70-2129" fmla="*/ 9156 w 10066"/>
                    <a:gd name="connsiteY70-2130" fmla="*/ 1923 h 10000"/>
                    <a:gd name="connsiteX0-2131" fmla="*/ 9156 w 10066"/>
                    <a:gd name="connsiteY0-2132" fmla="*/ 1923 h 10000"/>
                    <a:gd name="connsiteX1-2133" fmla="*/ 9611 w 10066"/>
                    <a:gd name="connsiteY1-2134" fmla="*/ 2500 h 10000"/>
                    <a:gd name="connsiteX2-2135" fmla="*/ 9384 w 10066"/>
                    <a:gd name="connsiteY2-2136" fmla="*/ 2885 h 10000"/>
                    <a:gd name="connsiteX3-2137" fmla="*/ 9838 w 10066"/>
                    <a:gd name="connsiteY3-2138" fmla="*/ 3077 h 10000"/>
                    <a:gd name="connsiteX4-2139" fmla="*/ 9539 w 10066"/>
                    <a:gd name="connsiteY4-2140" fmla="*/ 3813 h 10000"/>
                    <a:gd name="connsiteX5-2141" fmla="*/ 8930 w 10066"/>
                    <a:gd name="connsiteY5-2142" fmla="*/ 4231 h 10000"/>
                    <a:gd name="connsiteX6-2143" fmla="*/ 8702 w 10066"/>
                    <a:gd name="connsiteY6-2144" fmla="*/ 4808 h 10000"/>
                    <a:gd name="connsiteX7-2145" fmla="*/ 9156 w 10066"/>
                    <a:gd name="connsiteY7-2146" fmla="*/ 5192 h 10000"/>
                    <a:gd name="connsiteX8-2147" fmla="*/ 9156 w 10066"/>
                    <a:gd name="connsiteY8-2148" fmla="*/ 5961 h 10000"/>
                    <a:gd name="connsiteX9-2149" fmla="*/ 9156 w 10066"/>
                    <a:gd name="connsiteY9-2150" fmla="*/ 6346 h 10000"/>
                    <a:gd name="connsiteX10-2151" fmla="*/ 9611 w 10066"/>
                    <a:gd name="connsiteY10-2152" fmla="*/ 6539 h 10000"/>
                    <a:gd name="connsiteX11-2153" fmla="*/ 9384 w 10066"/>
                    <a:gd name="connsiteY11-2154" fmla="*/ 6923 h 10000"/>
                    <a:gd name="connsiteX12-2155" fmla="*/ 10066 w 10066"/>
                    <a:gd name="connsiteY12-2156" fmla="*/ 6923 h 10000"/>
                    <a:gd name="connsiteX13-2157" fmla="*/ 10066 w 10066"/>
                    <a:gd name="connsiteY13-2158" fmla="*/ 7500 h 10000"/>
                    <a:gd name="connsiteX14-2159" fmla="*/ 9838 w 10066"/>
                    <a:gd name="connsiteY14-2160" fmla="*/ 7500 h 10000"/>
                    <a:gd name="connsiteX15-2161" fmla="*/ 9384 w 10066"/>
                    <a:gd name="connsiteY15-2162" fmla="*/ 7692 h 10000"/>
                    <a:gd name="connsiteX16-2163" fmla="*/ 9384 w 10066"/>
                    <a:gd name="connsiteY16-2164" fmla="*/ 8654 h 10000"/>
                    <a:gd name="connsiteX17-2165" fmla="*/ 9156 w 10066"/>
                    <a:gd name="connsiteY17-2166" fmla="*/ 8846 h 10000"/>
                    <a:gd name="connsiteX18-2167" fmla="*/ 7566 w 10066"/>
                    <a:gd name="connsiteY18-2168" fmla="*/ 8846 h 10000"/>
                    <a:gd name="connsiteX19-2169" fmla="*/ 7793 w 10066"/>
                    <a:gd name="connsiteY19-2170" fmla="*/ 9615 h 10000"/>
                    <a:gd name="connsiteX20-2171" fmla="*/ 7111 w 10066"/>
                    <a:gd name="connsiteY20-2172" fmla="*/ 9615 h 10000"/>
                    <a:gd name="connsiteX21-2173" fmla="*/ 6430 w 10066"/>
                    <a:gd name="connsiteY21-2174" fmla="*/ 9039 h 10000"/>
                    <a:gd name="connsiteX22-2175" fmla="*/ 6202 w 10066"/>
                    <a:gd name="connsiteY22-2176" fmla="*/ 9231 h 10000"/>
                    <a:gd name="connsiteX23-2177" fmla="*/ 6202 w 10066"/>
                    <a:gd name="connsiteY23-2178" fmla="*/ 9808 h 10000"/>
                    <a:gd name="connsiteX24-2179" fmla="*/ 5748 w 10066"/>
                    <a:gd name="connsiteY24-2180" fmla="*/ 9808 h 10000"/>
                    <a:gd name="connsiteX25-2181" fmla="*/ 5520 w 10066"/>
                    <a:gd name="connsiteY25-2182" fmla="*/ 10000 h 10000"/>
                    <a:gd name="connsiteX26-2183" fmla="*/ 4838 w 10066"/>
                    <a:gd name="connsiteY26-2184" fmla="*/ 10000 h 10000"/>
                    <a:gd name="connsiteX27-2185" fmla="*/ 4838 w 10066"/>
                    <a:gd name="connsiteY27-2186" fmla="*/ 9231 h 10000"/>
                    <a:gd name="connsiteX28-2187" fmla="*/ 4384 w 10066"/>
                    <a:gd name="connsiteY28-2188" fmla="*/ 9231 h 10000"/>
                    <a:gd name="connsiteX29-2189" fmla="*/ 4384 w 10066"/>
                    <a:gd name="connsiteY29-2190" fmla="*/ 9615 h 10000"/>
                    <a:gd name="connsiteX30-2191" fmla="*/ 3930 w 10066"/>
                    <a:gd name="connsiteY30-2192" fmla="*/ 9615 h 10000"/>
                    <a:gd name="connsiteX31-2193" fmla="*/ 4156 w 10066"/>
                    <a:gd name="connsiteY31-2194" fmla="*/ 8461 h 10000"/>
                    <a:gd name="connsiteX32-2195" fmla="*/ 4384 w 10066"/>
                    <a:gd name="connsiteY32-2196" fmla="*/ 8077 h 10000"/>
                    <a:gd name="connsiteX33-2197" fmla="*/ 4384 w 10066"/>
                    <a:gd name="connsiteY33-2198" fmla="*/ 7500 h 10000"/>
                    <a:gd name="connsiteX34-2199" fmla="*/ 4152 w 10066"/>
                    <a:gd name="connsiteY34-2200" fmla="*/ 6951 h 10000"/>
                    <a:gd name="connsiteX35-2201" fmla="*/ 3456 w 10066"/>
                    <a:gd name="connsiteY35-2202" fmla="*/ 7144 h 10000"/>
                    <a:gd name="connsiteX36-2203" fmla="*/ 2926 w 10066"/>
                    <a:gd name="connsiteY36-2204" fmla="*/ 7115 h 10000"/>
                    <a:gd name="connsiteX37-2205" fmla="*/ 2794 w 10066"/>
                    <a:gd name="connsiteY37-2206" fmla="*/ 7500 h 10000"/>
                    <a:gd name="connsiteX38-2207" fmla="*/ 2112 w 10066"/>
                    <a:gd name="connsiteY38-2208" fmla="*/ 7692 h 10000"/>
                    <a:gd name="connsiteX39-2209" fmla="*/ 1906 w 10066"/>
                    <a:gd name="connsiteY39-2210" fmla="*/ 7582 h 10000"/>
                    <a:gd name="connsiteX40-2211" fmla="*/ 1656 w 10066"/>
                    <a:gd name="connsiteY40-2212" fmla="*/ 7692 h 10000"/>
                    <a:gd name="connsiteX41-2213" fmla="*/ 976 w 10066"/>
                    <a:gd name="connsiteY41-2214" fmla="*/ 7728 h 10000"/>
                    <a:gd name="connsiteX42-2215" fmla="*/ 959 w 10066"/>
                    <a:gd name="connsiteY42-2216" fmla="*/ 7395 h 10000"/>
                    <a:gd name="connsiteX43-2217" fmla="*/ 682 w 10066"/>
                    <a:gd name="connsiteY43-2218" fmla="*/ 7422 h 10000"/>
                    <a:gd name="connsiteX44-2219" fmla="*/ 748 w 10066"/>
                    <a:gd name="connsiteY44-2220" fmla="*/ 6923 h 10000"/>
                    <a:gd name="connsiteX45-2221" fmla="*/ 520 w 10066"/>
                    <a:gd name="connsiteY45-2222" fmla="*/ 6346 h 10000"/>
                    <a:gd name="connsiteX46-2223" fmla="*/ 910 w 10066"/>
                    <a:gd name="connsiteY46-2224" fmla="*/ 6177 h 10000"/>
                    <a:gd name="connsiteX47-2225" fmla="*/ 616 w 10066"/>
                    <a:gd name="connsiteY47-2226" fmla="*/ 5952 h 10000"/>
                    <a:gd name="connsiteX48-2227" fmla="*/ 0 w 10066"/>
                    <a:gd name="connsiteY48-2228" fmla="*/ 5860 h 10000"/>
                    <a:gd name="connsiteX49-2229" fmla="*/ 66 w 10066"/>
                    <a:gd name="connsiteY49-2230" fmla="*/ 5385 h 10000"/>
                    <a:gd name="connsiteX50-2231" fmla="*/ 748 w 10066"/>
                    <a:gd name="connsiteY50-2232" fmla="*/ 4615 h 10000"/>
                    <a:gd name="connsiteX51-2233" fmla="*/ 748 w 10066"/>
                    <a:gd name="connsiteY51-2234" fmla="*/ 4039 h 10000"/>
                    <a:gd name="connsiteX52-2235" fmla="*/ 866 w 10066"/>
                    <a:gd name="connsiteY52-2236" fmla="*/ 3846 h 10000"/>
                    <a:gd name="connsiteX53-2237" fmla="*/ 748 w 10066"/>
                    <a:gd name="connsiteY53-2238" fmla="*/ 3360 h 10000"/>
                    <a:gd name="connsiteX54-2239" fmla="*/ 520 w 10066"/>
                    <a:gd name="connsiteY54-2240" fmla="*/ 3269 h 10000"/>
                    <a:gd name="connsiteX55-2241" fmla="*/ 748 w 10066"/>
                    <a:gd name="connsiteY55-2242" fmla="*/ 2885 h 10000"/>
                    <a:gd name="connsiteX56-2243" fmla="*/ 520 w 10066"/>
                    <a:gd name="connsiteY56-2244" fmla="*/ 1923 h 10000"/>
                    <a:gd name="connsiteX57-2245" fmla="*/ 1430 w 10066"/>
                    <a:gd name="connsiteY57-2246" fmla="*/ 769 h 10000"/>
                    <a:gd name="connsiteX58-2247" fmla="*/ 2338 w 10066"/>
                    <a:gd name="connsiteY58-2248" fmla="*/ 769 h 10000"/>
                    <a:gd name="connsiteX59-2249" fmla="*/ 3020 w 10066"/>
                    <a:gd name="connsiteY59-2250" fmla="*/ 961 h 10000"/>
                    <a:gd name="connsiteX60-2251" fmla="*/ 2794 w 10066"/>
                    <a:gd name="connsiteY60-2252" fmla="*/ 192 h 10000"/>
                    <a:gd name="connsiteX61-2253" fmla="*/ 3248 w 10066"/>
                    <a:gd name="connsiteY61-2254" fmla="*/ 0 h 10000"/>
                    <a:gd name="connsiteX62-2255" fmla="*/ 4384 w 10066"/>
                    <a:gd name="connsiteY62-2256" fmla="*/ 385 h 10000"/>
                    <a:gd name="connsiteX63-2257" fmla="*/ 5293 w 10066"/>
                    <a:gd name="connsiteY63-2258" fmla="*/ 385 h 10000"/>
                    <a:gd name="connsiteX64-2259" fmla="*/ 5975 w 10066"/>
                    <a:gd name="connsiteY64-2260" fmla="*/ 961 h 10000"/>
                    <a:gd name="connsiteX65-2261" fmla="*/ 7111 w 10066"/>
                    <a:gd name="connsiteY65-2262" fmla="*/ 961 h 10000"/>
                    <a:gd name="connsiteX66-2263" fmla="*/ 7338 w 10066"/>
                    <a:gd name="connsiteY66-2264" fmla="*/ 1154 h 10000"/>
                    <a:gd name="connsiteX67-2265" fmla="*/ 8248 w 10066"/>
                    <a:gd name="connsiteY67-2266" fmla="*/ 769 h 10000"/>
                    <a:gd name="connsiteX68-2267" fmla="*/ 8702 w 10066"/>
                    <a:gd name="connsiteY68-2268" fmla="*/ 769 h 10000"/>
                    <a:gd name="connsiteX69-2269" fmla="*/ 8548 w 10066"/>
                    <a:gd name="connsiteY69-2270" fmla="*/ 2037 h 10000"/>
                    <a:gd name="connsiteX70-2271" fmla="*/ 9156 w 10066"/>
                    <a:gd name="connsiteY70-2272" fmla="*/ 1923 h 10000"/>
                    <a:gd name="connsiteX0-2273" fmla="*/ 9156 w 10066"/>
                    <a:gd name="connsiteY0-2274" fmla="*/ 1923 h 10000"/>
                    <a:gd name="connsiteX1-2275" fmla="*/ 9611 w 10066"/>
                    <a:gd name="connsiteY1-2276" fmla="*/ 2500 h 10000"/>
                    <a:gd name="connsiteX2-2277" fmla="*/ 9384 w 10066"/>
                    <a:gd name="connsiteY2-2278" fmla="*/ 2885 h 10000"/>
                    <a:gd name="connsiteX3-2279" fmla="*/ 9838 w 10066"/>
                    <a:gd name="connsiteY3-2280" fmla="*/ 3077 h 10000"/>
                    <a:gd name="connsiteX4-2281" fmla="*/ 9539 w 10066"/>
                    <a:gd name="connsiteY4-2282" fmla="*/ 3813 h 10000"/>
                    <a:gd name="connsiteX5-2283" fmla="*/ 8930 w 10066"/>
                    <a:gd name="connsiteY5-2284" fmla="*/ 4231 h 10000"/>
                    <a:gd name="connsiteX6-2285" fmla="*/ 8702 w 10066"/>
                    <a:gd name="connsiteY6-2286" fmla="*/ 4808 h 10000"/>
                    <a:gd name="connsiteX7-2287" fmla="*/ 9156 w 10066"/>
                    <a:gd name="connsiteY7-2288" fmla="*/ 5192 h 10000"/>
                    <a:gd name="connsiteX8-2289" fmla="*/ 9156 w 10066"/>
                    <a:gd name="connsiteY8-2290" fmla="*/ 5961 h 10000"/>
                    <a:gd name="connsiteX9-2291" fmla="*/ 9156 w 10066"/>
                    <a:gd name="connsiteY9-2292" fmla="*/ 6346 h 10000"/>
                    <a:gd name="connsiteX10-2293" fmla="*/ 9611 w 10066"/>
                    <a:gd name="connsiteY10-2294" fmla="*/ 6539 h 10000"/>
                    <a:gd name="connsiteX11-2295" fmla="*/ 9384 w 10066"/>
                    <a:gd name="connsiteY11-2296" fmla="*/ 6923 h 10000"/>
                    <a:gd name="connsiteX12-2297" fmla="*/ 10066 w 10066"/>
                    <a:gd name="connsiteY12-2298" fmla="*/ 6923 h 10000"/>
                    <a:gd name="connsiteX13-2299" fmla="*/ 10066 w 10066"/>
                    <a:gd name="connsiteY13-2300" fmla="*/ 7500 h 10000"/>
                    <a:gd name="connsiteX14-2301" fmla="*/ 9838 w 10066"/>
                    <a:gd name="connsiteY14-2302" fmla="*/ 7500 h 10000"/>
                    <a:gd name="connsiteX15-2303" fmla="*/ 9384 w 10066"/>
                    <a:gd name="connsiteY15-2304" fmla="*/ 7692 h 10000"/>
                    <a:gd name="connsiteX16-2305" fmla="*/ 9384 w 10066"/>
                    <a:gd name="connsiteY16-2306" fmla="*/ 8654 h 10000"/>
                    <a:gd name="connsiteX17-2307" fmla="*/ 9156 w 10066"/>
                    <a:gd name="connsiteY17-2308" fmla="*/ 8846 h 10000"/>
                    <a:gd name="connsiteX18-2309" fmla="*/ 7566 w 10066"/>
                    <a:gd name="connsiteY18-2310" fmla="*/ 8846 h 10000"/>
                    <a:gd name="connsiteX19-2311" fmla="*/ 7793 w 10066"/>
                    <a:gd name="connsiteY19-2312" fmla="*/ 9615 h 10000"/>
                    <a:gd name="connsiteX20-2313" fmla="*/ 7111 w 10066"/>
                    <a:gd name="connsiteY20-2314" fmla="*/ 9615 h 10000"/>
                    <a:gd name="connsiteX21-2315" fmla="*/ 6430 w 10066"/>
                    <a:gd name="connsiteY21-2316" fmla="*/ 9039 h 10000"/>
                    <a:gd name="connsiteX22-2317" fmla="*/ 6202 w 10066"/>
                    <a:gd name="connsiteY22-2318" fmla="*/ 9231 h 10000"/>
                    <a:gd name="connsiteX23-2319" fmla="*/ 6202 w 10066"/>
                    <a:gd name="connsiteY23-2320" fmla="*/ 9808 h 10000"/>
                    <a:gd name="connsiteX24-2321" fmla="*/ 5748 w 10066"/>
                    <a:gd name="connsiteY24-2322" fmla="*/ 9808 h 10000"/>
                    <a:gd name="connsiteX25-2323" fmla="*/ 5520 w 10066"/>
                    <a:gd name="connsiteY25-2324" fmla="*/ 10000 h 10000"/>
                    <a:gd name="connsiteX26-2325" fmla="*/ 4838 w 10066"/>
                    <a:gd name="connsiteY26-2326" fmla="*/ 10000 h 10000"/>
                    <a:gd name="connsiteX27-2327" fmla="*/ 4838 w 10066"/>
                    <a:gd name="connsiteY27-2328" fmla="*/ 9231 h 10000"/>
                    <a:gd name="connsiteX28-2329" fmla="*/ 4384 w 10066"/>
                    <a:gd name="connsiteY28-2330" fmla="*/ 9231 h 10000"/>
                    <a:gd name="connsiteX29-2331" fmla="*/ 4384 w 10066"/>
                    <a:gd name="connsiteY29-2332" fmla="*/ 9615 h 10000"/>
                    <a:gd name="connsiteX30-2333" fmla="*/ 3863 w 10066"/>
                    <a:gd name="connsiteY30-2334" fmla="*/ 9580 h 10000"/>
                    <a:gd name="connsiteX31-2335" fmla="*/ 4156 w 10066"/>
                    <a:gd name="connsiteY31-2336" fmla="*/ 8461 h 10000"/>
                    <a:gd name="connsiteX32-2337" fmla="*/ 4384 w 10066"/>
                    <a:gd name="connsiteY32-2338" fmla="*/ 8077 h 10000"/>
                    <a:gd name="connsiteX33-2339" fmla="*/ 4384 w 10066"/>
                    <a:gd name="connsiteY33-2340" fmla="*/ 7500 h 10000"/>
                    <a:gd name="connsiteX34-2341" fmla="*/ 4152 w 10066"/>
                    <a:gd name="connsiteY34-2342" fmla="*/ 6951 h 10000"/>
                    <a:gd name="connsiteX35-2343" fmla="*/ 3456 w 10066"/>
                    <a:gd name="connsiteY35-2344" fmla="*/ 7144 h 10000"/>
                    <a:gd name="connsiteX36-2345" fmla="*/ 2926 w 10066"/>
                    <a:gd name="connsiteY36-2346" fmla="*/ 7115 h 10000"/>
                    <a:gd name="connsiteX37-2347" fmla="*/ 2794 w 10066"/>
                    <a:gd name="connsiteY37-2348" fmla="*/ 7500 h 10000"/>
                    <a:gd name="connsiteX38-2349" fmla="*/ 2112 w 10066"/>
                    <a:gd name="connsiteY38-2350" fmla="*/ 7692 h 10000"/>
                    <a:gd name="connsiteX39-2351" fmla="*/ 1906 w 10066"/>
                    <a:gd name="connsiteY39-2352" fmla="*/ 7582 h 10000"/>
                    <a:gd name="connsiteX40-2353" fmla="*/ 1656 w 10066"/>
                    <a:gd name="connsiteY40-2354" fmla="*/ 7692 h 10000"/>
                    <a:gd name="connsiteX41-2355" fmla="*/ 976 w 10066"/>
                    <a:gd name="connsiteY41-2356" fmla="*/ 7728 h 10000"/>
                    <a:gd name="connsiteX42-2357" fmla="*/ 959 w 10066"/>
                    <a:gd name="connsiteY42-2358" fmla="*/ 7395 h 10000"/>
                    <a:gd name="connsiteX43-2359" fmla="*/ 682 w 10066"/>
                    <a:gd name="connsiteY43-2360" fmla="*/ 7422 h 10000"/>
                    <a:gd name="connsiteX44-2361" fmla="*/ 748 w 10066"/>
                    <a:gd name="connsiteY44-2362" fmla="*/ 6923 h 10000"/>
                    <a:gd name="connsiteX45-2363" fmla="*/ 520 w 10066"/>
                    <a:gd name="connsiteY45-2364" fmla="*/ 6346 h 10000"/>
                    <a:gd name="connsiteX46-2365" fmla="*/ 910 w 10066"/>
                    <a:gd name="connsiteY46-2366" fmla="*/ 6177 h 10000"/>
                    <a:gd name="connsiteX47-2367" fmla="*/ 616 w 10066"/>
                    <a:gd name="connsiteY47-2368" fmla="*/ 5952 h 10000"/>
                    <a:gd name="connsiteX48-2369" fmla="*/ 0 w 10066"/>
                    <a:gd name="connsiteY48-2370" fmla="*/ 5860 h 10000"/>
                    <a:gd name="connsiteX49-2371" fmla="*/ 66 w 10066"/>
                    <a:gd name="connsiteY49-2372" fmla="*/ 5385 h 10000"/>
                    <a:gd name="connsiteX50-2373" fmla="*/ 748 w 10066"/>
                    <a:gd name="connsiteY50-2374" fmla="*/ 4615 h 10000"/>
                    <a:gd name="connsiteX51-2375" fmla="*/ 748 w 10066"/>
                    <a:gd name="connsiteY51-2376" fmla="*/ 4039 h 10000"/>
                    <a:gd name="connsiteX52-2377" fmla="*/ 866 w 10066"/>
                    <a:gd name="connsiteY52-2378" fmla="*/ 3846 h 10000"/>
                    <a:gd name="connsiteX53-2379" fmla="*/ 748 w 10066"/>
                    <a:gd name="connsiteY53-2380" fmla="*/ 3360 h 10000"/>
                    <a:gd name="connsiteX54-2381" fmla="*/ 520 w 10066"/>
                    <a:gd name="connsiteY54-2382" fmla="*/ 3269 h 10000"/>
                    <a:gd name="connsiteX55-2383" fmla="*/ 748 w 10066"/>
                    <a:gd name="connsiteY55-2384" fmla="*/ 2885 h 10000"/>
                    <a:gd name="connsiteX56-2385" fmla="*/ 520 w 10066"/>
                    <a:gd name="connsiteY56-2386" fmla="*/ 1923 h 10000"/>
                    <a:gd name="connsiteX57-2387" fmla="*/ 1430 w 10066"/>
                    <a:gd name="connsiteY57-2388" fmla="*/ 769 h 10000"/>
                    <a:gd name="connsiteX58-2389" fmla="*/ 2338 w 10066"/>
                    <a:gd name="connsiteY58-2390" fmla="*/ 769 h 10000"/>
                    <a:gd name="connsiteX59-2391" fmla="*/ 3020 w 10066"/>
                    <a:gd name="connsiteY59-2392" fmla="*/ 961 h 10000"/>
                    <a:gd name="connsiteX60-2393" fmla="*/ 2794 w 10066"/>
                    <a:gd name="connsiteY60-2394" fmla="*/ 192 h 10000"/>
                    <a:gd name="connsiteX61-2395" fmla="*/ 3248 w 10066"/>
                    <a:gd name="connsiteY61-2396" fmla="*/ 0 h 10000"/>
                    <a:gd name="connsiteX62-2397" fmla="*/ 4384 w 10066"/>
                    <a:gd name="connsiteY62-2398" fmla="*/ 385 h 10000"/>
                    <a:gd name="connsiteX63-2399" fmla="*/ 5293 w 10066"/>
                    <a:gd name="connsiteY63-2400" fmla="*/ 385 h 10000"/>
                    <a:gd name="connsiteX64-2401" fmla="*/ 5975 w 10066"/>
                    <a:gd name="connsiteY64-2402" fmla="*/ 961 h 10000"/>
                    <a:gd name="connsiteX65-2403" fmla="*/ 7111 w 10066"/>
                    <a:gd name="connsiteY65-2404" fmla="*/ 961 h 10000"/>
                    <a:gd name="connsiteX66-2405" fmla="*/ 7338 w 10066"/>
                    <a:gd name="connsiteY66-2406" fmla="*/ 1154 h 10000"/>
                    <a:gd name="connsiteX67-2407" fmla="*/ 8248 w 10066"/>
                    <a:gd name="connsiteY67-2408" fmla="*/ 769 h 10000"/>
                    <a:gd name="connsiteX68-2409" fmla="*/ 8702 w 10066"/>
                    <a:gd name="connsiteY68-2410" fmla="*/ 769 h 10000"/>
                    <a:gd name="connsiteX69-2411" fmla="*/ 8548 w 10066"/>
                    <a:gd name="connsiteY69-2412" fmla="*/ 2037 h 10000"/>
                    <a:gd name="connsiteX70-2413" fmla="*/ 9156 w 10066"/>
                    <a:gd name="connsiteY70-2414" fmla="*/ 1923 h 10000"/>
                    <a:gd name="connsiteX0-2415" fmla="*/ 9156 w 10066"/>
                    <a:gd name="connsiteY0-2416" fmla="*/ 1923 h 10000"/>
                    <a:gd name="connsiteX1-2417" fmla="*/ 9611 w 10066"/>
                    <a:gd name="connsiteY1-2418" fmla="*/ 2500 h 10000"/>
                    <a:gd name="connsiteX2-2419" fmla="*/ 9384 w 10066"/>
                    <a:gd name="connsiteY2-2420" fmla="*/ 2885 h 10000"/>
                    <a:gd name="connsiteX3-2421" fmla="*/ 9838 w 10066"/>
                    <a:gd name="connsiteY3-2422" fmla="*/ 3077 h 10000"/>
                    <a:gd name="connsiteX4-2423" fmla="*/ 9539 w 10066"/>
                    <a:gd name="connsiteY4-2424" fmla="*/ 3813 h 10000"/>
                    <a:gd name="connsiteX5-2425" fmla="*/ 8930 w 10066"/>
                    <a:gd name="connsiteY5-2426" fmla="*/ 4231 h 10000"/>
                    <a:gd name="connsiteX6-2427" fmla="*/ 8702 w 10066"/>
                    <a:gd name="connsiteY6-2428" fmla="*/ 4808 h 10000"/>
                    <a:gd name="connsiteX7-2429" fmla="*/ 9156 w 10066"/>
                    <a:gd name="connsiteY7-2430" fmla="*/ 5192 h 10000"/>
                    <a:gd name="connsiteX8-2431" fmla="*/ 9156 w 10066"/>
                    <a:gd name="connsiteY8-2432" fmla="*/ 5961 h 10000"/>
                    <a:gd name="connsiteX9-2433" fmla="*/ 9156 w 10066"/>
                    <a:gd name="connsiteY9-2434" fmla="*/ 6346 h 10000"/>
                    <a:gd name="connsiteX10-2435" fmla="*/ 9611 w 10066"/>
                    <a:gd name="connsiteY10-2436" fmla="*/ 6539 h 10000"/>
                    <a:gd name="connsiteX11-2437" fmla="*/ 9384 w 10066"/>
                    <a:gd name="connsiteY11-2438" fmla="*/ 6923 h 10000"/>
                    <a:gd name="connsiteX12-2439" fmla="*/ 10066 w 10066"/>
                    <a:gd name="connsiteY12-2440" fmla="*/ 6923 h 10000"/>
                    <a:gd name="connsiteX13-2441" fmla="*/ 10066 w 10066"/>
                    <a:gd name="connsiteY13-2442" fmla="*/ 7500 h 10000"/>
                    <a:gd name="connsiteX14-2443" fmla="*/ 9838 w 10066"/>
                    <a:gd name="connsiteY14-2444" fmla="*/ 7500 h 10000"/>
                    <a:gd name="connsiteX15-2445" fmla="*/ 9384 w 10066"/>
                    <a:gd name="connsiteY15-2446" fmla="*/ 7692 h 10000"/>
                    <a:gd name="connsiteX16-2447" fmla="*/ 9384 w 10066"/>
                    <a:gd name="connsiteY16-2448" fmla="*/ 8654 h 10000"/>
                    <a:gd name="connsiteX17-2449" fmla="*/ 9156 w 10066"/>
                    <a:gd name="connsiteY17-2450" fmla="*/ 8846 h 10000"/>
                    <a:gd name="connsiteX18-2451" fmla="*/ 7566 w 10066"/>
                    <a:gd name="connsiteY18-2452" fmla="*/ 8846 h 10000"/>
                    <a:gd name="connsiteX19-2453" fmla="*/ 7760 w 10066"/>
                    <a:gd name="connsiteY19-2454" fmla="*/ 9667 h 10000"/>
                    <a:gd name="connsiteX20-2455" fmla="*/ 7111 w 10066"/>
                    <a:gd name="connsiteY20-2456" fmla="*/ 9615 h 10000"/>
                    <a:gd name="connsiteX21-2457" fmla="*/ 6430 w 10066"/>
                    <a:gd name="connsiteY21-2458" fmla="*/ 9039 h 10000"/>
                    <a:gd name="connsiteX22-2459" fmla="*/ 6202 w 10066"/>
                    <a:gd name="connsiteY22-2460" fmla="*/ 9231 h 10000"/>
                    <a:gd name="connsiteX23-2461" fmla="*/ 6202 w 10066"/>
                    <a:gd name="connsiteY23-2462" fmla="*/ 9808 h 10000"/>
                    <a:gd name="connsiteX24-2463" fmla="*/ 5748 w 10066"/>
                    <a:gd name="connsiteY24-2464" fmla="*/ 9808 h 10000"/>
                    <a:gd name="connsiteX25-2465" fmla="*/ 5520 w 10066"/>
                    <a:gd name="connsiteY25-2466" fmla="*/ 10000 h 10000"/>
                    <a:gd name="connsiteX26-2467" fmla="*/ 4838 w 10066"/>
                    <a:gd name="connsiteY26-2468" fmla="*/ 10000 h 10000"/>
                    <a:gd name="connsiteX27-2469" fmla="*/ 4838 w 10066"/>
                    <a:gd name="connsiteY27-2470" fmla="*/ 9231 h 10000"/>
                    <a:gd name="connsiteX28-2471" fmla="*/ 4384 w 10066"/>
                    <a:gd name="connsiteY28-2472" fmla="*/ 9231 h 10000"/>
                    <a:gd name="connsiteX29-2473" fmla="*/ 4384 w 10066"/>
                    <a:gd name="connsiteY29-2474" fmla="*/ 9615 h 10000"/>
                    <a:gd name="connsiteX30-2475" fmla="*/ 3863 w 10066"/>
                    <a:gd name="connsiteY30-2476" fmla="*/ 9580 h 10000"/>
                    <a:gd name="connsiteX31-2477" fmla="*/ 4156 w 10066"/>
                    <a:gd name="connsiteY31-2478" fmla="*/ 8461 h 10000"/>
                    <a:gd name="connsiteX32-2479" fmla="*/ 4384 w 10066"/>
                    <a:gd name="connsiteY32-2480" fmla="*/ 8077 h 10000"/>
                    <a:gd name="connsiteX33-2481" fmla="*/ 4384 w 10066"/>
                    <a:gd name="connsiteY33-2482" fmla="*/ 7500 h 10000"/>
                    <a:gd name="connsiteX34-2483" fmla="*/ 4152 w 10066"/>
                    <a:gd name="connsiteY34-2484" fmla="*/ 6951 h 10000"/>
                    <a:gd name="connsiteX35-2485" fmla="*/ 3456 w 10066"/>
                    <a:gd name="connsiteY35-2486" fmla="*/ 7144 h 10000"/>
                    <a:gd name="connsiteX36-2487" fmla="*/ 2926 w 10066"/>
                    <a:gd name="connsiteY36-2488" fmla="*/ 7115 h 10000"/>
                    <a:gd name="connsiteX37-2489" fmla="*/ 2794 w 10066"/>
                    <a:gd name="connsiteY37-2490" fmla="*/ 7500 h 10000"/>
                    <a:gd name="connsiteX38-2491" fmla="*/ 2112 w 10066"/>
                    <a:gd name="connsiteY38-2492" fmla="*/ 7692 h 10000"/>
                    <a:gd name="connsiteX39-2493" fmla="*/ 1906 w 10066"/>
                    <a:gd name="connsiteY39-2494" fmla="*/ 7582 h 10000"/>
                    <a:gd name="connsiteX40-2495" fmla="*/ 1656 w 10066"/>
                    <a:gd name="connsiteY40-2496" fmla="*/ 7692 h 10000"/>
                    <a:gd name="connsiteX41-2497" fmla="*/ 976 w 10066"/>
                    <a:gd name="connsiteY41-2498" fmla="*/ 7728 h 10000"/>
                    <a:gd name="connsiteX42-2499" fmla="*/ 959 w 10066"/>
                    <a:gd name="connsiteY42-2500" fmla="*/ 7395 h 10000"/>
                    <a:gd name="connsiteX43-2501" fmla="*/ 682 w 10066"/>
                    <a:gd name="connsiteY43-2502" fmla="*/ 7422 h 10000"/>
                    <a:gd name="connsiteX44-2503" fmla="*/ 748 w 10066"/>
                    <a:gd name="connsiteY44-2504" fmla="*/ 6923 h 10000"/>
                    <a:gd name="connsiteX45-2505" fmla="*/ 520 w 10066"/>
                    <a:gd name="connsiteY45-2506" fmla="*/ 6346 h 10000"/>
                    <a:gd name="connsiteX46-2507" fmla="*/ 910 w 10066"/>
                    <a:gd name="connsiteY46-2508" fmla="*/ 6177 h 10000"/>
                    <a:gd name="connsiteX47-2509" fmla="*/ 616 w 10066"/>
                    <a:gd name="connsiteY47-2510" fmla="*/ 5952 h 10000"/>
                    <a:gd name="connsiteX48-2511" fmla="*/ 0 w 10066"/>
                    <a:gd name="connsiteY48-2512" fmla="*/ 5860 h 10000"/>
                    <a:gd name="connsiteX49-2513" fmla="*/ 66 w 10066"/>
                    <a:gd name="connsiteY49-2514" fmla="*/ 5385 h 10000"/>
                    <a:gd name="connsiteX50-2515" fmla="*/ 748 w 10066"/>
                    <a:gd name="connsiteY50-2516" fmla="*/ 4615 h 10000"/>
                    <a:gd name="connsiteX51-2517" fmla="*/ 748 w 10066"/>
                    <a:gd name="connsiteY51-2518" fmla="*/ 4039 h 10000"/>
                    <a:gd name="connsiteX52-2519" fmla="*/ 866 w 10066"/>
                    <a:gd name="connsiteY52-2520" fmla="*/ 3846 h 10000"/>
                    <a:gd name="connsiteX53-2521" fmla="*/ 748 w 10066"/>
                    <a:gd name="connsiteY53-2522" fmla="*/ 3360 h 10000"/>
                    <a:gd name="connsiteX54-2523" fmla="*/ 520 w 10066"/>
                    <a:gd name="connsiteY54-2524" fmla="*/ 3269 h 10000"/>
                    <a:gd name="connsiteX55-2525" fmla="*/ 748 w 10066"/>
                    <a:gd name="connsiteY55-2526" fmla="*/ 2885 h 10000"/>
                    <a:gd name="connsiteX56-2527" fmla="*/ 520 w 10066"/>
                    <a:gd name="connsiteY56-2528" fmla="*/ 1923 h 10000"/>
                    <a:gd name="connsiteX57-2529" fmla="*/ 1430 w 10066"/>
                    <a:gd name="connsiteY57-2530" fmla="*/ 769 h 10000"/>
                    <a:gd name="connsiteX58-2531" fmla="*/ 2338 w 10066"/>
                    <a:gd name="connsiteY58-2532" fmla="*/ 769 h 10000"/>
                    <a:gd name="connsiteX59-2533" fmla="*/ 3020 w 10066"/>
                    <a:gd name="connsiteY59-2534" fmla="*/ 961 h 10000"/>
                    <a:gd name="connsiteX60-2535" fmla="*/ 2794 w 10066"/>
                    <a:gd name="connsiteY60-2536" fmla="*/ 192 h 10000"/>
                    <a:gd name="connsiteX61-2537" fmla="*/ 3248 w 10066"/>
                    <a:gd name="connsiteY61-2538" fmla="*/ 0 h 10000"/>
                    <a:gd name="connsiteX62-2539" fmla="*/ 4384 w 10066"/>
                    <a:gd name="connsiteY62-2540" fmla="*/ 385 h 10000"/>
                    <a:gd name="connsiteX63-2541" fmla="*/ 5293 w 10066"/>
                    <a:gd name="connsiteY63-2542" fmla="*/ 385 h 10000"/>
                    <a:gd name="connsiteX64-2543" fmla="*/ 5975 w 10066"/>
                    <a:gd name="connsiteY64-2544" fmla="*/ 961 h 10000"/>
                    <a:gd name="connsiteX65-2545" fmla="*/ 7111 w 10066"/>
                    <a:gd name="connsiteY65-2546" fmla="*/ 961 h 10000"/>
                    <a:gd name="connsiteX66-2547" fmla="*/ 7338 w 10066"/>
                    <a:gd name="connsiteY66-2548" fmla="*/ 1154 h 10000"/>
                    <a:gd name="connsiteX67-2549" fmla="*/ 8248 w 10066"/>
                    <a:gd name="connsiteY67-2550" fmla="*/ 769 h 10000"/>
                    <a:gd name="connsiteX68-2551" fmla="*/ 8702 w 10066"/>
                    <a:gd name="connsiteY68-2552" fmla="*/ 769 h 10000"/>
                    <a:gd name="connsiteX69-2553" fmla="*/ 8548 w 10066"/>
                    <a:gd name="connsiteY69-2554" fmla="*/ 2037 h 10000"/>
                    <a:gd name="connsiteX70-2555" fmla="*/ 9156 w 10066"/>
                    <a:gd name="connsiteY70-2556" fmla="*/ 1923 h 10000"/>
                    <a:gd name="connsiteX0-2557" fmla="*/ 9156 w 10066"/>
                    <a:gd name="connsiteY0-2558" fmla="*/ 1923 h 10000"/>
                    <a:gd name="connsiteX1-2559" fmla="*/ 9611 w 10066"/>
                    <a:gd name="connsiteY1-2560" fmla="*/ 2500 h 10000"/>
                    <a:gd name="connsiteX2-2561" fmla="*/ 9384 w 10066"/>
                    <a:gd name="connsiteY2-2562" fmla="*/ 2885 h 10000"/>
                    <a:gd name="connsiteX3-2563" fmla="*/ 9838 w 10066"/>
                    <a:gd name="connsiteY3-2564" fmla="*/ 3077 h 10000"/>
                    <a:gd name="connsiteX4-2565" fmla="*/ 9539 w 10066"/>
                    <a:gd name="connsiteY4-2566" fmla="*/ 3813 h 10000"/>
                    <a:gd name="connsiteX5-2567" fmla="*/ 8930 w 10066"/>
                    <a:gd name="connsiteY5-2568" fmla="*/ 4231 h 10000"/>
                    <a:gd name="connsiteX6-2569" fmla="*/ 8702 w 10066"/>
                    <a:gd name="connsiteY6-2570" fmla="*/ 4808 h 10000"/>
                    <a:gd name="connsiteX7-2571" fmla="*/ 9156 w 10066"/>
                    <a:gd name="connsiteY7-2572" fmla="*/ 5192 h 10000"/>
                    <a:gd name="connsiteX8-2573" fmla="*/ 9156 w 10066"/>
                    <a:gd name="connsiteY8-2574" fmla="*/ 5961 h 10000"/>
                    <a:gd name="connsiteX9-2575" fmla="*/ 9156 w 10066"/>
                    <a:gd name="connsiteY9-2576" fmla="*/ 6346 h 10000"/>
                    <a:gd name="connsiteX10-2577" fmla="*/ 9611 w 10066"/>
                    <a:gd name="connsiteY10-2578" fmla="*/ 6539 h 10000"/>
                    <a:gd name="connsiteX11-2579" fmla="*/ 9384 w 10066"/>
                    <a:gd name="connsiteY11-2580" fmla="*/ 6923 h 10000"/>
                    <a:gd name="connsiteX12-2581" fmla="*/ 10066 w 10066"/>
                    <a:gd name="connsiteY12-2582" fmla="*/ 6923 h 10000"/>
                    <a:gd name="connsiteX13-2583" fmla="*/ 10066 w 10066"/>
                    <a:gd name="connsiteY13-2584" fmla="*/ 7500 h 10000"/>
                    <a:gd name="connsiteX14-2585" fmla="*/ 9838 w 10066"/>
                    <a:gd name="connsiteY14-2586" fmla="*/ 7500 h 10000"/>
                    <a:gd name="connsiteX15-2587" fmla="*/ 9351 w 10066"/>
                    <a:gd name="connsiteY15-2588" fmla="*/ 7849 h 10000"/>
                    <a:gd name="connsiteX16-2589" fmla="*/ 9384 w 10066"/>
                    <a:gd name="connsiteY16-2590" fmla="*/ 8654 h 10000"/>
                    <a:gd name="connsiteX17-2591" fmla="*/ 9156 w 10066"/>
                    <a:gd name="connsiteY17-2592" fmla="*/ 8846 h 10000"/>
                    <a:gd name="connsiteX18-2593" fmla="*/ 7566 w 10066"/>
                    <a:gd name="connsiteY18-2594" fmla="*/ 8846 h 10000"/>
                    <a:gd name="connsiteX19-2595" fmla="*/ 7760 w 10066"/>
                    <a:gd name="connsiteY19-2596" fmla="*/ 9667 h 10000"/>
                    <a:gd name="connsiteX20-2597" fmla="*/ 7111 w 10066"/>
                    <a:gd name="connsiteY20-2598" fmla="*/ 9615 h 10000"/>
                    <a:gd name="connsiteX21-2599" fmla="*/ 6430 w 10066"/>
                    <a:gd name="connsiteY21-2600" fmla="*/ 9039 h 10000"/>
                    <a:gd name="connsiteX22-2601" fmla="*/ 6202 w 10066"/>
                    <a:gd name="connsiteY22-2602" fmla="*/ 9231 h 10000"/>
                    <a:gd name="connsiteX23-2603" fmla="*/ 6202 w 10066"/>
                    <a:gd name="connsiteY23-2604" fmla="*/ 9808 h 10000"/>
                    <a:gd name="connsiteX24-2605" fmla="*/ 5748 w 10066"/>
                    <a:gd name="connsiteY24-2606" fmla="*/ 9808 h 10000"/>
                    <a:gd name="connsiteX25-2607" fmla="*/ 5520 w 10066"/>
                    <a:gd name="connsiteY25-2608" fmla="*/ 10000 h 10000"/>
                    <a:gd name="connsiteX26-2609" fmla="*/ 4838 w 10066"/>
                    <a:gd name="connsiteY26-2610" fmla="*/ 10000 h 10000"/>
                    <a:gd name="connsiteX27-2611" fmla="*/ 4838 w 10066"/>
                    <a:gd name="connsiteY27-2612" fmla="*/ 9231 h 10000"/>
                    <a:gd name="connsiteX28-2613" fmla="*/ 4384 w 10066"/>
                    <a:gd name="connsiteY28-2614" fmla="*/ 9231 h 10000"/>
                    <a:gd name="connsiteX29-2615" fmla="*/ 4384 w 10066"/>
                    <a:gd name="connsiteY29-2616" fmla="*/ 9615 h 10000"/>
                    <a:gd name="connsiteX30-2617" fmla="*/ 3863 w 10066"/>
                    <a:gd name="connsiteY30-2618" fmla="*/ 9580 h 10000"/>
                    <a:gd name="connsiteX31-2619" fmla="*/ 4156 w 10066"/>
                    <a:gd name="connsiteY31-2620" fmla="*/ 8461 h 10000"/>
                    <a:gd name="connsiteX32-2621" fmla="*/ 4384 w 10066"/>
                    <a:gd name="connsiteY32-2622" fmla="*/ 8077 h 10000"/>
                    <a:gd name="connsiteX33-2623" fmla="*/ 4384 w 10066"/>
                    <a:gd name="connsiteY33-2624" fmla="*/ 7500 h 10000"/>
                    <a:gd name="connsiteX34-2625" fmla="*/ 4152 w 10066"/>
                    <a:gd name="connsiteY34-2626" fmla="*/ 6951 h 10000"/>
                    <a:gd name="connsiteX35-2627" fmla="*/ 3456 w 10066"/>
                    <a:gd name="connsiteY35-2628" fmla="*/ 7144 h 10000"/>
                    <a:gd name="connsiteX36-2629" fmla="*/ 2926 w 10066"/>
                    <a:gd name="connsiteY36-2630" fmla="*/ 7115 h 10000"/>
                    <a:gd name="connsiteX37-2631" fmla="*/ 2794 w 10066"/>
                    <a:gd name="connsiteY37-2632" fmla="*/ 7500 h 10000"/>
                    <a:gd name="connsiteX38-2633" fmla="*/ 2112 w 10066"/>
                    <a:gd name="connsiteY38-2634" fmla="*/ 7692 h 10000"/>
                    <a:gd name="connsiteX39-2635" fmla="*/ 1906 w 10066"/>
                    <a:gd name="connsiteY39-2636" fmla="*/ 7582 h 10000"/>
                    <a:gd name="connsiteX40-2637" fmla="*/ 1656 w 10066"/>
                    <a:gd name="connsiteY40-2638" fmla="*/ 7692 h 10000"/>
                    <a:gd name="connsiteX41-2639" fmla="*/ 976 w 10066"/>
                    <a:gd name="connsiteY41-2640" fmla="*/ 7728 h 10000"/>
                    <a:gd name="connsiteX42-2641" fmla="*/ 959 w 10066"/>
                    <a:gd name="connsiteY42-2642" fmla="*/ 7395 h 10000"/>
                    <a:gd name="connsiteX43-2643" fmla="*/ 682 w 10066"/>
                    <a:gd name="connsiteY43-2644" fmla="*/ 7422 h 10000"/>
                    <a:gd name="connsiteX44-2645" fmla="*/ 748 w 10066"/>
                    <a:gd name="connsiteY44-2646" fmla="*/ 6923 h 10000"/>
                    <a:gd name="connsiteX45-2647" fmla="*/ 520 w 10066"/>
                    <a:gd name="connsiteY45-2648" fmla="*/ 6346 h 10000"/>
                    <a:gd name="connsiteX46-2649" fmla="*/ 910 w 10066"/>
                    <a:gd name="connsiteY46-2650" fmla="*/ 6177 h 10000"/>
                    <a:gd name="connsiteX47-2651" fmla="*/ 616 w 10066"/>
                    <a:gd name="connsiteY47-2652" fmla="*/ 5952 h 10000"/>
                    <a:gd name="connsiteX48-2653" fmla="*/ 0 w 10066"/>
                    <a:gd name="connsiteY48-2654" fmla="*/ 5860 h 10000"/>
                    <a:gd name="connsiteX49-2655" fmla="*/ 66 w 10066"/>
                    <a:gd name="connsiteY49-2656" fmla="*/ 5385 h 10000"/>
                    <a:gd name="connsiteX50-2657" fmla="*/ 748 w 10066"/>
                    <a:gd name="connsiteY50-2658" fmla="*/ 4615 h 10000"/>
                    <a:gd name="connsiteX51-2659" fmla="*/ 748 w 10066"/>
                    <a:gd name="connsiteY51-2660" fmla="*/ 4039 h 10000"/>
                    <a:gd name="connsiteX52-2661" fmla="*/ 866 w 10066"/>
                    <a:gd name="connsiteY52-2662" fmla="*/ 3846 h 10000"/>
                    <a:gd name="connsiteX53-2663" fmla="*/ 748 w 10066"/>
                    <a:gd name="connsiteY53-2664" fmla="*/ 3360 h 10000"/>
                    <a:gd name="connsiteX54-2665" fmla="*/ 520 w 10066"/>
                    <a:gd name="connsiteY54-2666" fmla="*/ 3269 h 10000"/>
                    <a:gd name="connsiteX55-2667" fmla="*/ 748 w 10066"/>
                    <a:gd name="connsiteY55-2668" fmla="*/ 2885 h 10000"/>
                    <a:gd name="connsiteX56-2669" fmla="*/ 520 w 10066"/>
                    <a:gd name="connsiteY56-2670" fmla="*/ 1923 h 10000"/>
                    <a:gd name="connsiteX57-2671" fmla="*/ 1430 w 10066"/>
                    <a:gd name="connsiteY57-2672" fmla="*/ 769 h 10000"/>
                    <a:gd name="connsiteX58-2673" fmla="*/ 2338 w 10066"/>
                    <a:gd name="connsiteY58-2674" fmla="*/ 769 h 10000"/>
                    <a:gd name="connsiteX59-2675" fmla="*/ 3020 w 10066"/>
                    <a:gd name="connsiteY59-2676" fmla="*/ 961 h 10000"/>
                    <a:gd name="connsiteX60-2677" fmla="*/ 2794 w 10066"/>
                    <a:gd name="connsiteY60-2678" fmla="*/ 192 h 10000"/>
                    <a:gd name="connsiteX61-2679" fmla="*/ 3248 w 10066"/>
                    <a:gd name="connsiteY61-2680" fmla="*/ 0 h 10000"/>
                    <a:gd name="connsiteX62-2681" fmla="*/ 4384 w 10066"/>
                    <a:gd name="connsiteY62-2682" fmla="*/ 385 h 10000"/>
                    <a:gd name="connsiteX63-2683" fmla="*/ 5293 w 10066"/>
                    <a:gd name="connsiteY63-2684" fmla="*/ 385 h 10000"/>
                    <a:gd name="connsiteX64-2685" fmla="*/ 5975 w 10066"/>
                    <a:gd name="connsiteY64-2686" fmla="*/ 961 h 10000"/>
                    <a:gd name="connsiteX65-2687" fmla="*/ 7111 w 10066"/>
                    <a:gd name="connsiteY65-2688" fmla="*/ 961 h 10000"/>
                    <a:gd name="connsiteX66-2689" fmla="*/ 7338 w 10066"/>
                    <a:gd name="connsiteY66-2690" fmla="*/ 1154 h 10000"/>
                    <a:gd name="connsiteX67-2691" fmla="*/ 8248 w 10066"/>
                    <a:gd name="connsiteY67-2692" fmla="*/ 769 h 10000"/>
                    <a:gd name="connsiteX68-2693" fmla="*/ 8702 w 10066"/>
                    <a:gd name="connsiteY68-2694" fmla="*/ 769 h 10000"/>
                    <a:gd name="connsiteX69-2695" fmla="*/ 8548 w 10066"/>
                    <a:gd name="connsiteY69-2696" fmla="*/ 2037 h 10000"/>
                    <a:gd name="connsiteX70-2697" fmla="*/ 9156 w 10066"/>
                    <a:gd name="connsiteY70-2698" fmla="*/ 1923 h 10000"/>
                    <a:gd name="connsiteX0-2699" fmla="*/ 9156 w 10066"/>
                    <a:gd name="connsiteY0-2700" fmla="*/ 1923 h 10000"/>
                    <a:gd name="connsiteX1-2701" fmla="*/ 9611 w 10066"/>
                    <a:gd name="connsiteY1-2702" fmla="*/ 2500 h 10000"/>
                    <a:gd name="connsiteX2-2703" fmla="*/ 9384 w 10066"/>
                    <a:gd name="connsiteY2-2704" fmla="*/ 2885 h 10000"/>
                    <a:gd name="connsiteX3-2705" fmla="*/ 9838 w 10066"/>
                    <a:gd name="connsiteY3-2706" fmla="*/ 3077 h 10000"/>
                    <a:gd name="connsiteX4-2707" fmla="*/ 9539 w 10066"/>
                    <a:gd name="connsiteY4-2708" fmla="*/ 3813 h 10000"/>
                    <a:gd name="connsiteX5-2709" fmla="*/ 8930 w 10066"/>
                    <a:gd name="connsiteY5-2710" fmla="*/ 4231 h 10000"/>
                    <a:gd name="connsiteX6-2711" fmla="*/ 8702 w 10066"/>
                    <a:gd name="connsiteY6-2712" fmla="*/ 4808 h 10000"/>
                    <a:gd name="connsiteX7-2713" fmla="*/ 9156 w 10066"/>
                    <a:gd name="connsiteY7-2714" fmla="*/ 5192 h 10000"/>
                    <a:gd name="connsiteX8-2715" fmla="*/ 9156 w 10066"/>
                    <a:gd name="connsiteY8-2716" fmla="*/ 5961 h 10000"/>
                    <a:gd name="connsiteX9-2717" fmla="*/ 9156 w 10066"/>
                    <a:gd name="connsiteY9-2718" fmla="*/ 6346 h 10000"/>
                    <a:gd name="connsiteX10-2719" fmla="*/ 9611 w 10066"/>
                    <a:gd name="connsiteY10-2720" fmla="*/ 6539 h 10000"/>
                    <a:gd name="connsiteX11-2721" fmla="*/ 9384 w 10066"/>
                    <a:gd name="connsiteY11-2722" fmla="*/ 6923 h 10000"/>
                    <a:gd name="connsiteX12-2723" fmla="*/ 10066 w 10066"/>
                    <a:gd name="connsiteY12-2724" fmla="*/ 6923 h 10000"/>
                    <a:gd name="connsiteX13-2725" fmla="*/ 10066 w 10066"/>
                    <a:gd name="connsiteY13-2726" fmla="*/ 7500 h 10000"/>
                    <a:gd name="connsiteX14-2727" fmla="*/ 9754 w 10066"/>
                    <a:gd name="connsiteY14-2728" fmla="*/ 7605 h 10000"/>
                    <a:gd name="connsiteX15-2729" fmla="*/ 9351 w 10066"/>
                    <a:gd name="connsiteY15-2730" fmla="*/ 7849 h 10000"/>
                    <a:gd name="connsiteX16-2731" fmla="*/ 9384 w 10066"/>
                    <a:gd name="connsiteY16-2732" fmla="*/ 8654 h 10000"/>
                    <a:gd name="connsiteX17-2733" fmla="*/ 9156 w 10066"/>
                    <a:gd name="connsiteY17-2734" fmla="*/ 8846 h 10000"/>
                    <a:gd name="connsiteX18-2735" fmla="*/ 7566 w 10066"/>
                    <a:gd name="connsiteY18-2736" fmla="*/ 8846 h 10000"/>
                    <a:gd name="connsiteX19-2737" fmla="*/ 7760 w 10066"/>
                    <a:gd name="connsiteY19-2738" fmla="*/ 9667 h 10000"/>
                    <a:gd name="connsiteX20-2739" fmla="*/ 7111 w 10066"/>
                    <a:gd name="connsiteY20-2740" fmla="*/ 9615 h 10000"/>
                    <a:gd name="connsiteX21-2741" fmla="*/ 6430 w 10066"/>
                    <a:gd name="connsiteY21-2742" fmla="*/ 9039 h 10000"/>
                    <a:gd name="connsiteX22-2743" fmla="*/ 6202 w 10066"/>
                    <a:gd name="connsiteY22-2744" fmla="*/ 9231 h 10000"/>
                    <a:gd name="connsiteX23-2745" fmla="*/ 6202 w 10066"/>
                    <a:gd name="connsiteY23-2746" fmla="*/ 9808 h 10000"/>
                    <a:gd name="connsiteX24-2747" fmla="*/ 5748 w 10066"/>
                    <a:gd name="connsiteY24-2748" fmla="*/ 9808 h 10000"/>
                    <a:gd name="connsiteX25-2749" fmla="*/ 5520 w 10066"/>
                    <a:gd name="connsiteY25-2750" fmla="*/ 10000 h 10000"/>
                    <a:gd name="connsiteX26-2751" fmla="*/ 4838 w 10066"/>
                    <a:gd name="connsiteY26-2752" fmla="*/ 10000 h 10000"/>
                    <a:gd name="connsiteX27-2753" fmla="*/ 4838 w 10066"/>
                    <a:gd name="connsiteY27-2754" fmla="*/ 9231 h 10000"/>
                    <a:gd name="connsiteX28-2755" fmla="*/ 4384 w 10066"/>
                    <a:gd name="connsiteY28-2756" fmla="*/ 9231 h 10000"/>
                    <a:gd name="connsiteX29-2757" fmla="*/ 4384 w 10066"/>
                    <a:gd name="connsiteY29-2758" fmla="*/ 9615 h 10000"/>
                    <a:gd name="connsiteX30-2759" fmla="*/ 3863 w 10066"/>
                    <a:gd name="connsiteY30-2760" fmla="*/ 9580 h 10000"/>
                    <a:gd name="connsiteX31-2761" fmla="*/ 4156 w 10066"/>
                    <a:gd name="connsiteY31-2762" fmla="*/ 8461 h 10000"/>
                    <a:gd name="connsiteX32-2763" fmla="*/ 4384 w 10066"/>
                    <a:gd name="connsiteY32-2764" fmla="*/ 8077 h 10000"/>
                    <a:gd name="connsiteX33-2765" fmla="*/ 4384 w 10066"/>
                    <a:gd name="connsiteY33-2766" fmla="*/ 7500 h 10000"/>
                    <a:gd name="connsiteX34-2767" fmla="*/ 4152 w 10066"/>
                    <a:gd name="connsiteY34-2768" fmla="*/ 6951 h 10000"/>
                    <a:gd name="connsiteX35-2769" fmla="*/ 3456 w 10066"/>
                    <a:gd name="connsiteY35-2770" fmla="*/ 7144 h 10000"/>
                    <a:gd name="connsiteX36-2771" fmla="*/ 2926 w 10066"/>
                    <a:gd name="connsiteY36-2772" fmla="*/ 7115 h 10000"/>
                    <a:gd name="connsiteX37-2773" fmla="*/ 2794 w 10066"/>
                    <a:gd name="connsiteY37-2774" fmla="*/ 7500 h 10000"/>
                    <a:gd name="connsiteX38-2775" fmla="*/ 2112 w 10066"/>
                    <a:gd name="connsiteY38-2776" fmla="*/ 7692 h 10000"/>
                    <a:gd name="connsiteX39-2777" fmla="*/ 1906 w 10066"/>
                    <a:gd name="connsiteY39-2778" fmla="*/ 7582 h 10000"/>
                    <a:gd name="connsiteX40-2779" fmla="*/ 1656 w 10066"/>
                    <a:gd name="connsiteY40-2780" fmla="*/ 7692 h 10000"/>
                    <a:gd name="connsiteX41-2781" fmla="*/ 976 w 10066"/>
                    <a:gd name="connsiteY41-2782" fmla="*/ 7728 h 10000"/>
                    <a:gd name="connsiteX42-2783" fmla="*/ 959 w 10066"/>
                    <a:gd name="connsiteY42-2784" fmla="*/ 7395 h 10000"/>
                    <a:gd name="connsiteX43-2785" fmla="*/ 682 w 10066"/>
                    <a:gd name="connsiteY43-2786" fmla="*/ 7422 h 10000"/>
                    <a:gd name="connsiteX44-2787" fmla="*/ 748 w 10066"/>
                    <a:gd name="connsiteY44-2788" fmla="*/ 6923 h 10000"/>
                    <a:gd name="connsiteX45-2789" fmla="*/ 520 w 10066"/>
                    <a:gd name="connsiteY45-2790" fmla="*/ 6346 h 10000"/>
                    <a:gd name="connsiteX46-2791" fmla="*/ 910 w 10066"/>
                    <a:gd name="connsiteY46-2792" fmla="*/ 6177 h 10000"/>
                    <a:gd name="connsiteX47-2793" fmla="*/ 616 w 10066"/>
                    <a:gd name="connsiteY47-2794" fmla="*/ 5952 h 10000"/>
                    <a:gd name="connsiteX48-2795" fmla="*/ 0 w 10066"/>
                    <a:gd name="connsiteY48-2796" fmla="*/ 5860 h 10000"/>
                    <a:gd name="connsiteX49-2797" fmla="*/ 66 w 10066"/>
                    <a:gd name="connsiteY49-2798" fmla="*/ 5385 h 10000"/>
                    <a:gd name="connsiteX50-2799" fmla="*/ 748 w 10066"/>
                    <a:gd name="connsiteY50-2800" fmla="*/ 4615 h 10000"/>
                    <a:gd name="connsiteX51-2801" fmla="*/ 748 w 10066"/>
                    <a:gd name="connsiteY51-2802" fmla="*/ 4039 h 10000"/>
                    <a:gd name="connsiteX52-2803" fmla="*/ 866 w 10066"/>
                    <a:gd name="connsiteY52-2804" fmla="*/ 3846 h 10000"/>
                    <a:gd name="connsiteX53-2805" fmla="*/ 748 w 10066"/>
                    <a:gd name="connsiteY53-2806" fmla="*/ 3360 h 10000"/>
                    <a:gd name="connsiteX54-2807" fmla="*/ 520 w 10066"/>
                    <a:gd name="connsiteY54-2808" fmla="*/ 3269 h 10000"/>
                    <a:gd name="connsiteX55-2809" fmla="*/ 748 w 10066"/>
                    <a:gd name="connsiteY55-2810" fmla="*/ 2885 h 10000"/>
                    <a:gd name="connsiteX56-2811" fmla="*/ 520 w 10066"/>
                    <a:gd name="connsiteY56-2812" fmla="*/ 1923 h 10000"/>
                    <a:gd name="connsiteX57-2813" fmla="*/ 1430 w 10066"/>
                    <a:gd name="connsiteY57-2814" fmla="*/ 769 h 10000"/>
                    <a:gd name="connsiteX58-2815" fmla="*/ 2338 w 10066"/>
                    <a:gd name="connsiteY58-2816" fmla="*/ 769 h 10000"/>
                    <a:gd name="connsiteX59-2817" fmla="*/ 3020 w 10066"/>
                    <a:gd name="connsiteY59-2818" fmla="*/ 961 h 10000"/>
                    <a:gd name="connsiteX60-2819" fmla="*/ 2794 w 10066"/>
                    <a:gd name="connsiteY60-2820" fmla="*/ 192 h 10000"/>
                    <a:gd name="connsiteX61-2821" fmla="*/ 3248 w 10066"/>
                    <a:gd name="connsiteY61-2822" fmla="*/ 0 h 10000"/>
                    <a:gd name="connsiteX62-2823" fmla="*/ 4384 w 10066"/>
                    <a:gd name="connsiteY62-2824" fmla="*/ 385 h 10000"/>
                    <a:gd name="connsiteX63-2825" fmla="*/ 5293 w 10066"/>
                    <a:gd name="connsiteY63-2826" fmla="*/ 385 h 10000"/>
                    <a:gd name="connsiteX64-2827" fmla="*/ 5975 w 10066"/>
                    <a:gd name="connsiteY64-2828" fmla="*/ 961 h 10000"/>
                    <a:gd name="connsiteX65-2829" fmla="*/ 7111 w 10066"/>
                    <a:gd name="connsiteY65-2830" fmla="*/ 961 h 10000"/>
                    <a:gd name="connsiteX66-2831" fmla="*/ 7338 w 10066"/>
                    <a:gd name="connsiteY66-2832" fmla="*/ 1154 h 10000"/>
                    <a:gd name="connsiteX67-2833" fmla="*/ 8248 w 10066"/>
                    <a:gd name="connsiteY67-2834" fmla="*/ 769 h 10000"/>
                    <a:gd name="connsiteX68-2835" fmla="*/ 8702 w 10066"/>
                    <a:gd name="connsiteY68-2836" fmla="*/ 769 h 10000"/>
                    <a:gd name="connsiteX69-2837" fmla="*/ 8548 w 10066"/>
                    <a:gd name="connsiteY69-2838" fmla="*/ 2037 h 10000"/>
                    <a:gd name="connsiteX70-2839" fmla="*/ 9156 w 10066"/>
                    <a:gd name="connsiteY70-2840" fmla="*/ 1923 h 10000"/>
                    <a:gd name="connsiteX0-2841" fmla="*/ 9156 w 10066"/>
                    <a:gd name="connsiteY0-2842" fmla="*/ 1923 h 10000"/>
                    <a:gd name="connsiteX1-2843" fmla="*/ 9611 w 10066"/>
                    <a:gd name="connsiteY1-2844" fmla="*/ 2500 h 10000"/>
                    <a:gd name="connsiteX2-2845" fmla="*/ 9384 w 10066"/>
                    <a:gd name="connsiteY2-2846" fmla="*/ 2885 h 10000"/>
                    <a:gd name="connsiteX3-2847" fmla="*/ 9838 w 10066"/>
                    <a:gd name="connsiteY3-2848" fmla="*/ 3077 h 10000"/>
                    <a:gd name="connsiteX4-2849" fmla="*/ 9539 w 10066"/>
                    <a:gd name="connsiteY4-2850" fmla="*/ 3813 h 10000"/>
                    <a:gd name="connsiteX5-2851" fmla="*/ 8930 w 10066"/>
                    <a:gd name="connsiteY5-2852" fmla="*/ 4231 h 10000"/>
                    <a:gd name="connsiteX6-2853" fmla="*/ 8702 w 10066"/>
                    <a:gd name="connsiteY6-2854" fmla="*/ 4808 h 10000"/>
                    <a:gd name="connsiteX7-2855" fmla="*/ 9156 w 10066"/>
                    <a:gd name="connsiteY7-2856" fmla="*/ 5192 h 10000"/>
                    <a:gd name="connsiteX8-2857" fmla="*/ 9156 w 10066"/>
                    <a:gd name="connsiteY8-2858" fmla="*/ 5961 h 10000"/>
                    <a:gd name="connsiteX9-2859" fmla="*/ 9156 w 10066"/>
                    <a:gd name="connsiteY9-2860" fmla="*/ 6346 h 10000"/>
                    <a:gd name="connsiteX10-2861" fmla="*/ 9611 w 10066"/>
                    <a:gd name="connsiteY10-2862" fmla="*/ 6539 h 10000"/>
                    <a:gd name="connsiteX11-2863" fmla="*/ 9384 w 10066"/>
                    <a:gd name="connsiteY11-2864" fmla="*/ 6923 h 10000"/>
                    <a:gd name="connsiteX12-2865" fmla="*/ 10066 w 10066"/>
                    <a:gd name="connsiteY12-2866" fmla="*/ 6923 h 10000"/>
                    <a:gd name="connsiteX13-2867" fmla="*/ 10033 w 10066"/>
                    <a:gd name="connsiteY13-2868" fmla="*/ 7640 h 10000"/>
                    <a:gd name="connsiteX14-2869" fmla="*/ 9754 w 10066"/>
                    <a:gd name="connsiteY14-2870" fmla="*/ 7605 h 10000"/>
                    <a:gd name="connsiteX15-2871" fmla="*/ 9351 w 10066"/>
                    <a:gd name="connsiteY15-2872" fmla="*/ 7849 h 10000"/>
                    <a:gd name="connsiteX16-2873" fmla="*/ 9384 w 10066"/>
                    <a:gd name="connsiteY16-2874" fmla="*/ 8654 h 10000"/>
                    <a:gd name="connsiteX17-2875" fmla="*/ 9156 w 10066"/>
                    <a:gd name="connsiteY17-2876" fmla="*/ 8846 h 10000"/>
                    <a:gd name="connsiteX18-2877" fmla="*/ 7566 w 10066"/>
                    <a:gd name="connsiteY18-2878" fmla="*/ 8846 h 10000"/>
                    <a:gd name="connsiteX19-2879" fmla="*/ 7760 w 10066"/>
                    <a:gd name="connsiteY19-2880" fmla="*/ 9667 h 10000"/>
                    <a:gd name="connsiteX20-2881" fmla="*/ 7111 w 10066"/>
                    <a:gd name="connsiteY20-2882" fmla="*/ 9615 h 10000"/>
                    <a:gd name="connsiteX21-2883" fmla="*/ 6430 w 10066"/>
                    <a:gd name="connsiteY21-2884" fmla="*/ 9039 h 10000"/>
                    <a:gd name="connsiteX22-2885" fmla="*/ 6202 w 10066"/>
                    <a:gd name="connsiteY22-2886" fmla="*/ 9231 h 10000"/>
                    <a:gd name="connsiteX23-2887" fmla="*/ 6202 w 10066"/>
                    <a:gd name="connsiteY23-2888" fmla="*/ 9808 h 10000"/>
                    <a:gd name="connsiteX24-2889" fmla="*/ 5748 w 10066"/>
                    <a:gd name="connsiteY24-2890" fmla="*/ 9808 h 10000"/>
                    <a:gd name="connsiteX25-2891" fmla="*/ 5520 w 10066"/>
                    <a:gd name="connsiteY25-2892" fmla="*/ 10000 h 10000"/>
                    <a:gd name="connsiteX26-2893" fmla="*/ 4838 w 10066"/>
                    <a:gd name="connsiteY26-2894" fmla="*/ 10000 h 10000"/>
                    <a:gd name="connsiteX27-2895" fmla="*/ 4838 w 10066"/>
                    <a:gd name="connsiteY27-2896" fmla="*/ 9231 h 10000"/>
                    <a:gd name="connsiteX28-2897" fmla="*/ 4384 w 10066"/>
                    <a:gd name="connsiteY28-2898" fmla="*/ 9231 h 10000"/>
                    <a:gd name="connsiteX29-2899" fmla="*/ 4384 w 10066"/>
                    <a:gd name="connsiteY29-2900" fmla="*/ 9615 h 10000"/>
                    <a:gd name="connsiteX30-2901" fmla="*/ 3863 w 10066"/>
                    <a:gd name="connsiteY30-2902" fmla="*/ 9580 h 10000"/>
                    <a:gd name="connsiteX31-2903" fmla="*/ 4156 w 10066"/>
                    <a:gd name="connsiteY31-2904" fmla="*/ 8461 h 10000"/>
                    <a:gd name="connsiteX32-2905" fmla="*/ 4384 w 10066"/>
                    <a:gd name="connsiteY32-2906" fmla="*/ 8077 h 10000"/>
                    <a:gd name="connsiteX33-2907" fmla="*/ 4384 w 10066"/>
                    <a:gd name="connsiteY33-2908" fmla="*/ 7500 h 10000"/>
                    <a:gd name="connsiteX34-2909" fmla="*/ 4152 w 10066"/>
                    <a:gd name="connsiteY34-2910" fmla="*/ 6951 h 10000"/>
                    <a:gd name="connsiteX35-2911" fmla="*/ 3456 w 10066"/>
                    <a:gd name="connsiteY35-2912" fmla="*/ 7144 h 10000"/>
                    <a:gd name="connsiteX36-2913" fmla="*/ 2926 w 10066"/>
                    <a:gd name="connsiteY36-2914" fmla="*/ 7115 h 10000"/>
                    <a:gd name="connsiteX37-2915" fmla="*/ 2794 w 10066"/>
                    <a:gd name="connsiteY37-2916" fmla="*/ 7500 h 10000"/>
                    <a:gd name="connsiteX38-2917" fmla="*/ 2112 w 10066"/>
                    <a:gd name="connsiteY38-2918" fmla="*/ 7692 h 10000"/>
                    <a:gd name="connsiteX39-2919" fmla="*/ 1906 w 10066"/>
                    <a:gd name="connsiteY39-2920" fmla="*/ 7582 h 10000"/>
                    <a:gd name="connsiteX40-2921" fmla="*/ 1656 w 10066"/>
                    <a:gd name="connsiteY40-2922" fmla="*/ 7692 h 10000"/>
                    <a:gd name="connsiteX41-2923" fmla="*/ 976 w 10066"/>
                    <a:gd name="connsiteY41-2924" fmla="*/ 7728 h 10000"/>
                    <a:gd name="connsiteX42-2925" fmla="*/ 959 w 10066"/>
                    <a:gd name="connsiteY42-2926" fmla="*/ 7395 h 10000"/>
                    <a:gd name="connsiteX43-2927" fmla="*/ 682 w 10066"/>
                    <a:gd name="connsiteY43-2928" fmla="*/ 7422 h 10000"/>
                    <a:gd name="connsiteX44-2929" fmla="*/ 748 w 10066"/>
                    <a:gd name="connsiteY44-2930" fmla="*/ 6923 h 10000"/>
                    <a:gd name="connsiteX45-2931" fmla="*/ 520 w 10066"/>
                    <a:gd name="connsiteY45-2932" fmla="*/ 6346 h 10000"/>
                    <a:gd name="connsiteX46-2933" fmla="*/ 910 w 10066"/>
                    <a:gd name="connsiteY46-2934" fmla="*/ 6177 h 10000"/>
                    <a:gd name="connsiteX47-2935" fmla="*/ 616 w 10066"/>
                    <a:gd name="connsiteY47-2936" fmla="*/ 5952 h 10000"/>
                    <a:gd name="connsiteX48-2937" fmla="*/ 0 w 10066"/>
                    <a:gd name="connsiteY48-2938" fmla="*/ 5860 h 10000"/>
                    <a:gd name="connsiteX49-2939" fmla="*/ 66 w 10066"/>
                    <a:gd name="connsiteY49-2940" fmla="*/ 5385 h 10000"/>
                    <a:gd name="connsiteX50-2941" fmla="*/ 748 w 10066"/>
                    <a:gd name="connsiteY50-2942" fmla="*/ 4615 h 10000"/>
                    <a:gd name="connsiteX51-2943" fmla="*/ 748 w 10066"/>
                    <a:gd name="connsiteY51-2944" fmla="*/ 4039 h 10000"/>
                    <a:gd name="connsiteX52-2945" fmla="*/ 866 w 10066"/>
                    <a:gd name="connsiteY52-2946" fmla="*/ 3846 h 10000"/>
                    <a:gd name="connsiteX53-2947" fmla="*/ 748 w 10066"/>
                    <a:gd name="connsiteY53-2948" fmla="*/ 3360 h 10000"/>
                    <a:gd name="connsiteX54-2949" fmla="*/ 520 w 10066"/>
                    <a:gd name="connsiteY54-2950" fmla="*/ 3269 h 10000"/>
                    <a:gd name="connsiteX55-2951" fmla="*/ 748 w 10066"/>
                    <a:gd name="connsiteY55-2952" fmla="*/ 2885 h 10000"/>
                    <a:gd name="connsiteX56-2953" fmla="*/ 520 w 10066"/>
                    <a:gd name="connsiteY56-2954" fmla="*/ 1923 h 10000"/>
                    <a:gd name="connsiteX57-2955" fmla="*/ 1430 w 10066"/>
                    <a:gd name="connsiteY57-2956" fmla="*/ 769 h 10000"/>
                    <a:gd name="connsiteX58-2957" fmla="*/ 2338 w 10066"/>
                    <a:gd name="connsiteY58-2958" fmla="*/ 769 h 10000"/>
                    <a:gd name="connsiteX59-2959" fmla="*/ 3020 w 10066"/>
                    <a:gd name="connsiteY59-2960" fmla="*/ 961 h 10000"/>
                    <a:gd name="connsiteX60-2961" fmla="*/ 2794 w 10066"/>
                    <a:gd name="connsiteY60-2962" fmla="*/ 192 h 10000"/>
                    <a:gd name="connsiteX61-2963" fmla="*/ 3248 w 10066"/>
                    <a:gd name="connsiteY61-2964" fmla="*/ 0 h 10000"/>
                    <a:gd name="connsiteX62-2965" fmla="*/ 4384 w 10066"/>
                    <a:gd name="connsiteY62-2966" fmla="*/ 385 h 10000"/>
                    <a:gd name="connsiteX63-2967" fmla="*/ 5293 w 10066"/>
                    <a:gd name="connsiteY63-2968" fmla="*/ 385 h 10000"/>
                    <a:gd name="connsiteX64-2969" fmla="*/ 5975 w 10066"/>
                    <a:gd name="connsiteY64-2970" fmla="*/ 961 h 10000"/>
                    <a:gd name="connsiteX65-2971" fmla="*/ 7111 w 10066"/>
                    <a:gd name="connsiteY65-2972" fmla="*/ 961 h 10000"/>
                    <a:gd name="connsiteX66-2973" fmla="*/ 7338 w 10066"/>
                    <a:gd name="connsiteY66-2974" fmla="*/ 1154 h 10000"/>
                    <a:gd name="connsiteX67-2975" fmla="*/ 8248 w 10066"/>
                    <a:gd name="connsiteY67-2976" fmla="*/ 769 h 10000"/>
                    <a:gd name="connsiteX68-2977" fmla="*/ 8702 w 10066"/>
                    <a:gd name="connsiteY68-2978" fmla="*/ 769 h 10000"/>
                    <a:gd name="connsiteX69-2979" fmla="*/ 8548 w 10066"/>
                    <a:gd name="connsiteY69-2980" fmla="*/ 2037 h 10000"/>
                    <a:gd name="connsiteX70-2981" fmla="*/ 9156 w 10066"/>
                    <a:gd name="connsiteY70-2982" fmla="*/ 1923 h 10000"/>
                    <a:gd name="connsiteX0-2983" fmla="*/ 9156 w 10066"/>
                    <a:gd name="connsiteY0-2984" fmla="*/ 1923 h 10000"/>
                    <a:gd name="connsiteX1-2985" fmla="*/ 9611 w 10066"/>
                    <a:gd name="connsiteY1-2986" fmla="*/ 2500 h 10000"/>
                    <a:gd name="connsiteX2-2987" fmla="*/ 9384 w 10066"/>
                    <a:gd name="connsiteY2-2988" fmla="*/ 2885 h 10000"/>
                    <a:gd name="connsiteX3-2989" fmla="*/ 9838 w 10066"/>
                    <a:gd name="connsiteY3-2990" fmla="*/ 3077 h 10000"/>
                    <a:gd name="connsiteX4-2991" fmla="*/ 9539 w 10066"/>
                    <a:gd name="connsiteY4-2992" fmla="*/ 3813 h 10000"/>
                    <a:gd name="connsiteX5-2993" fmla="*/ 8930 w 10066"/>
                    <a:gd name="connsiteY5-2994" fmla="*/ 4231 h 10000"/>
                    <a:gd name="connsiteX6-2995" fmla="*/ 8702 w 10066"/>
                    <a:gd name="connsiteY6-2996" fmla="*/ 4808 h 10000"/>
                    <a:gd name="connsiteX7-2997" fmla="*/ 9156 w 10066"/>
                    <a:gd name="connsiteY7-2998" fmla="*/ 5192 h 10000"/>
                    <a:gd name="connsiteX8-2999" fmla="*/ 9156 w 10066"/>
                    <a:gd name="connsiteY8-3000" fmla="*/ 5961 h 10000"/>
                    <a:gd name="connsiteX9-3001" fmla="*/ 9156 w 10066"/>
                    <a:gd name="connsiteY9-3002" fmla="*/ 6346 h 10000"/>
                    <a:gd name="connsiteX10-3003" fmla="*/ 9611 w 10066"/>
                    <a:gd name="connsiteY10-3004" fmla="*/ 6539 h 10000"/>
                    <a:gd name="connsiteX11-3005" fmla="*/ 9534 w 10066"/>
                    <a:gd name="connsiteY11-3006" fmla="*/ 6958 h 10000"/>
                    <a:gd name="connsiteX12-3007" fmla="*/ 10066 w 10066"/>
                    <a:gd name="connsiteY12-3008" fmla="*/ 6923 h 10000"/>
                    <a:gd name="connsiteX13-3009" fmla="*/ 10033 w 10066"/>
                    <a:gd name="connsiteY13-3010" fmla="*/ 7640 h 10000"/>
                    <a:gd name="connsiteX14-3011" fmla="*/ 9754 w 10066"/>
                    <a:gd name="connsiteY14-3012" fmla="*/ 7605 h 10000"/>
                    <a:gd name="connsiteX15-3013" fmla="*/ 9351 w 10066"/>
                    <a:gd name="connsiteY15-3014" fmla="*/ 7849 h 10000"/>
                    <a:gd name="connsiteX16-3015" fmla="*/ 9384 w 10066"/>
                    <a:gd name="connsiteY16-3016" fmla="*/ 8654 h 10000"/>
                    <a:gd name="connsiteX17-3017" fmla="*/ 9156 w 10066"/>
                    <a:gd name="connsiteY17-3018" fmla="*/ 8846 h 10000"/>
                    <a:gd name="connsiteX18-3019" fmla="*/ 7566 w 10066"/>
                    <a:gd name="connsiteY18-3020" fmla="*/ 8846 h 10000"/>
                    <a:gd name="connsiteX19-3021" fmla="*/ 7760 w 10066"/>
                    <a:gd name="connsiteY19-3022" fmla="*/ 9667 h 10000"/>
                    <a:gd name="connsiteX20-3023" fmla="*/ 7111 w 10066"/>
                    <a:gd name="connsiteY20-3024" fmla="*/ 9615 h 10000"/>
                    <a:gd name="connsiteX21-3025" fmla="*/ 6430 w 10066"/>
                    <a:gd name="connsiteY21-3026" fmla="*/ 9039 h 10000"/>
                    <a:gd name="connsiteX22-3027" fmla="*/ 6202 w 10066"/>
                    <a:gd name="connsiteY22-3028" fmla="*/ 9231 h 10000"/>
                    <a:gd name="connsiteX23-3029" fmla="*/ 6202 w 10066"/>
                    <a:gd name="connsiteY23-3030" fmla="*/ 9808 h 10000"/>
                    <a:gd name="connsiteX24-3031" fmla="*/ 5748 w 10066"/>
                    <a:gd name="connsiteY24-3032" fmla="*/ 9808 h 10000"/>
                    <a:gd name="connsiteX25-3033" fmla="*/ 5520 w 10066"/>
                    <a:gd name="connsiteY25-3034" fmla="*/ 10000 h 10000"/>
                    <a:gd name="connsiteX26-3035" fmla="*/ 4838 w 10066"/>
                    <a:gd name="connsiteY26-3036" fmla="*/ 10000 h 10000"/>
                    <a:gd name="connsiteX27-3037" fmla="*/ 4838 w 10066"/>
                    <a:gd name="connsiteY27-3038" fmla="*/ 9231 h 10000"/>
                    <a:gd name="connsiteX28-3039" fmla="*/ 4384 w 10066"/>
                    <a:gd name="connsiteY28-3040" fmla="*/ 9231 h 10000"/>
                    <a:gd name="connsiteX29-3041" fmla="*/ 4384 w 10066"/>
                    <a:gd name="connsiteY29-3042" fmla="*/ 9615 h 10000"/>
                    <a:gd name="connsiteX30-3043" fmla="*/ 3863 w 10066"/>
                    <a:gd name="connsiteY30-3044" fmla="*/ 9580 h 10000"/>
                    <a:gd name="connsiteX31-3045" fmla="*/ 4156 w 10066"/>
                    <a:gd name="connsiteY31-3046" fmla="*/ 8461 h 10000"/>
                    <a:gd name="connsiteX32-3047" fmla="*/ 4384 w 10066"/>
                    <a:gd name="connsiteY32-3048" fmla="*/ 8077 h 10000"/>
                    <a:gd name="connsiteX33-3049" fmla="*/ 4384 w 10066"/>
                    <a:gd name="connsiteY33-3050" fmla="*/ 7500 h 10000"/>
                    <a:gd name="connsiteX34-3051" fmla="*/ 4152 w 10066"/>
                    <a:gd name="connsiteY34-3052" fmla="*/ 6951 h 10000"/>
                    <a:gd name="connsiteX35-3053" fmla="*/ 3456 w 10066"/>
                    <a:gd name="connsiteY35-3054" fmla="*/ 7144 h 10000"/>
                    <a:gd name="connsiteX36-3055" fmla="*/ 2926 w 10066"/>
                    <a:gd name="connsiteY36-3056" fmla="*/ 7115 h 10000"/>
                    <a:gd name="connsiteX37-3057" fmla="*/ 2794 w 10066"/>
                    <a:gd name="connsiteY37-3058" fmla="*/ 7500 h 10000"/>
                    <a:gd name="connsiteX38-3059" fmla="*/ 2112 w 10066"/>
                    <a:gd name="connsiteY38-3060" fmla="*/ 7692 h 10000"/>
                    <a:gd name="connsiteX39-3061" fmla="*/ 1906 w 10066"/>
                    <a:gd name="connsiteY39-3062" fmla="*/ 7582 h 10000"/>
                    <a:gd name="connsiteX40-3063" fmla="*/ 1656 w 10066"/>
                    <a:gd name="connsiteY40-3064" fmla="*/ 7692 h 10000"/>
                    <a:gd name="connsiteX41-3065" fmla="*/ 976 w 10066"/>
                    <a:gd name="connsiteY41-3066" fmla="*/ 7728 h 10000"/>
                    <a:gd name="connsiteX42-3067" fmla="*/ 959 w 10066"/>
                    <a:gd name="connsiteY42-3068" fmla="*/ 7395 h 10000"/>
                    <a:gd name="connsiteX43-3069" fmla="*/ 682 w 10066"/>
                    <a:gd name="connsiteY43-3070" fmla="*/ 7422 h 10000"/>
                    <a:gd name="connsiteX44-3071" fmla="*/ 748 w 10066"/>
                    <a:gd name="connsiteY44-3072" fmla="*/ 6923 h 10000"/>
                    <a:gd name="connsiteX45-3073" fmla="*/ 520 w 10066"/>
                    <a:gd name="connsiteY45-3074" fmla="*/ 6346 h 10000"/>
                    <a:gd name="connsiteX46-3075" fmla="*/ 910 w 10066"/>
                    <a:gd name="connsiteY46-3076" fmla="*/ 6177 h 10000"/>
                    <a:gd name="connsiteX47-3077" fmla="*/ 616 w 10066"/>
                    <a:gd name="connsiteY47-3078" fmla="*/ 5952 h 10000"/>
                    <a:gd name="connsiteX48-3079" fmla="*/ 0 w 10066"/>
                    <a:gd name="connsiteY48-3080" fmla="*/ 5860 h 10000"/>
                    <a:gd name="connsiteX49-3081" fmla="*/ 66 w 10066"/>
                    <a:gd name="connsiteY49-3082" fmla="*/ 5385 h 10000"/>
                    <a:gd name="connsiteX50-3083" fmla="*/ 748 w 10066"/>
                    <a:gd name="connsiteY50-3084" fmla="*/ 4615 h 10000"/>
                    <a:gd name="connsiteX51-3085" fmla="*/ 748 w 10066"/>
                    <a:gd name="connsiteY51-3086" fmla="*/ 4039 h 10000"/>
                    <a:gd name="connsiteX52-3087" fmla="*/ 866 w 10066"/>
                    <a:gd name="connsiteY52-3088" fmla="*/ 3846 h 10000"/>
                    <a:gd name="connsiteX53-3089" fmla="*/ 748 w 10066"/>
                    <a:gd name="connsiteY53-3090" fmla="*/ 3360 h 10000"/>
                    <a:gd name="connsiteX54-3091" fmla="*/ 520 w 10066"/>
                    <a:gd name="connsiteY54-3092" fmla="*/ 3269 h 10000"/>
                    <a:gd name="connsiteX55-3093" fmla="*/ 748 w 10066"/>
                    <a:gd name="connsiteY55-3094" fmla="*/ 2885 h 10000"/>
                    <a:gd name="connsiteX56-3095" fmla="*/ 520 w 10066"/>
                    <a:gd name="connsiteY56-3096" fmla="*/ 1923 h 10000"/>
                    <a:gd name="connsiteX57-3097" fmla="*/ 1430 w 10066"/>
                    <a:gd name="connsiteY57-3098" fmla="*/ 769 h 10000"/>
                    <a:gd name="connsiteX58-3099" fmla="*/ 2338 w 10066"/>
                    <a:gd name="connsiteY58-3100" fmla="*/ 769 h 10000"/>
                    <a:gd name="connsiteX59-3101" fmla="*/ 3020 w 10066"/>
                    <a:gd name="connsiteY59-3102" fmla="*/ 961 h 10000"/>
                    <a:gd name="connsiteX60-3103" fmla="*/ 2794 w 10066"/>
                    <a:gd name="connsiteY60-3104" fmla="*/ 192 h 10000"/>
                    <a:gd name="connsiteX61-3105" fmla="*/ 3248 w 10066"/>
                    <a:gd name="connsiteY61-3106" fmla="*/ 0 h 10000"/>
                    <a:gd name="connsiteX62-3107" fmla="*/ 4384 w 10066"/>
                    <a:gd name="connsiteY62-3108" fmla="*/ 385 h 10000"/>
                    <a:gd name="connsiteX63-3109" fmla="*/ 5293 w 10066"/>
                    <a:gd name="connsiteY63-3110" fmla="*/ 385 h 10000"/>
                    <a:gd name="connsiteX64-3111" fmla="*/ 5975 w 10066"/>
                    <a:gd name="connsiteY64-3112" fmla="*/ 961 h 10000"/>
                    <a:gd name="connsiteX65-3113" fmla="*/ 7111 w 10066"/>
                    <a:gd name="connsiteY65-3114" fmla="*/ 961 h 10000"/>
                    <a:gd name="connsiteX66-3115" fmla="*/ 7338 w 10066"/>
                    <a:gd name="connsiteY66-3116" fmla="*/ 1154 h 10000"/>
                    <a:gd name="connsiteX67-3117" fmla="*/ 8248 w 10066"/>
                    <a:gd name="connsiteY67-3118" fmla="*/ 769 h 10000"/>
                    <a:gd name="connsiteX68-3119" fmla="*/ 8702 w 10066"/>
                    <a:gd name="connsiteY68-3120" fmla="*/ 769 h 10000"/>
                    <a:gd name="connsiteX69-3121" fmla="*/ 8548 w 10066"/>
                    <a:gd name="connsiteY69-3122" fmla="*/ 2037 h 10000"/>
                    <a:gd name="connsiteX70-3123" fmla="*/ 9156 w 10066"/>
                    <a:gd name="connsiteY70-3124" fmla="*/ 1923 h 10000"/>
                    <a:gd name="connsiteX0-3125" fmla="*/ 9156 w 10066"/>
                    <a:gd name="connsiteY0-3126" fmla="*/ 1923 h 10000"/>
                    <a:gd name="connsiteX1-3127" fmla="*/ 9611 w 10066"/>
                    <a:gd name="connsiteY1-3128" fmla="*/ 2500 h 10000"/>
                    <a:gd name="connsiteX2-3129" fmla="*/ 9384 w 10066"/>
                    <a:gd name="connsiteY2-3130" fmla="*/ 2885 h 10000"/>
                    <a:gd name="connsiteX3-3131" fmla="*/ 9838 w 10066"/>
                    <a:gd name="connsiteY3-3132" fmla="*/ 3077 h 10000"/>
                    <a:gd name="connsiteX4-3133" fmla="*/ 9539 w 10066"/>
                    <a:gd name="connsiteY4-3134" fmla="*/ 3813 h 10000"/>
                    <a:gd name="connsiteX5-3135" fmla="*/ 8930 w 10066"/>
                    <a:gd name="connsiteY5-3136" fmla="*/ 4231 h 10000"/>
                    <a:gd name="connsiteX6-3137" fmla="*/ 8702 w 10066"/>
                    <a:gd name="connsiteY6-3138" fmla="*/ 4808 h 10000"/>
                    <a:gd name="connsiteX7-3139" fmla="*/ 9156 w 10066"/>
                    <a:gd name="connsiteY7-3140" fmla="*/ 5192 h 10000"/>
                    <a:gd name="connsiteX8-3141" fmla="*/ 9156 w 10066"/>
                    <a:gd name="connsiteY8-3142" fmla="*/ 5961 h 10000"/>
                    <a:gd name="connsiteX9-3143" fmla="*/ 9156 w 10066"/>
                    <a:gd name="connsiteY9-3144" fmla="*/ 6346 h 10000"/>
                    <a:gd name="connsiteX10-3145" fmla="*/ 9611 w 10066"/>
                    <a:gd name="connsiteY10-3146" fmla="*/ 6539 h 10000"/>
                    <a:gd name="connsiteX11-3147" fmla="*/ 9534 w 10066"/>
                    <a:gd name="connsiteY11-3148" fmla="*/ 6958 h 10000"/>
                    <a:gd name="connsiteX12-3149" fmla="*/ 10066 w 10066"/>
                    <a:gd name="connsiteY12-3150" fmla="*/ 6923 h 10000"/>
                    <a:gd name="connsiteX13-3151" fmla="*/ 10033 w 10066"/>
                    <a:gd name="connsiteY13-3152" fmla="*/ 7640 h 10000"/>
                    <a:gd name="connsiteX14-3153" fmla="*/ 9754 w 10066"/>
                    <a:gd name="connsiteY14-3154" fmla="*/ 7605 h 10000"/>
                    <a:gd name="connsiteX15-3155" fmla="*/ 9351 w 10066"/>
                    <a:gd name="connsiteY15-3156" fmla="*/ 7849 h 10000"/>
                    <a:gd name="connsiteX16-3157" fmla="*/ 9384 w 10066"/>
                    <a:gd name="connsiteY16-3158" fmla="*/ 8654 h 10000"/>
                    <a:gd name="connsiteX17-3159" fmla="*/ 9156 w 10066"/>
                    <a:gd name="connsiteY17-3160" fmla="*/ 8846 h 10000"/>
                    <a:gd name="connsiteX18-3161" fmla="*/ 7566 w 10066"/>
                    <a:gd name="connsiteY18-3162" fmla="*/ 8846 h 10000"/>
                    <a:gd name="connsiteX19-3163" fmla="*/ 7760 w 10066"/>
                    <a:gd name="connsiteY19-3164" fmla="*/ 9667 h 10000"/>
                    <a:gd name="connsiteX20-3165" fmla="*/ 7111 w 10066"/>
                    <a:gd name="connsiteY20-3166" fmla="*/ 9615 h 10000"/>
                    <a:gd name="connsiteX21-3167" fmla="*/ 6430 w 10066"/>
                    <a:gd name="connsiteY21-3168" fmla="*/ 9039 h 10000"/>
                    <a:gd name="connsiteX22-3169" fmla="*/ 6202 w 10066"/>
                    <a:gd name="connsiteY22-3170" fmla="*/ 9231 h 10000"/>
                    <a:gd name="connsiteX23-3171" fmla="*/ 6202 w 10066"/>
                    <a:gd name="connsiteY23-3172" fmla="*/ 9808 h 10000"/>
                    <a:gd name="connsiteX24-3173" fmla="*/ 5748 w 10066"/>
                    <a:gd name="connsiteY24-3174" fmla="*/ 9808 h 10000"/>
                    <a:gd name="connsiteX25-3175" fmla="*/ 5520 w 10066"/>
                    <a:gd name="connsiteY25-3176" fmla="*/ 10000 h 10000"/>
                    <a:gd name="connsiteX26-3177" fmla="*/ 4838 w 10066"/>
                    <a:gd name="connsiteY26-3178" fmla="*/ 10000 h 10000"/>
                    <a:gd name="connsiteX27-3179" fmla="*/ 4838 w 10066"/>
                    <a:gd name="connsiteY27-3180" fmla="*/ 9231 h 10000"/>
                    <a:gd name="connsiteX28-3181" fmla="*/ 4384 w 10066"/>
                    <a:gd name="connsiteY28-3182" fmla="*/ 9231 h 10000"/>
                    <a:gd name="connsiteX29-3183" fmla="*/ 4384 w 10066"/>
                    <a:gd name="connsiteY29-3184" fmla="*/ 9615 h 10000"/>
                    <a:gd name="connsiteX30-3185" fmla="*/ 3863 w 10066"/>
                    <a:gd name="connsiteY30-3186" fmla="*/ 9580 h 10000"/>
                    <a:gd name="connsiteX31-3187" fmla="*/ 4156 w 10066"/>
                    <a:gd name="connsiteY31-3188" fmla="*/ 8461 h 10000"/>
                    <a:gd name="connsiteX32-3189" fmla="*/ 4384 w 10066"/>
                    <a:gd name="connsiteY32-3190" fmla="*/ 8077 h 10000"/>
                    <a:gd name="connsiteX33-3191" fmla="*/ 4384 w 10066"/>
                    <a:gd name="connsiteY33-3192" fmla="*/ 7500 h 10000"/>
                    <a:gd name="connsiteX34-3193" fmla="*/ 4152 w 10066"/>
                    <a:gd name="connsiteY34-3194" fmla="*/ 6951 h 10000"/>
                    <a:gd name="connsiteX35-3195" fmla="*/ 3456 w 10066"/>
                    <a:gd name="connsiteY35-3196" fmla="*/ 7144 h 10000"/>
                    <a:gd name="connsiteX36-3197" fmla="*/ 2926 w 10066"/>
                    <a:gd name="connsiteY36-3198" fmla="*/ 7115 h 10000"/>
                    <a:gd name="connsiteX37-3199" fmla="*/ 2794 w 10066"/>
                    <a:gd name="connsiteY37-3200" fmla="*/ 7500 h 10000"/>
                    <a:gd name="connsiteX38-3201" fmla="*/ 2112 w 10066"/>
                    <a:gd name="connsiteY38-3202" fmla="*/ 7692 h 10000"/>
                    <a:gd name="connsiteX39-3203" fmla="*/ 1906 w 10066"/>
                    <a:gd name="connsiteY39-3204" fmla="*/ 7582 h 10000"/>
                    <a:gd name="connsiteX40-3205" fmla="*/ 1656 w 10066"/>
                    <a:gd name="connsiteY40-3206" fmla="*/ 7692 h 10000"/>
                    <a:gd name="connsiteX41-3207" fmla="*/ 976 w 10066"/>
                    <a:gd name="connsiteY41-3208" fmla="*/ 7728 h 10000"/>
                    <a:gd name="connsiteX42-3209" fmla="*/ 959 w 10066"/>
                    <a:gd name="connsiteY42-3210" fmla="*/ 7395 h 10000"/>
                    <a:gd name="connsiteX43-3211" fmla="*/ 682 w 10066"/>
                    <a:gd name="connsiteY43-3212" fmla="*/ 7422 h 10000"/>
                    <a:gd name="connsiteX44-3213" fmla="*/ 748 w 10066"/>
                    <a:gd name="connsiteY44-3214" fmla="*/ 6923 h 10000"/>
                    <a:gd name="connsiteX45-3215" fmla="*/ 520 w 10066"/>
                    <a:gd name="connsiteY45-3216" fmla="*/ 6346 h 10000"/>
                    <a:gd name="connsiteX46-3217" fmla="*/ 910 w 10066"/>
                    <a:gd name="connsiteY46-3218" fmla="*/ 6177 h 10000"/>
                    <a:gd name="connsiteX47-3219" fmla="*/ 616 w 10066"/>
                    <a:gd name="connsiteY47-3220" fmla="*/ 5952 h 10000"/>
                    <a:gd name="connsiteX48-3221" fmla="*/ 0 w 10066"/>
                    <a:gd name="connsiteY48-3222" fmla="*/ 5860 h 10000"/>
                    <a:gd name="connsiteX49-3223" fmla="*/ 66 w 10066"/>
                    <a:gd name="connsiteY49-3224" fmla="*/ 5385 h 10000"/>
                    <a:gd name="connsiteX50-3225" fmla="*/ 748 w 10066"/>
                    <a:gd name="connsiteY50-3226" fmla="*/ 4615 h 10000"/>
                    <a:gd name="connsiteX51-3227" fmla="*/ 748 w 10066"/>
                    <a:gd name="connsiteY51-3228" fmla="*/ 4039 h 10000"/>
                    <a:gd name="connsiteX52-3229" fmla="*/ 866 w 10066"/>
                    <a:gd name="connsiteY52-3230" fmla="*/ 3846 h 10000"/>
                    <a:gd name="connsiteX53-3231" fmla="*/ 748 w 10066"/>
                    <a:gd name="connsiteY53-3232" fmla="*/ 3360 h 10000"/>
                    <a:gd name="connsiteX54-3233" fmla="*/ 520 w 10066"/>
                    <a:gd name="connsiteY54-3234" fmla="*/ 3269 h 10000"/>
                    <a:gd name="connsiteX55-3235" fmla="*/ 748 w 10066"/>
                    <a:gd name="connsiteY55-3236" fmla="*/ 2885 h 10000"/>
                    <a:gd name="connsiteX56-3237" fmla="*/ 520 w 10066"/>
                    <a:gd name="connsiteY56-3238" fmla="*/ 1923 h 10000"/>
                    <a:gd name="connsiteX57-3239" fmla="*/ 1430 w 10066"/>
                    <a:gd name="connsiteY57-3240" fmla="*/ 769 h 10000"/>
                    <a:gd name="connsiteX58-3241" fmla="*/ 2338 w 10066"/>
                    <a:gd name="connsiteY58-3242" fmla="*/ 769 h 10000"/>
                    <a:gd name="connsiteX59-3243" fmla="*/ 3020 w 10066"/>
                    <a:gd name="connsiteY59-3244" fmla="*/ 961 h 10000"/>
                    <a:gd name="connsiteX60-3245" fmla="*/ 2794 w 10066"/>
                    <a:gd name="connsiteY60-3246" fmla="*/ 192 h 10000"/>
                    <a:gd name="connsiteX61-3247" fmla="*/ 3248 w 10066"/>
                    <a:gd name="connsiteY61-3248" fmla="*/ 0 h 10000"/>
                    <a:gd name="connsiteX62-3249" fmla="*/ 4384 w 10066"/>
                    <a:gd name="connsiteY62-3250" fmla="*/ 385 h 10000"/>
                    <a:gd name="connsiteX63-3251" fmla="*/ 5293 w 10066"/>
                    <a:gd name="connsiteY63-3252" fmla="*/ 385 h 10000"/>
                    <a:gd name="connsiteX64-3253" fmla="*/ 5975 w 10066"/>
                    <a:gd name="connsiteY64-3254" fmla="*/ 961 h 10000"/>
                    <a:gd name="connsiteX65-3255" fmla="*/ 7111 w 10066"/>
                    <a:gd name="connsiteY65-3256" fmla="*/ 961 h 10000"/>
                    <a:gd name="connsiteX66-3257" fmla="*/ 7338 w 10066"/>
                    <a:gd name="connsiteY66-3258" fmla="*/ 1154 h 10000"/>
                    <a:gd name="connsiteX67-3259" fmla="*/ 8248 w 10066"/>
                    <a:gd name="connsiteY67-3260" fmla="*/ 769 h 10000"/>
                    <a:gd name="connsiteX68-3261" fmla="*/ 8702 w 10066"/>
                    <a:gd name="connsiteY68-3262" fmla="*/ 769 h 10000"/>
                    <a:gd name="connsiteX69-3263" fmla="*/ 8531 w 10066"/>
                    <a:gd name="connsiteY69-3264" fmla="*/ 1915 h 10000"/>
                    <a:gd name="connsiteX70-3265" fmla="*/ 9156 w 10066"/>
                    <a:gd name="connsiteY70-3266" fmla="*/ 1923 h 10000"/>
                    <a:gd name="connsiteX0-3267" fmla="*/ 9156 w 10066"/>
                    <a:gd name="connsiteY0-3268" fmla="*/ 1923 h 10000"/>
                    <a:gd name="connsiteX1-3269" fmla="*/ 9611 w 10066"/>
                    <a:gd name="connsiteY1-3270" fmla="*/ 2500 h 10000"/>
                    <a:gd name="connsiteX2-3271" fmla="*/ 9384 w 10066"/>
                    <a:gd name="connsiteY2-3272" fmla="*/ 2885 h 10000"/>
                    <a:gd name="connsiteX3-3273" fmla="*/ 9838 w 10066"/>
                    <a:gd name="connsiteY3-3274" fmla="*/ 3077 h 10000"/>
                    <a:gd name="connsiteX4-3275" fmla="*/ 9539 w 10066"/>
                    <a:gd name="connsiteY4-3276" fmla="*/ 3813 h 10000"/>
                    <a:gd name="connsiteX5-3277" fmla="*/ 8930 w 10066"/>
                    <a:gd name="connsiteY5-3278" fmla="*/ 4231 h 10000"/>
                    <a:gd name="connsiteX6-3279" fmla="*/ 8702 w 10066"/>
                    <a:gd name="connsiteY6-3280" fmla="*/ 4808 h 10000"/>
                    <a:gd name="connsiteX7-3281" fmla="*/ 9156 w 10066"/>
                    <a:gd name="connsiteY7-3282" fmla="*/ 5192 h 10000"/>
                    <a:gd name="connsiteX8-3283" fmla="*/ 9156 w 10066"/>
                    <a:gd name="connsiteY8-3284" fmla="*/ 5961 h 10000"/>
                    <a:gd name="connsiteX9-3285" fmla="*/ 9156 w 10066"/>
                    <a:gd name="connsiteY9-3286" fmla="*/ 6346 h 10000"/>
                    <a:gd name="connsiteX10-3287" fmla="*/ 9611 w 10066"/>
                    <a:gd name="connsiteY10-3288" fmla="*/ 6539 h 10000"/>
                    <a:gd name="connsiteX11-3289" fmla="*/ 9534 w 10066"/>
                    <a:gd name="connsiteY11-3290" fmla="*/ 6958 h 10000"/>
                    <a:gd name="connsiteX12-3291" fmla="*/ 10066 w 10066"/>
                    <a:gd name="connsiteY12-3292" fmla="*/ 6923 h 10000"/>
                    <a:gd name="connsiteX13-3293" fmla="*/ 10033 w 10066"/>
                    <a:gd name="connsiteY13-3294" fmla="*/ 7640 h 10000"/>
                    <a:gd name="connsiteX14-3295" fmla="*/ 9754 w 10066"/>
                    <a:gd name="connsiteY14-3296" fmla="*/ 7605 h 10000"/>
                    <a:gd name="connsiteX15-3297" fmla="*/ 9351 w 10066"/>
                    <a:gd name="connsiteY15-3298" fmla="*/ 7849 h 10000"/>
                    <a:gd name="connsiteX16-3299" fmla="*/ 9384 w 10066"/>
                    <a:gd name="connsiteY16-3300" fmla="*/ 8654 h 10000"/>
                    <a:gd name="connsiteX17-3301" fmla="*/ 9156 w 10066"/>
                    <a:gd name="connsiteY17-3302" fmla="*/ 8846 h 10000"/>
                    <a:gd name="connsiteX18-3303" fmla="*/ 7566 w 10066"/>
                    <a:gd name="connsiteY18-3304" fmla="*/ 8846 h 10000"/>
                    <a:gd name="connsiteX19-3305" fmla="*/ 7760 w 10066"/>
                    <a:gd name="connsiteY19-3306" fmla="*/ 9667 h 10000"/>
                    <a:gd name="connsiteX20-3307" fmla="*/ 7111 w 10066"/>
                    <a:gd name="connsiteY20-3308" fmla="*/ 9615 h 10000"/>
                    <a:gd name="connsiteX21-3309" fmla="*/ 6430 w 10066"/>
                    <a:gd name="connsiteY21-3310" fmla="*/ 9039 h 10000"/>
                    <a:gd name="connsiteX22-3311" fmla="*/ 6202 w 10066"/>
                    <a:gd name="connsiteY22-3312" fmla="*/ 9231 h 10000"/>
                    <a:gd name="connsiteX23-3313" fmla="*/ 6202 w 10066"/>
                    <a:gd name="connsiteY23-3314" fmla="*/ 9808 h 10000"/>
                    <a:gd name="connsiteX24-3315" fmla="*/ 5748 w 10066"/>
                    <a:gd name="connsiteY24-3316" fmla="*/ 9808 h 10000"/>
                    <a:gd name="connsiteX25-3317" fmla="*/ 5520 w 10066"/>
                    <a:gd name="connsiteY25-3318" fmla="*/ 10000 h 10000"/>
                    <a:gd name="connsiteX26-3319" fmla="*/ 4838 w 10066"/>
                    <a:gd name="connsiteY26-3320" fmla="*/ 10000 h 10000"/>
                    <a:gd name="connsiteX27-3321" fmla="*/ 4838 w 10066"/>
                    <a:gd name="connsiteY27-3322" fmla="*/ 9231 h 10000"/>
                    <a:gd name="connsiteX28-3323" fmla="*/ 4384 w 10066"/>
                    <a:gd name="connsiteY28-3324" fmla="*/ 9231 h 10000"/>
                    <a:gd name="connsiteX29-3325" fmla="*/ 4384 w 10066"/>
                    <a:gd name="connsiteY29-3326" fmla="*/ 9615 h 10000"/>
                    <a:gd name="connsiteX30-3327" fmla="*/ 3863 w 10066"/>
                    <a:gd name="connsiteY30-3328" fmla="*/ 9580 h 10000"/>
                    <a:gd name="connsiteX31-3329" fmla="*/ 4156 w 10066"/>
                    <a:gd name="connsiteY31-3330" fmla="*/ 8461 h 10000"/>
                    <a:gd name="connsiteX32-3331" fmla="*/ 4384 w 10066"/>
                    <a:gd name="connsiteY32-3332" fmla="*/ 8077 h 10000"/>
                    <a:gd name="connsiteX33-3333" fmla="*/ 4384 w 10066"/>
                    <a:gd name="connsiteY33-3334" fmla="*/ 7500 h 10000"/>
                    <a:gd name="connsiteX34-3335" fmla="*/ 4152 w 10066"/>
                    <a:gd name="connsiteY34-3336" fmla="*/ 6951 h 10000"/>
                    <a:gd name="connsiteX35-3337" fmla="*/ 3456 w 10066"/>
                    <a:gd name="connsiteY35-3338" fmla="*/ 7144 h 10000"/>
                    <a:gd name="connsiteX36-3339" fmla="*/ 2926 w 10066"/>
                    <a:gd name="connsiteY36-3340" fmla="*/ 7115 h 10000"/>
                    <a:gd name="connsiteX37-3341" fmla="*/ 2794 w 10066"/>
                    <a:gd name="connsiteY37-3342" fmla="*/ 7500 h 10000"/>
                    <a:gd name="connsiteX38-3343" fmla="*/ 2112 w 10066"/>
                    <a:gd name="connsiteY38-3344" fmla="*/ 7692 h 10000"/>
                    <a:gd name="connsiteX39-3345" fmla="*/ 1906 w 10066"/>
                    <a:gd name="connsiteY39-3346" fmla="*/ 7582 h 10000"/>
                    <a:gd name="connsiteX40-3347" fmla="*/ 1656 w 10066"/>
                    <a:gd name="connsiteY40-3348" fmla="*/ 7692 h 10000"/>
                    <a:gd name="connsiteX41-3349" fmla="*/ 976 w 10066"/>
                    <a:gd name="connsiteY41-3350" fmla="*/ 7728 h 10000"/>
                    <a:gd name="connsiteX42-3351" fmla="*/ 959 w 10066"/>
                    <a:gd name="connsiteY42-3352" fmla="*/ 7395 h 10000"/>
                    <a:gd name="connsiteX43-3353" fmla="*/ 682 w 10066"/>
                    <a:gd name="connsiteY43-3354" fmla="*/ 7422 h 10000"/>
                    <a:gd name="connsiteX44-3355" fmla="*/ 748 w 10066"/>
                    <a:gd name="connsiteY44-3356" fmla="*/ 6923 h 10000"/>
                    <a:gd name="connsiteX45-3357" fmla="*/ 520 w 10066"/>
                    <a:gd name="connsiteY45-3358" fmla="*/ 6346 h 10000"/>
                    <a:gd name="connsiteX46-3359" fmla="*/ 910 w 10066"/>
                    <a:gd name="connsiteY46-3360" fmla="*/ 6177 h 10000"/>
                    <a:gd name="connsiteX47-3361" fmla="*/ 616 w 10066"/>
                    <a:gd name="connsiteY47-3362" fmla="*/ 5952 h 10000"/>
                    <a:gd name="connsiteX48-3363" fmla="*/ 0 w 10066"/>
                    <a:gd name="connsiteY48-3364" fmla="*/ 5860 h 10000"/>
                    <a:gd name="connsiteX49-3365" fmla="*/ 66 w 10066"/>
                    <a:gd name="connsiteY49-3366" fmla="*/ 5385 h 10000"/>
                    <a:gd name="connsiteX50-3367" fmla="*/ 748 w 10066"/>
                    <a:gd name="connsiteY50-3368" fmla="*/ 4615 h 10000"/>
                    <a:gd name="connsiteX51-3369" fmla="*/ 748 w 10066"/>
                    <a:gd name="connsiteY51-3370" fmla="*/ 4039 h 10000"/>
                    <a:gd name="connsiteX52-3371" fmla="*/ 866 w 10066"/>
                    <a:gd name="connsiteY52-3372" fmla="*/ 3846 h 10000"/>
                    <a:gd name="connsiteX53-3373" fmla="*/ 748 w 10066"/>
                    <a:gd name="connsiteY53-3374" fmla="*/ 3360 h 10000"/>
                    <a:gd name="connsiteX54-3375" fmla="*/ 520 w 10066"/>
                    <a:gd name="connsiteY54-3376" fmla="*/ 3269 h 10000"/>
                    <a:gd name="connsiteX55-3377" fmla="*/ 748 w 10066"/>
                    <a:gd name="connsiteY55-3378" fmla="*/ 2885 h 10000"/>
                    <a:gd name="connsiteX56-3379" fmla="*/ 520 w 10066"/>
                    <a:gd name="connsiteY56-3380" fmla="*/ 1923 h 10000"/>
                    <a:gd name="connsiteX57-3381" fmla="*/ 1430 w 10066"/>
                    <a:gd name="connsiteY57-3382" fmla="*/ 769 h 10000"/>
                    <a:gd name="connsiteX58-3383" fmla="*/ 2338 w 10066"/>
                    <a:gd name="connsiteY58-3384" fmla="*/ 769 h 10000"/>
                    <a:gd name="connsiteX59-3385" fmla="*/ 3020 w 10066"/>
                    <a:gd name="connsiteY59-3386" fmla="*/ 961 h 10000"/>
                    <a:gd name="connsiteX60-3387" fmla="*/ 2794 w 10066"/>
                    <a:gd name="connsiteY60-3388" fmla="*/ 192 h 10000"/>
                    <a:gd name="connsiteX61-3389" fmla="*/ 3248 w 10066"/>
                    <a:gd name="connsiteY61-3390" fmla="*/ 0 h 10000"/>
                    <a:gd name="connsiteX62-3391" fmla="*/ 4384 w 10066"/>
                    <a:gd name="connsiteY62-3392" fmla="*/ 385 h 10000"/>
                    <a:gd name="connsiteX63-3393" fmla="*/ 5293 w 10066"/>
                    <a:gd name="connsiteY63-3394" fmla="*/ 385 h 10000"/>
                    <a:gd name="connsiteX64-3395" fmla="*/ 5975 w 10066"/>
                    <a:gd name="connsiteY64-3396" fmla="*/ 961 h 10000"/>
                    <a:gd name="connsiteX65-3397" fmla="*/ 7111 w 10066"/>
                    <a:gd name="connsiteY65-3398" fmla="*/ 961 h 10000"/>
                    <a:gd name="connsiteX66-3399" fmla="*/ 7338 w 10066"/>
                    <a:gd name="connsiteY66-3400" fmla="*/ 1154 h 10000"/>
                    <a:gd name="connsiteX67-3401" fmla="*/ 8248 w 10066"/>
                    <a:gd name="connsiteY67-3402" fmla="*/ 769 h 10000"/>
                    <a:gd name="connsiteX68-3403" fmla="*/ 8702 w 10066"/>
                    <a:gd name="connsiteY68-3404" fmla="*/ 769 h 10000"/>
                    <a:gd name="connsiteX69-3405" fmla="*/ 8531 w 10066"/>
                    <a:gd name="connsiteY69-3406" fmla="*/ 1915 h 10000"/>
                    <a:gd name="connsiteX70-3407" fmla="*/ 9173 w 10066"/>
                    <a:gd name="connsiteY70-3408" fmla="*/ 1958 h 10000"/>
                    <a:gd name="connsiteX0-3409" fmla="*/ 9156 w 10066"/>
                    <a:gd name="connsiteY0-3410" fmla="*/ 1923 h 10000"/>
                    <a:gd name="connsiteX1-3411" fmla="*/ 9611 w 10066"/>
                    <a:gd name="connsiteY1-3412" fmla="*/ 2500 h 10000"/>
                    <a:gd name="connsiteX2-3413" fmla="*/ 9384 w 10066"/>
                    <a:gd name="connsiteY2-3414" fmla="*/ 2885 h 10000"/>
                    <a:gd name="connsiteX3-3415" fmla="*/ 9838 w 10066"/>
                    <a:gd name="connsiteY3-3416" fmla="*/ 3077 h 10000"/>
                    <a:gd name="connsiteX4-3417" fmla="*/ 9539 w 10066"/>
                    <a:gd name="connsiteY4-3418" fmla="*/ 3813 h 10000"/>
                    <a:gd name="connsiteX5-3419" fmla="*/ 8930 w 10066"/>
                    <a:gd name="connsiteY5-3420" fmla="*/ 4231 h 10000"/>
                    <a:gd name="connsiteX6-3421" fmla="*/ 8702 w 10066"/>
                    <a:gd name="connsiteY6-3422" fmla="*/ 4808 h 10000"/>
                    <a:gd name="connsiteX7-3423" fmla="*/ 9156 w 10066"/>
                    <a:gd name="connsiteY7-3424" fmla="*/ 5192 h 10000"/>
                    <a:gd name="connsiteX8-3425" fmla="*/ 9156 w 10066"/>
                    <a:gd name="connsiteY8-3426" fmla="*/ 5961 h 10000"/>
                    <a:gd name="connsiteX9-3427" fmla="*/ 9156 w 10066"/>
                    <a:gd name="connsiteY9-3428" fmla="*/ 6346 h 10000"/>
                    <a:gd name="connsiteX10-3429" fmla="*/ 9611 w 10066"/>
                    <a:gd name="connsiteY10-3430" fmla="*/ 6539 h 10000"/>
                    <a:gd name="connsiteX11-3431" fmla="*/ 9534 w 10066"/>
                    <a:gd name="connsiteY11-3432" fmla="*/ 6958 h 10000"/>
                    <a:gd name="connsiteX12-3433" fmla="*/ 10066 w 10066"/>
                    <a:gd name="connsiteY12-3434" fmla="*/ 6923 h 10000"/>
                    <a:gd name="connsiteX13-3435" fmla="*/ 10033 w 10066"/>
                    <a:gd name="connsiteY13-3436" fmla="*/ 7640 h 10000"/>
                    <a:gd name="connsiteX14-3437" fmla="*/ 9754 w 10066"/>
                    <a:gd name="connsiteY14-3438" fmla="*/ 7605 h 10000"/>
                    <a:gd name="connsiteX15-3439" fmla="*/ 9351 w 10066"/>
                    <a:gd name="connsiteY15-3440" fmla="*/ 7849 h 10000"/>
                    <a:gd name="connsiteX16-3441" fmla="*/ 9384 w 10066"/>
                    <a:gd name="connsiteY16-3442" fmla="*/ 8654 h 10000"/>
                    <a:gd name="connsiteX17-3443" fmla="*/ 9156 w 10066"/>
                    <a:gd name="connsiteY17-3444" fmla="*/ 8846 h 10000"/>
                    <a:gd name="connsiteX18-3445" fmla="*/ 7566 w 10066"/>
                    <a:gd name="connsiteY18-3446" fmla="*/ 8846 h 10000"/>
                    <a:gd name="connsiteX19-3447" fmla="*/ 7760 w 10066"/>
                    <a:gd name="connsiteY19-3448" fmla="*/ 9667 h 10000"/>
                    <a:gd name="connsiteX20-3449" fmla="*/ 7111 w 10066"/>
                    <a:gd name="connsiteY20-3450" fmla="*/ 9615 h 10000"/>
                    <a:gd name="connsiteX21-3451" fmla="*/ 6430 w 10066"/>
                    <a:gd name="connsiteY21-3452" fmla="*/ 9039 h 10000"/>
                    <a:gd name="connsiteX22-3453" fmla="*/ 6202 w 10066"/>
                    <a:gd name="connsiteY22-3454" fmla="*/ 9231 h 10000"/>
                    <a:gd name="connsiteX23-3455" fmla="*/ 6202 w 10066"/>
                    <a:gd name="connsiteY23-3456" fmla="*/ 9808 h 10000"/>
                    <a:gd name="connsiteX24-3457" fmla="*/ 5748 w 10066"/>
                    <a:gd name="connsiteY24-3458" fmla="*/ 9808 h 10000"/>
                    <a:gd name="connsiteX25-3459" fmla="*/ 5520 w 10066"/>
                    <a:gd name="connsiteY25-3460" fmla="*/ 10000 h 10000"/>
                    <a:gd name="connsiteX26-3461" fmla="*/ 4838 w 10066"/>
                    <a:gd name="connsiteY26-3462" fmla="*/ 10000 h 10000"/>
                    <a:gd name="connsiteX27-3463" fmla="*/ 4838 w 10066"/>
                    <a:gd name="connsiteY27-3464" fmla="*/ 9231 h 10000"/>
                    <a:gd name="connsiteX28-3465" fmla="*/ 4384 w 10066"/>
                    <a:gd name="connsiteY28-3466" fmla="*/ 9231 h 10000"/>
                    <a:gd name="connsiteX29-3467" fmla="*/ 4384 w 10066"/>
                    <a:gd name="connsiteY29-3468" fmla="*/ 9615 h 10000"/>
                    <a:gd name="connsiteX30-3469" fmla="*/ 3863 w 10066"/>
                    <a:gd name="connsiteY30-3470" fmla="*/ 9580 h 10000"/>
                    <a:gd name="connsiteX31-3471" fmla="*/ 4156 w 10066"/>
                    <a:gd name="connsiteY31-3472" fmla="*/ 8461 h 10000"/>
                    <a:gd name="connsiteX32-3473" fmla="*/ 4384 w 10066"/>
                    <a:gd name="connsiteY32-3474" fmla="*/ 8077 h 10000"/>
                    <a:gd name="connsiteX33-3475" fmla="*/ 4384 w 10066"/>
                    <a:gd name="connsiteY33-3476" fmla="*/ 7500 h 10000"/>
                    <a:gd name="connsiteX34-3477" fmla="*/ 4152 w 10066"/>
                    <a:gd name="connsiteY34-3478" fmla="*/ 6951 h 10000"/>
                    <a:gd name="connsiteX35-3479" fmla="*/ 3456 w 10066"/>
                    <a:gd name="connsiteY35-3480" fmla="*/ 7144 h 10000"/>
                    <a:gd name="connsiteX36-3481" fmla="*/ 2926 w 10066"/>
                    <a:gd name="connsiteY36-3482" fmla="*/ 7115 h 10000"/>
                    <a:gd name="connsiteX37-3483" fmla="*/ 2794 w 10066"/>
                    <a:gd name="connsiteY37-3484" fmla="*/ 7500 h 10000"/>
                    <a:gd name="connsiteX38-3485" fmla="*/ 2112 w 10066"/>
                    <a:gd name="connsiteY38-3486" fmla="*/ 7692 h 10000"/>
                    <a:gd name="connsiteX39-3487" fmla="*/ 1906 w 10066"/>
                    <a:gd name="connsiteY39-3488" fmla="*/ 7582 h 10000"/>
                    <a:gd name="connsiteX40-3489" fmla="*/ 1656 w 10066"/>
                    <a:gd name="connsiteY40-3490" fmla="*/ 7692 h 10000"/>
                    <a:gd name="connsiteX41-3491" fmla="*/ 976 w 10066"/>
                    <a:gd name="connsiteY41-3492" fmla="*/ 7728 h 10000"/>
                    <a:gd name="connsiteX42-3493" fmla="*/ 959 w 10066"/>
                    <a:gd name="connsiteY42-3494" fmla="*/ 7395 h 10000"/>
                    <a:gd name="connsiteX43-3495" fmla="*/ 682 w 10066"/>
                    <a:gd name="connsiteY43-3496" fmla="*/ 7422 h 10000"/>
                    <a:gd name="connsiteX44-3497" fmla="*/ 748 w 10066"/>
                    <a:gd name="connsiteY44-3498" fmla="*/ 6923 h 10000"/>
                    <a:gd name="connsiteX45-3499" fmla="*/ 520 w 10066"/>
                    <a:gd name="connsiteY45-3500" fmla="*/ 6346 h 10000"/>
                    <a:gd name="connsiteX46-3501" fmla="*/ 910 w 10066"/>
                    <a:gd name="connsiteY46-3502" fmla="*/ 6177 h 10000"/>
                    <a:gd name="connsiteX47-3503" fmla="*/ 616 w 10066"/>
                    <a:gd name="connsiteY47-3504" fmla="*/ 5952 h 10000"/>
                    <a:gd name="connsiteX48-3505" fmla="*/ 0 w 10066"/>
                    <a:gd name="connsiteY48-3506" fmla="*/ 5860 h 10000"/>
                    <a:gd name="connsiteX49-3507" fmla="*/ 66 w 10066"/>
                    <a:gd name="connsiteY49-3508" fmla="*/ 5385 h 10000"/>
                    <a:gd name="connsiteX50-3509" fmla="*/ 748 w 10066"/>
                    <a:gd name="connsiteY50-3510" fmla="*/ 4615 h 10000"/>
                    <a:gd name="connsiteX51-3511" fmla="*/ 748 w 10066"/>
                    <a:gd name="connsiteY51-3512" fmla="*/ 4039 h 10000"/>
                    <a:gd name="connsiteX52-3513" fmla="*/ 866 w 10066"/>
                    <a:gd name="connsiteY52-3514" fmla="*/ 3846 h 10000"/>
                    <a:gd name="connsiteX53-3515" fmla="*/ 748 w 10066"/>
                    <a:gd name="connsiteY53-3516" fmla="*/ 3360 h 10000"/>
                    <a:gd name="connsiteX54-3517" fmla="*/ 520 w 10066"/>
                    <a:gd name="connsiteY54-3518" fmla="*/ 3269 h 10000"/>
                    <a:gd name="connsiteX55-3519" fmla="*/ 681 w 10066"/>
                    <a:gd name="connsiteY55-3520" fmla="*/ 2850 h 10000"/>
                    <a:gd name="connsiteX56-3521" fmla="*/ 520 w 10066"/>
                    <a:gd name="connsiteY56-3522" fmla="*/ 1923 h 10000"/>
                    <a:gd name="connsiteX57-3523" fmla="*/ 1430 w 10066"/>
                    <a:gd name="connsiteY57-3524" fmla="*/ 769 h 10000"/>
                    <a:gd name="connsiteX58-3525" fmla="*/ 2338 w 10066"/>
                    <a:gd name="connsiteY58-3526" fmla="*/ 769 h 10000"/>
                    <a:gd name="connsiteX59-3527" fmla="*/ 3020 w 10066"/>
                    <a:gd name="connsiteY59-3528" fmla="*/ 961 h 10000"/>
                    <a:gd name="connsiteX60-3529" fmla="*/ 2794 w 10066"/>
                    <a:gd name="connsiteY60-3530" fmla="*/ 192 h 10000"/>
                    <a:gd name="connsiteX61-3531" fmla="*/ 3248 w 10066"/>
                    <a:gd name="connsiteY61-3532" fmla="*/ 0 h 10000"/>
                    <a:gd name="connsiteX62-3533" fmla="*/ 4384 w 10066"/>
                    <a:gd name="connsiteY62-3534" fmla="*/ 385 h 10000"/>
                    <a:gd name="connsiteX63-3535" fmla="*/ 5293 w 10066"/>
                    <a:gd name="connsiteY63-3536" fmla="*/ 385 h 10000"/>
                    <a:gd name="connsiteX64-3537" fmla="*/ 5975 w 10066"/>
                    <a:gd name="connsiteY64-3538" fmla="*/ 961 h 10000"/>
                    <a:gd name="connsiteX65-3539" fmla="*/ 7111 w 10066"/>
                    <a:gd name="connsiteY65-3540" fmla="*/ 961 h 10000"/>
                    <a:gd name="connsiteX66-3541" fmla="*/ 7338 w 10066"/>
                    <a:gd name="connsiteY66-3542" fmla="*/ 1154 h 10000"/>
                    <a:gd name="connsiteX67-3543" fmla="*/ 8248 w 10066"/>
                    <a:gd name="connsiteY67-3544" fmla="*/ 769 h 10000"/>
                    <a:gd name="connsiteX68-3545" fmla="*/ 8702 w 10066"/>
                    <a:gd name="connsiteY68-3546" fmla="*/ 769 h 10000"/>
                    <a:gd name="connsiteX69-3547" fmla="*/ 8531 w 10066"/>
                    <a:gd name="connsiteY69-3548" fmla="*/ 1915 h 10000"/>
                    <a:gd name="connsiteX70-3549" fmla="*/ 9173 w 10066"/>
                    <a:gd name="connsiteY70-3550" fmla="*/ 1958 h 10000"/>
                    <a:gd name="connsiteX0-3551" fmla="*/ 9156 w 10066"/>
                    <a:gd name="connsiteY0-3552" fmla="*/ 1923 h 10000"/>
                    <a:gd name="connsiteX1-3553" fmla="*/ 9611 w 10066"/>
                    <a:gd name="connsiteY1-3554" fmla="*/ 2500 h 10000"/>
                    <a:gd name="connsiteX2-3555" fmla="*/ 9384 w 10066"/>
                    <a:gd name="connsiteY2-3556" fmla="*/ 2885 h 10000"/>
                    <a:gd name="connsiteX3-3557" fmla="*/ 9838 w 10066"/>
                    <a:gd name="connsiteY3-3558" fmla="*/ 3077 h 10000"/>
                    <a:gd name="connsiteX4-3559" fmla="*/ 9539 w 10066"/>
                    <a:gd name="connsiteY4-3560" fmla="*/ 3813 h 10000"/>
                    <a:gd name="connsiteX5-3561" fmla="*/ 8930 w 10066"/>
                    <a:gd name="connsiteY5-3562" fmla="*/ 4231 h 10000"/>
                    <a:gd name="connsiteX6-3563" fmla="*/ 8702 w 10066"/>
                    <a:gd name="connsiteY6-3564" fmla="*/ 4808 h 10000"/>
                    <a:gd name="connsiteX7-3565" fmla="*/ 9156 w 10066"/>
                    <a:gd name="connsiteY7-3566" fmla="*/ 5192 h 10000"/>
                    <a:gd name="connsiteX8-3567" fmla="*/ 9156 w 10066"/>
                    <a:gd name="connsiteY8-3568" fmla="*/ 5961 h 10000"/>
                    <a:gd name="connsiteX9-3569" fmla="*/ 9156 w 10066"/>
                    <a:gd name="connsiteY9-3570" fmla="*/ 6346 h 10000"/>
                    <a:gd name="connsiteX10-3571" fmla="*/ 9611 w 10066"/>
                    <a:gd name="connsiteY10-3572" fmla="*/ 6539 h 10000"/>
                    <a:gd name="connsiteX11-3573" fmla="*/ 9534 w 10066"/>
                    <a:gd name="connsiteY11-3574" fmla="*/ 6958 h 10000"/>
                    <a:gd name="connsiteX12-3575" fmla="*/ 10066 w 10066"/>
                    <a:gd name="connsiteY12-3576" fmla="*/ 6923 h 10000"/>
                    <a:gd name="connsiteX13-3577" fmla="*/ 10033 w 10066"/>
                    <a:gd name="connsiteY13-3578" fmla="*/ 7640 h 10000"/>
                    <a:gd name="connsiteX14-3579" fmla="*/ 9754 w 10066"/>
                    <a:gd name="connsiteY14-3580" fmla="*/ 7605 h 10000"/>
                    <a:gd name="connsiteX15-3581" fmla="*/ 9351 w 10066"/>
                    <a:gd name="connsiteY15-3582" fmla="*/ 7849 h 10000"/>
                    <a:gd name="connsiteX16-3583" fmla="*/ 9384 w 10066"/>
                    <a:gd name="connsiteY16-3584" fmla="*/ 8654 h 10000"/>
                    <a:gd name="connsiteX17-3585" fmla="*/ 9156 w 10066"/>
                    <a:gd name="connsiteY17-3586" fmla="*/ 8846 h 10000"/>
                    <a:gd name="connsiteX18-3587" fmla="*/ 7566 w 10066"/>
                    <a:gd name="connsiteY18-3588" fmla="*/ 8846 h 10000"/>
                    <a:gd name="connsiteX19-3589" fmla="*/ 7760 w 10066"/>
                    <a:gd name="connsiteY19-3590" fmla="*/ 9667 h 10000"/>
                    <a:gd name="connsiteX20-3591" fmla="*/ 7111 w 10066"/>
                    <a:gd name="connsiteY20-3592" fmla="*/ 9615 h 10000"/>
                    <a:gd name="connsiteX21-3593" fmla="*/ 6430 w 10066"/>
                    <a:gd name="connsiteY21-3594" fmla="*/ 9039 h 10000"/>
                    <a:gd name="connsiteX22-3595" fmla="*/ 6202 w 10066"/>
                    <a:gd name="connsiteY22-3596" fmla="*/ 9231 h 10000"/>
                    <a:gd name="connsiteX23-3597" fmla="*/ 6202 w 10066"/>
                    <a:gd name="connsiteY23-3598" fmla="*/ 9808 h 10000"/>
                    <a:gd name="connsiteX24-3599" fmla="*/ 5748 w 10066"/>
                    <a:gd name="connsiteY24-3600" fmla="*/ 9808 h 10000"/>
                    <a:gd name="connsiteX25-3601" fmla="*/ 5520 w 10066"/>
                    <a:gd name="connsiteY25-3602" fmla="*/ 10000 h 10000"/>
                    <a:gd name="connsiteX26-3603" fmla="*/ 4838 w 10066"/>
                    <a:gd name="connsiteY26-3604" fmla="*/ 10000 h 10000"/>
                    <a:gd name="connsiteX27-3605" fmla="*/ 4838 w 10066"/>
                    <a:gd name="connsiteY27-3606" fmla="*/ 9231 h 10000"/>
                    <a:gd name="connsiteX28-3607" fmla="*/ 4384 w 10066"/>
                    <a:gd name="connsiteY28-3608" fmla="*/ 9231 h 10000"/>
                    <a:gd name="connsiteX29-3609" fmla="*/ 4384 w 10066"/>
                    <a:gd name="connsiteY29-3610" fmla="*/ 9615 h 10000"/>
                    <a:gd name="connsiteX30-3611" fmla="*/ 3863 w 10066"/>
                    <a:gd name="connsiteY30-3612" fmla="*/ 9580 h 10000"/>
                    <a:gd name="connsiteX31-3613" fmla="*/ 4156 w 10066"/>
                    <a:gd name="connsiteY31-3614" fmla="*/ 8461 h 10000"/>
                    <a:gd name="connsiteX32-3615" fmla="*/ 4384 w 10066"/>
                    <a:gd name="connsiteY32-3616" fmla="*/ 8077 h 10000"/>
                    <a:gd name="connsiteX33-3617" fmla="*/ 4384 w 10066"/>
                    <a:gd name="connsiteY33-3618" fmla="*/ 7500 h 10000"/>
                    <a:gd name="connsiteX34-3619" fmla="*/ 4152 w 10066"/>
                    <a:gd name="connsiteY34-3620" fmla="*/ 6951 h 10000"/>
                    <a:gd name="connsiteX35-3621" fmla="*/ 3456 w 10066"/>
                    <a:gd name="connsiteY35-3622" fmla="*/ 7144 h 10000"/>
                    <a:gd name="connsiteX36-3623" fmla="*/ 2926 w 10066"/>
                    <a:gd name="connsiteY36-3624" fmla="*/ 7115 h 10000"/>
                    <a:gd name="connsiteX37-3625" fmla="*/ 2794 w 10066"/>
                    <a:gd name="connsiteY37-3626" fmla="*/ 7500 h 10000"/>
                    <a:gd name="connsiteX38-3627" fmla="*/ 2112 w 10066"/>
                    <a:gd name="connsiteY38-3628" fmla="*/ 7692 h 10000"/>
                    <a:gd name="connsiteX39-3629" fmla="*/ 1906 w 10066"/>
                    <a:gd name="connsiteY39-3630" fmla="*/ 7582 h 10000"/>
                    <a:gd name="connsiteX40-3631" fmla="*/ 1656 w 10066"/>
                    <a:gd name="connsiteY40-3632" fmla="*/ 7692 h 10000"/>
                    <a:gd name="connsiteX41-3633" fmla="*/ 976 w 10066"/>
                    <a:gd name="connsiteY41-3634" fmla="*/ 7728 h 10000"/>
                    <a:gd name="connsiteX42-3635" fmla="*/ 959 w 10066"/>
                    <a:gd name="connsiteY42-3636" fmla="*/ 7395 h 10000"/>
                    <a:gd name="connsiteX43-3637" fmla="*/ 682 w 10066"/>
                    <a:gd name="connsiteY43-3638" fmla="*/ 7422 h 10000"/>
                    <a:gd name="connsiteX44-3639" fmla="*/ 748 w 10066"/>
                    <a:gd name="connsiteY44-3640" fmla="*/ 6923 h 10000"/>
                    <a:gd name="connsiteX45-3641" fmla="*/ 520 w 10066"/>
                    <a:gd name="connsiteY45-3642" fmla="*/ 6346 h 10000"/>
                    <a:gd name="connsiteX46-3643" fmla="*/ 910 w 10066"/>
                    <a:gd name="connsiteY46-3644" fmla="*/ 6177 h 10000"/>
                    <a:gd name="connsiteX47-3645" fmla="*/ 616 w 10066"/>
                    <a:gd name="connsiteY47-3646" fmla="*/ 5952 h 10000"/>
                    <a:gd name="connsiteX48-3647" fmla="*/ 0 w 10066"/>
                    <a:gd name="connsiteY48-3648" fmla="*/ 5860 h 10000"/>
                    <a:gd name="connsiteX49-3649" fmla="*/ 66 w 10066"/>
                    <a:gd name="connsiteY49-3650" fmla="*/ 5385 h 10000"/>
                    <a:gd name="connsiteX50-3651" fmla="*/ 748 w 10066"/>
                    <a:gd name="connsiteY50-3652" fmla="*/ 4615 h 10000"/>
                    <a:gd name="connsiteX51-3653" fmla="*/ 748 w 10066"/>
                    <a:gd name="connsiteY51-3654" fmla="*/ 4039 h 10000"/>
                    <a:gd name="connsiteX52-3655" fmla="*/ 866 w 10066"/>
                    <a:gd name="connsiteY52-3656" fmla="*/ 3846 h 10000"/>
                    <a:gd name="connsiteX53-3657" fmla="*/ 748 w 10066"/>
                    <a:gd name="connsiteY53-3658" fmla="*/ 3360 h 10000"/>
                    <a:gd name="connsiteX54-3659" fmla="*/ 520 w 10066"/>
                    <a:gd name="connsiteY54-3660" fmla="*/ 3269 h 10000"/>
                    <a:gd name="connsiteX55-3661" fmla="*/ 681 w 10066"/>
                    <a:gd name="connsiteY55-3662" fmla="*/ 2850 h 10000"/>
                    <a:gd name="connsiteX56-3663" fmla="*/ 470 w 10066"/>
                    <a:gd name="connsiteY56-3664" fmla="*/ 2080 h 10000"/>
                    <a:gd name="connsiteX57-3665" fmla="*/ 1430 w 10066"/>
                    <a:gd name="connsiteY57-3666" fmla="*/ 769 h 10000"/>
                    <a:gd name="connsiteX58-3667" fmla="*/ 2338 w 10066"/>
                    <a:gd name="connsiteY58-3668" fmla="*/ 769 h 10000"/>
                    <a:gd name="connsiteX59-3669" fmla="*/ 3020 w 10066"/>
                    <a:gd name="connsiteY59-3670" fmla="*/ 961 h 10000"/>
                    <a:gd name="connsiteX60-3671" fmla="*/ 2794 w 10066"/>
                    <a:gd name="connsiteY60-3672" fmla="*/ 192 h 10000"/>
                    <a:gd name="connsiteX61-3673" fmla="*/ 3248 w 10066"/>
                    <a:gd name="connsiteY61-3674" fmla="*/ 0 h 10000"/>
                    <a:gd name="connsiteX62-3675" fmla="*/ 4384 w 10066"/>
                    <a:gd name="connsiteY62-3676" fmla="*/ 385 h 10000"/>
                    <a:gd name="connsiteX63-3677" fmla="*/ 5293 w 10066"/>
                    <a:gd name="connsiteY63-3678" fmla="*/ 385 h 10000"/>
                    <a:gd name="connsiteX64-3679" fmla="*/ 5975 w 10066"/>
                    <a:gd name="connsiteY64-3680" fmla="*/ 961 h 10000"/>
                    <a:gd name="connsiteX65-3681" fmla="*/ 7111 w 10066"/>
                    <a:gd name="connsiteY65-3682" fmla="*/ 961 h 10000"/>
                    <a:gd name="connsiteX66-3683" fmla="*/ 7338 w 10066"/>
                    <a:gd name="connsiteY66-3684" fmla="*/ 1154 h 10000"/>
                    <a:gd name="connsiteX67-3685" fmla="*/ 8248 w 10066"/>
                    <a:gd name="connsiteY67-3686" fmla="*/ 769 h 10000"/>
                    <a:gd name="connsiteX68-3687" fmla="*/ 8702 w 10066"/>
                    <a:gd name="connsiteY68-3688" fmla="*/ 769 h 10000"/>
                    <a:gd name="connsiteX69-3689" fmla="*/ 8531 w 10066"/>
                    <a:gd name="connsiteY69-3690" fmla="*/ 1915 h 10000"/>
                    <a:gd name="connsiteX70-3691" fmla="*/ 9173 w 10066"/>
                    <a:gd name="connsiteY70-3692" fmla="*/ 1958 h 10000"/>
                    <a:gd name="connsiteX0-3693" fmla="*/ 9156 w 10066"/>
                    <a:gd name="connsiteY0-3694" fmla="*/ 1923 h 10000"/>
                    <a:gd name="connsiteX1-3695" fmla="*/ 9611 w 10066"/>
                    <a:gd name="connsiteY1-3696" fmla="*/ 2500 h 10000"/>
                    <a:gd name="connsiteX2-3697" fmla="*/ 9384 w 10066"/>
                    <a:gd name="connsiteY2-3698" fmla="*/ 2885 h 10000"/>
                    <a:gd name="connsiteX3-3699" fmla="*/ 9838 w 10066"/>
                    <a:gd name="connsiteY3-3700" fmla="*/ 3077 h 10000"/>
                    <a:gd name="connsiteX4-3701" fmla="*/ 9539 w 10066"/>
                    <a:gd name="connsiteY4-3702" fmla="*/ 3813 h 10000"/>
                    <a:gd name="connsiteX5-3703" fmla="*/ 8930 w 10066"/>
                    <a:gd name="connsiteY5-3704" fmla="*/ 4231 h 10000"/>
                    <a:gd name="connsiteX6-3705" fmla="*/ 8702 w 10066"/>
                    <a:gd name="connsiteY6-3706" fmla="*/ 4808 h 10000"/>
                    <a:gd name="connsiteX7-3707" fmla="*/ 9156 w 10066"/>
                    <a:gd name="connsiteY7-3708" fmla="*/ 5192 h 10000"/>
                    <a:gd name="connsiteX8-3709" fmla="*/ 9156 w 10066"/>
                    <a:gd name="connsiteY8-3710" fmla="*/ 5961 h 10000"/>
                    <a:gd name="connsiteX9-3711" fmla="*/ 9156 w 10066"/>
                    <a:gd name="connsiteY9-3712" fmla="*/ 6346 h 10000"/>
                    <a:gd name="connsiteX10-3713" fmla="*/ 9611 w 10066"/>
                    <a:gd name="connsiteY10-3714" fmla="*/ 6539 h 10000"/>
                    <a:gd name="connsiteX11-3715" fmla="*/ 9534 w 10066"/>
                    <a:gd name="connsiteY11-3716" fmla="*/ 6958 h 10000"/>
                    <a:gd name="connsiteX12-3717" fmla="*/ 10066 w 10066"/>
                    <a:gd name="connsiteY12-3718" fmla="*/ 6923 h 10000"/>
                    <a:gd name="connsiteX13-3719" fmla="*/ 10033 w 10066"/>
                    <a:gd name="connsiteY13-3720" fmla="*/ 7640 h 10000"/>
                    <a:gd name="connsiteX14-3721" fmla="*/ 9754 w 10066"/>
                    <a:gd name="connsiteY14-3722" fmla="*/ 7605 h 10000"/>
                    <a:gd name="connsiteX15-3723" fmla="*/ 9351 w 10066"/>
                    <a:gd name="connsiteY15-3724" fmla="*/ 7849 h 10000"/>
                    <a:gd name="connsiteX16-3725" fmla="*/ 9384 w 10066"/>
                    <a:gd name="connsiteY16-3726" fmla="*/ 8654 h 10000"/>
                    <a:gd name="connsiteX17-3727" fmla="*/ 9156 w 10066"/>
                    <a:gd name="connsiteY17-3728" fmla="*/ 8846 h 10000"/>
                    <a:gd name="connsiteX18-3729" fmla="*/ 7566 w 10066"/>
                    <a:gd name="connsiteY18-3730" fmla="*/ 8846 h 10000"/>
                    <a:gd name="connsiteX19-3731" fmla="*/ 7760 w 10066"/>
                    <a:gd name="connsiteY19-3732" fmla="*/ 9667 h 10000"/>
                    <a:gd name="connsiteX20-3733" fmla="*/ 7111 w 10066"/>
                    <a:gd name="connsiteY20-3734" fmla="*/ 9615 h 10000"/>
                    <a:gd name="connsiteX21-3735" fmla="*/ 6430 w 10066"/>
                    <a:gd name="connsiteY21-3736" fmla="*/ 9039 h 10000"/>
                    <a:gd name="connsiteX22-3737" fmla="*/ 6202 w 10066"/>
                    <a:gd name="connsiteY22-3738" fmla="*/ 9231 h 10000"/>
                    <a:gd name="connsiteX23-3739" fmla="*/ 6202 w 10066"/>
                    <a:gd name="connsiteY23-3740" fmla="*/ 9808 h 10000"/>
                    <a:gd name="connsiteX24-3741" fmla="*/ 5748 w 10066"/>
                    <a:gd name="connsiteY24-3742" fmla="*/ 9808 h 10000"/>
                    <a:gd name="connsiteX25-3743" fmla="*/ 5520 w 10066"/>
                    <a:gd name="connsiteY25-3744" fmla="*/ 10000 h 10000"/>
                    <a:gd name="connsiteX26-3745" fmla="*/ 4838 w 10066"/>
                    <a:gd name="connsiteY26-3746" fmla="*/ 10000 h 10000"/>
                    <a:gd name="connsiteX27-3747" fmla="*/ 4838 w 10066"/>
                    <a:gd name="connsiteY27-3748" fmla="*/ 9231 h 10000"/>
                    <a:gd name="connsiteX28-3749" fmla="*/ 4384 w 10066"/>
                    <a:gd name="connsiteY28-3750" fmla="*/ 9231 h 10000"/>
                    <a:gd name="connsiteX29-3751" fmla="*/ 4384 w 10066"/>
                    <a:gd name="connsiteY29-3752" fmla="*/ 9615 h 10000"/>
                    <a:gd name="connsiteX30-3753" fmla="*/ 3863 w 10066"/>
                    <a:gd name="connsiteY30-3754" fmla="*/ 9580 h 10000"/>
                    <a:gd name="connsiteX31-3755" fmla="*/ 4156 w 10066"/>
                    <a:gd name="connsiteY31-3756" fmla="*/ 8461 h 10000"/>
                    <a:gd name="connsiteX32-3757" fmla="*/ 4384 w 10066"/>
                    <a:gd name="connsiteY32-3758" fmla="*/ 8077 h 10000"/>
                    <a:gd name="connsiteX33-3759" fmla="*/ 4384 w 10066"/>
                    <a:gd name="connsiteY33-3760" fmla="*/ 7500 h 10000"/>
                    <a:gd name="connsiteX34-3761" fmla="*/ 4152 w 10066"/>
                    <a:gd name="connsiteY34-3762" fmla="*/ 6951 h 10000"/>
                    <a:gd name="connsiteX35-3763" fmla="*/ 3456 w 10066"/>
                    <a:gd name="connsiteY35-3764" fmla="*/ 7144 h 10000"/>
                    <a:gd name="connsiteX36-3765" fmla="*/ 2926 w 10066"/>
                    <a:gd name="connsiteY36-3766" fmla="*/ 7115 h 10000"/>
                    <a:gd name="connsiteX37-3767" fmla="*/ 2794 w 10066"/>
                    <a:gd name="connsiteY37-3768" fmla="*/ 7500 h 10000"/>
                    <a:gd name="connsiteX38-3769" fmla="*/ 2112 w 10066"/>
                    <a:gd name="connsiteY38-3770" fmla="*/ 7692 h 10000"/>
                    <a:gd name="connsiteX39-3771" fmla="*/ 1906 w 10066"/>
                    <a:gd name="connsiteY39-3772" fmla="*/ 7582 h 10000"/>
                    <a:gd name="connsiteX40-3773" fmla="*/ 1656 w 10066"/>
                    <a:gd name="connsiteY40-3774" fmla="*/ 7692 h 10000"/>
                    <a:gd name="connsiteX41-3775" fmla="*/ 976 w 10066"/>
                    <a:gd name="connsiteY41-3776" fmla="*/ 7728 h 10000"/>
                    <a:gd name="connsiteX42-3777" fmla="*/ 959 w 10066"/>
                    <a:gd name="connsiteY42-3778" fmla="*/ 7395 h 10000"/>
                    <a:gd name="connsiteX43-3779" fmla="*/ 682 w 10066"/>
                    <a:gd name="connsiteY43-3780" fmla="*/ 7422 h 10000"/>
                    <a:gd name="connsiteX44-3781" fmla="*/ 748 w 10066"/>
                    <a:gd name="connsiteY44-3782" fmla="*/ 6923 h 10000"/>
                    <a:gd name="connsiteX45-3783" fmla="*/ 520 w 10066"/>
                    <a:gd name="connsiteY45-3784" fmla="*/ 6346 h 10000"/>
                    <a:gd name="connsiteX46-3785" fmla="*/ 910 w 10066"/>
                    <a:gd name="connsiteY46-3786" fmla="*/ 6177 h 10000"/>
                    <a:gd name="connsiteX47-3787" fmla="*/ 616 w 10066"/>
                    <a:gd name="connsiteY47-3788" fmla="*/ 5952 h 10000"/>
                    <a:gd name="connsiteX48-3789" fmla="*/ 0 w 10066"/>
                    <a:gd name="connsiteY48-3790" fmla="*/ 5860 h 10000"/>
                    <a:gd name="connsiteX49-3791" fmla="*/ 66 w 10066"/>
                    <a:gd name="connsiteY49-3792" fmla="*/ 5385 h 10000"/>
                    <a:gd name="connsiteX50-3793" fmla="*/ 748 w 10066"/>
                    <a:gd name="connsiteY50-3794" fmla="*/ 4615 h 10000"/>
                    <a:gd name="connsiteX51-3795" fmla="*/ 748 w 10066"/>
                    <a:gd name="connsiteY51-3796" fmla="*/ 4039 h 10000"/>
                    <a:gd name="connsiteX52-3797" fmla="*/ 866 w 10066"/>
                    <a:gd name="connsiteY52-3798" fmla="*/ 3846 h 10000"/>
                    <a:gd name="connsiteX53-3799" fmla="*/ 748 w 10066"/>
                    <a:gd name="connsiteY53-3800" fmla="*/ 3360 h 10000"/>
                    <a:gd name="connsiteX54-3801" fmla="*/ 420 w 10066"/>
                    <a:gd name="connsiteY54-3802" fmla="*/ 3671 h 10000"/>
                    <a:gd name="connsiteX55-3803" fmla="*/ 681 w 10066"/>
                    <a:gd name="connsiteY55-3804" fmla="*/ 2850 h 10000"/>
                    <a:gd name="connsiteX56-3805" fmla="*/ 470 w 10066"/>
                    <a:gd name="connsiteY56-3806" fmla="*/ 2080 h 10000"/>
                    <a:gd name="connsiteX57-3807" fmla="*/ 1430 w 10066"/>
                    <a:gd name="connsiteY57-3808" fmla="*/ 769 h 10000"/>
                    <a:gd name="connsiteX58-3809" fmla="*/ 2338 w 10066"/>
                    <a:gd name="connsiteY58-3810" fmla="*/ 769 h 10000"/>
                    <a:gd name="connsiteX59-3811" fmla="*/ 3020 w 10066"/>
                    <a:gd name="connsiteY59-3812" fmla="*/ 961 h 10000"/>
                    <a:gd name="connsiteX60-3813" fmla="*/ 2794 w 10066"/>
                    <a:gd name="connsiteY60-3814" fmla="*/ 192 h 10000"/>
                    <a:gd name="connsiteX61-3815" fmla="*/ 3248 w 10066"/>
                    <a:gd name="connsiteY61-3816" fmla="*/ 0 h 10000"/>
                    <a:gd name="connsiteX62-3817" fmla="*/ 4384 w 10066"/>
                    <a:gd name="connsiteY62-3818" fmla="*/ 385 h 10000"/>
                    <a:gd name="connsiteX63-3819" fmla="*/ 5293 w 10066"/>
                    <a:gd name="connsiteY63-3820" fmla="*/ 385 h 10000"/>
                    <a:gd name="connsiteX64-3821" fmla="*/ 5975 w 10066"/>
                    <a:gd name="connsiteY64-3822" fmla="*/ 961 h 10000"/>
                    <a:gd name="connsiteX65-3823" fmla="*/ 7111 w 10066"/>
                    <a:gd name="connsiteY65-3824" fmla="*/ 961 h 10000"/>
                    <a:gd name="connsiteX66-3825" fmla="*/ 7338 w 10066"/>
                    <a:gd name="connsiteY66-3826" fmla="*/ 1154 h 10000"/>
                    <a:gd name="connsiteX67-3827" fmla="*/ 8248 w 10066"/>
                    <a:gd name="connsiteY67-3828" fmla="*/ 769 h 10000"/>
                    <a:gd name="connsiteX68-3829" fmla="*/ 8702 w 10066"/>
                    <a:gd name="connsiteY68-3830" fmla="*/ 769 h 10000"/>
                    <a:gd name="connsiteX69-3831" fmla="*/ 8531 w 10066"/>
                    <a:gd name="connsiteY69-3832" fmla="*/ 1915 h 10000"/>
                    <a:gd name="connsiteX70-3833" fmla="*/ 9173 w 10066"/>
                    <a:gd name="connsiteY70-3834" fmla="*/ 1958 h 10000"/>
                    <a:gd name="connsiteX0-3835" fmla="*/ 9156 w 10066"/>
                    <a:gd name="connsiteY0-3836" fmla="*/ 1923 h 10000"/>
                    <a:gd name="connsiteX1-3837" fmla="*/ 9611 w 10066"/>
                    <a:gd name="connsiteY1-3838" fmla="*/ 2500 h 10000"/>
                    <a:gd name="connsiteX2-3839" fmla="*/ 9384 w 10066"/>
                    <a:gd name="connsiteY2-3840" fmla="*/ 2885 h 10000"/>
                    <a:gd name="connsiteX3-3841" fmla="*/ 9838 w 10066"/>
                    <a:gd name="connsiteY3-3842" fmla="*/ 3077 h 10000"/>
                    <a:gd name="connsiteX4-3843" fmla="*/ 9539 w 10066"/>
                    <a:gd name="connsiteY4-3844" fmla="*/ 3813 h 10000"/>
                    <a:gd name="connsiteX5-3845" fmla="*/ 8930 w 10066"/>
                    <a:gd name="connsiteY5-3846" fmla="*/ 4231 h 10000"/>
                    <a:gd name="connsiteX6-3847" fmla="*/ 8702 w 10066"/>
                    <a:gd name="connsiteY6-3848" fmla="*/ 4808 h 10000"/>
                    <a:gd name="connsiteX7-3849" fmla="*/ 9156 w 10066"/>
                    <a:gd name="connsiteY7-3850" fmla="*/ 5192 h 10000"/>
                    <a:gd name="connsiteX8-3851" fmla="*/ 9156 w 10066"/>
                    <a:gd name="connsiteY8-3852" fmla="*/ 5961 h 10000"/>
                    <a:gd name="connsiteX9-3853" fmla="*/ 9156 w 10066"/>
                    <a:gd name="connsiteY9-3854" fmla="*/ 6346 h 10000"/>
                    <a:gd name="connsiteX10-3855" fmla="*/ 9611 w 10066"/>
                    <a:gd name="connsiteY10-3856" fmla="*/ 6539 h 10000"/>
                    <a:gd name="connsiteX11-3857" fmla="*/ 9534 w 10066"/>
                    <a:gd name="connsiteY11-3858" fmla="*/ 6958 h 10000"/>
                    <a:gd name="connsiteX12-3859" fmla="*/ 10066 w 10066"/>
                    <a:gd name="connsiteY12-3860" fmla="*/ 6923 h 10000"/>
                    <a:gd name="connsiteX13-3861" fmla="*/ 10033 w 10066"/>
                    <a:gd name="connsiteY13-3862" fmla="*/ 7640 h 10000"/>
                    <a:gd name="connsiteX14-3863" fmla="*/ 9754 w 10066"/>
                    <a:gd name="connsiteY14-3864" fmla="*/ 7605 h 10000"/>
                    <a:gd name="connsiteX15-3865" fmla="*/ 9351 w 10066"/>
                    <a:gd name="connsiteY15-3866" fmla="*/ 7849 h 10000"/>
                    <a:gd name="connsiteX16-3867" fmla="*/ 9384 w 10066"/>
                    <a:gd name="connsiteY16-3868" fmla="*/ 8654 h 10000"/>
                    <a:gd name="connsiteX17-3869" fmla="*/ 9156 w 10066"/>
                    <a:gd name="connsiteY17-3870" fmla="*/ 8846 h 10000"/>
                    <a:gd name="connsiteX18-3871" fmla="*/ 7566 w 10066"/>
                    <a:gd name="connsiteY18-3872" fmla="*/ 8846 h 10000"/>
                    <a:gd name="connsiteX19-3873" fmla="*/ 7760 w 10066"/>
                    <a:gd name="connsiteY19-3874" fmla="*/ 9667 h 10000"/>
                    <a:gd name="connsiteX20-3875" fmla="*/ 7111 w 10066"/>
                    <a:gd name="connsiteY20-3876" fmla="*/ 9615 h 10000"/>
                    <a:gd name="connsiteX21-3877" fmla="*/ 6430 w 10066"/>
                    <a:gd name="connsiteY21-3878" fmla="*/ 9039 h 10000"/>
                    <a:gd name="connsiteX22-3879" fmla="*/ 6202 w 10066"/>
                    <a:gd name="connsiteY22-3880" fmla="*/ 9231 h 10000"/>
                    <a:gd name="connsiteX23-3881" fmla="*/ 6202 w 10066"/>
                    <a:gd name="connsiteY23-3882" fmla="*/ 9808 h 10000"/>
                    <a:gd name="connsiteX24-3883" fmla="*/ 5748 w 10066"/>
                    <a:gd name="connsiteY24-3884" fmla="*/ 9808 h 10000"/>
                    <a:gd name="connsiteX25-3885" fmla="*/ 5520 w 10066"/>
                    <a:gd name="connsiteY25-3886" fmla="*/ 10000 h 10000"/>
                    <a:gd name="connsiteX26-3887" fmla="*/ 4838 w 10066"/>
                    <a:gd name="connsiteY26-3888" fmla="*/ 10000 h 10000"/>
                    <a:gd name="connsiteX27-3889" fmla="*/ 4838 w 10066"/>
                    <a:gd name="connsiteY27-3890" fmla="*/ 9231 h 10000"/>
                    <a:gd name="connsiteX28-3891" fmla="*/ 4384 w 10066"/>
                    <a:gd name="connsiteY28-3892" fmla="*/ 9231 h 10000"/>
                    <a:gd name="connsiteX29-3893" fmla="*/ 4384 w 10066"/>
                    <a:gd name="connsiteY29-3894" fmla="*/ 9615 h 10000"/>
                    <a:gd name="connsiteX30-3895" fmla="*/ 3863 w 10066"/>
                    <a:gd name="connsiteY30-3896" fmla="*/ 9580 h 10000"/>
                    <a:gd name="connsiteX31-3897" fmla="*/ 4156 w 10066"/>
                    <a:gd name="connsiteY31-3898" fmla="*/ 8461 h 10000"/>
                    <a:gd name="connsiteX32-3899" fmla="*/ 4384 w 10066"/>
                    <a:gd name="connsiteY32-3900" fmla="*/ 8077 h 10000"/>
                    <a:gd name="connsiteX33-3901" fmla="*/ 4384 w 10066"/>
                    <a:gd name="connsiteY33-3902" fmla="*/ 7500 h 10000"/>
                    <a:gd name="connsiteX34-3903" fmla="*/ 4152 w 10066"/>
                    <a:gd name="connsiteY34-3904" fmla="*/ 6951 h 10000"/>
                    <a:gd name="connsiteX35-3905" fmla="*/ 3456 w 10066"/>
                    <a:gd name="connsiteY35-3906" fmla="*/ 7144 h 10000"/>
                    <a:gd name="connsiteX36-3907" fmla="*/ 2926 w 10066"/>
                    <a:gd name="connsiteY36-3908" fmla="*/ 7115 h 10000"/>
                    <a:gd name="connsiteX37-3909" fmla="*/ 2794 w 10066"/>
                    <a:gd name="connsiteY37-3910" fmla="*/ 7500 h 10000"/>
                    <a:gd name="connsiteX38-3911" fmla="*/ 2112 w 10066"/>
                    <a:gd name="connsiteY38-3912" fmla="*/ 7692 h 10000"/>
                    <a:gd name="connsiteX39-3913" fmla="*/ 1906 w 10066"/>
                    <a:gd name="connsiteY39-3914" fmla="*/ 7582 h 10000"/>
                    <a:gd name="connsiteX40-3915" fmla="*/ 1656 w 10066"/>
                    <a:gd name="connsiteY40-3916" fmla="*/ 7692 h 10000"/>
                    <a:gd name="connsiteX41-3917" fmla="*/ 976 w 10066"/>
                    <a:gd name="connsiteY41-3918" fmla="*/ 7728 h 10000"/>
                    <a:gd name="connsiteX42-3919" fmla="*/ 959 w 10066"/>
                    <a:gd name="connsiteY42-3920" fmla="*/ 7395 h 10000"/>
                    <a:gd name="connsiteX43-3921" fmla="*/ 682 w 10066"/>
                    <a:gd name="connsiteY43-3922" fmla="*/ 7422 h 10000"/>
                    <a:gd name="connsiteX44-3923" fmla="*/ 748 w 10066"/>
                    <a:gd name="connsiteY44-3924" fmla="*/ 6923 h 10000"/>
                    <a:gd name="connsiteX45-3925" fmla="*/ 520 w 10066"/>
                    <a:gd name="connsiteY45-3926" fmla="*/ 6346 h 10000"/>
                    <a:gd name="connsiteX46-3927" fmla="*/ 910 w 10066"/>
                    <a:gd name="connsiteY46-3928" fmla="*/ 6177 h 10000"/>
                    <a:gd name="connsiteX47-3929" fmla="*/ 616 w 10066"/>
                    <a:gd name="connsiteY47-3930" fmla="*/ 5952 h 10000"/>
                    <a:gd name="connsiteX48-3931" fmla="*/ 0 w 10066"/>
                    <a:gd name="connsiteY48-3932" fmla="*/ 5860 h 10000"/>
                    <a:gd name="connsiteX49-3933" fmla="*/ 66 w 10066"/>
                    <a:gd name="connsiteY49-3934" fmla="*/ 5385 h 10000"/>
                    <a:gd name="connsiteX50-3935" fmla="*/ 748 w 10066"/>
                    <a:gd name="connsiteY50-3936" fmla="*/ 4615 h 10000"/>
                    <a:gd name="connsiteX51-3937" fmla="*/ 681 w 10066"/>
                    <a:gd name="connsiteY51-3938" fmla="*/ 4161 h 10000"/>
                    <a:gd name="connsiteX52-3939" fmla="*/ 866 w 10066"/>
                    <a:gd name="connsiteY52-3940" fmla="*/ 3846 h 10000"/>
                    <a:gd name="connsiteX53-3941" fmla="*/ 748 w 10066"/>
                    <a:gd name="connsiteY53-3942" fmla="*/ 3360 h 10000"/>
                    <a:gd name="connsiteX54-3943" fmla="*/ 420 w 10066"/>
                    <a:gd name="connsiteY54-3944" fmla="*/ 3671 h 10000"/>
                    <a:gd name="connsiteX55-3945" fmla="*/ 681 w 10066"/>
                    <a:gd name="connsiteY55-3946" fmla="*/ 2850 h 10000"/>
                    <a:gd name="connsiteX56-3947" fmla="*/ 470 w 10066"/>
                    <a:gd name="connsiteY56-3948" fmla="*/ 2080 h 10000"/>
                    <a:gd name="connsiteX57-3949" fmla="*/ 1430 w 10066"/>
                    <a:gd name="connsiteY57-3950" fmla="*/ 769 h 10000"/>
                    <a:gd name="connsiteX58-3951" fmla="*/ 2338 w 10066"/>
                    <a:gd name="connsiteY58-3952" fmla="*/ 769 h 10000"/>
                    <a:gd name="connsiteX59-3953" fmla="*/ 3020 w 10066"/>
                    <a:gd name="connsiteY59-3954" fmla="*/ 961 h 10000"/>
                    <a:gd name="connsiteX60-3955" fmla="*/ 2794 w 10066"/>
                    <a:gd name="connsiteY60-3956" fmla="*/ 192 h 10000"/>
                    <a:gd name="connsiteX61-3957" fmla="*/ 3248 w 10066"/>
                    <a:gd name="connsiteY61-3958" fmla="*/ 0 h 10000"/>
                    <a:gd name="connsiteX62-3959" fmla="*/ 4384 w 10066"/>
                    <a:gd name="connsiteY62-3960" fmla="*/ 385 h 10000"/>
                    <a:gd name="connsiteX63-3961" fmla="*/ 5293 w 10066"/>
                    <a:gd name="connsiteY63-3962" fmla="*/ 385 h 10000"/>
                    <a:gd name="connsiteX64-3963" fmla="*/ 5975 w 10066"/>
                    <a:gd name="connsiteY64-3964" fmla="*/ 961 h 10000"/>
                    <a:gd name="connsiteX65-3965" fmla="*/ 7111 w 10066"/>
                    <a:gd name="connsiteY65-3966" fmla="*/ 961 h 10000"/>
                    <a:gd name="connsiteX66-3967" fmla="*/ 7338 w 10066"/>
                    <a:gd name="connsiteY66-3968" fmla="*/ 1154 h 10000"/>
                    <a:gd name="connsiteX67-3969" fmla="*/ 8248 w 10066"/>
                    <a:gd name="connsiteY67-3970" fmla="*/ 769 h 10000"/>
                    <a:gd name="connsiteX68-3971" fmla="*/ 8702 w 10066"/>
                    <a:gd name="connsiteY68-3972" fmla="*/ 769 h 10000"/>
                    <a:gd name="connsiteX69-3973" fmla="*/ 8531 w 10066"/>
                    <a:gd name="connsiteY69-3974" fmla="*/ 1915 h 10000"/>
                    <a:gd name="connsiteX70-3975" fmla="*/ 9173 w 10066"/>
                    <a:gd name="connsiteY70-3976" fmla="*/ 1958 h 10000"/>
                    <a:gd name="connsiteX0-3977" fmla="*/ 9156 w 10066"/>
                    <a:gd name="connsiteY0-3978" fmla="*/ 1923 h 10000"/>
                    <a:gd name="connsiteX1-3979" fmla="*/ 9611 w 10066"/>
                    <a:gd name="connsiteY1-3980" fmla="*/ 2500 h 10000"/>
                    <a:gd name="connsiteX2-3981" fmla="*/ 9384 w 10066"/>
                    <a:gd name="connsiteY2-3982" fmla="*/ 2885 h 10000"/>
                    <a:gd name="connsiteX3-3983" fmla="*/ 9838 w 10066"/>
                    <a:gd name="connsiteY3-3984" fmla="*/ 3077 h 10000"/>
                    <a:gd name="connsiteX4-3985" fmla="*/ 9539 w 10066"/>
                    <a:gd name="connsiteY4-3986" fmla="*/ 3813 h 10000"/>
                    <a:gd name="connsiteX5-3987" fmla="*/ 8930 w 10066"/>
                    <a:gd name="connsiteY5-3988" fmla="*/ 4231 h 10000"/>
                    <a:gd name="connsiteX6-3989" fmla="*/ 8702 w 10066"/>
                    <a:gd name="connsiteY6-3990" fmla="*/ 4808 h 10000"/>
                    <a:gd name="connsiteX7-3991" fmla="*/ 9156 w 10066"/>
                    <a:gd name="connsiteY7-3992" fmla="*/ 5192 h 10000"/>
                    <a:gd name="connsiteX8-3993" fmla="*/ 9156 w 10066"/>
                    <a:gd name="connsiteY8-3994" fmla="*/ 5961 h 10000"/>
                    <a:gd name="connsiteX9-3995" fmla="*/ 9156 w 10066"/>
                    <a:gd name="connsiteY9-3996" fmla="*/ 6346 h 10000"/>
                    <a:gd name="connsiteX10-3997" fmla="*/ 9611 w 10066"/>
                    <a:gd name="connsiteY10-3998" fmla="*/ 6539 h 10000"/>
                    <a:gd name="connsiteX11-3999" fmla="*/ 9534 w 10066"/>
                    <a:gd name="connsiteY11-4000" fmla="*/ 6958 h 10000"/>
                    <a:gd name="connsiteX12-4001" fmla="*/ 10066 w 10066"/>
                    <a:gd name="connsiteY12-4002" fmla="*/ 6923 h 10000"/>
                    <a:gd name="connsiteX13-4003" fmla="*/ 10033 w 10066"/>
                    <a:gd name="connsiteY13-4004" fmla="*/ 7640 h 10000"/>
                    <a:gd name="connsiteX14-4005" fmla="*/ 9754 w 10066"/>
                    <a:gd name="connsiteY14-4006" fmla="*/ 7605 h 10000"/>
                    <a:gd name="connsiteX15-4007" fmla="*/ 9351 w 10066"/>
                    <a:gd name="connsiteY15-4008" fmla="*/ 7849 h 10000"/>
                    <a:gd name="connsiteX16-4009" fmla="*/ 9384 w 10066"/>
                    <a:gd name="connsiteY16-4010" fmla="*/ 8654 h 10000"/>
                    <a:gd name="connsiteX17-4011" fmla="*/ 9156 w 10066"/>
                    <a:gd name="connsiteY17-4012" fmla="*/ 8846 h 10000"/>
                    <a:gd name="connsiteX18-4013" fmla="*/ 7566 w 10066"/>
                    <a:gd name="connsiteY18-4014" fmla="*/ 8846 h 10000"/>
                    <a:gd name="connsiteX19-4015" fmla="*/ 7760 w 10066"/>
                    <a:gd name="connsiteY19-4016" fmla="*/ 9667 h 10000"/>
                    <a:gd name="connsiteX20-4017" fmla="*/ 7111 w 10066"/>
                    <a:gd name="connsiteY20-4018" fmla="*/ 9615 h 10000"/>
                    <a:gd name="connsiteX21-4019" fmla="*/ 6430 w 10066"/>
                    <a:gd name="connsiteY21-4020" fmla="*/ 9039 h 10000"/>
                    <a:gd name="connsiteX22-4021" fmla="*/ 6202 w 10066"/>
                    <a:gd name="connsiteY22-4022" fmla="*/ 9231 h 10000"/>
                    <a:gd name="connsiteX23-4023" fmla="*/ 6202 w 10066"/>
                    <a:gd name="connsiteY23-4024" fmla="*/ 9808 h 10000"/>
                    <a:gd name="connsiteX24-4025" fmla="*/ 5748 w 10066"/>
                    <a:gd name="connsiteY24-4026" fmla="*/ 9808 h 10000"/>
                    <a:gd name="connsiteX25-4027" fmla="*/ 5520 w 10066"/>
                    <a:gd name="connsiteY25-4028" fmla="*/ 10000 h 10000"/>
                    <a:gd name="connsiteX26-4029" fmla="*/ 4838 w 10066"/>
                    <a:gd name="connsiteY26-4030" fmla="*/ 10000 h 10000"/>
                    <a:gd name="connsiteX27-4031" fmla="*/ 4838 w 10066"/>
                    <a:gd name="connsiteY27-4032" fmla="*/ 9231 h 10000"/>
                    <a:gd name="connsiteX28-4033" fmla="*/ 4384 w 10066"/>
                    <a:gd name="connsiteY28-4034" fmla="*/ 9231 h 10000"/>
                    <a:gd name="connsiteX29-4035" fmla="*/ 4384 w 10066"/>
                    <a:gd name="connsiteY29-4036" fmla="*/ 9615 h 10000"/>
                    <a:gd name="connsiteX30-4037" fmla="*/ 3863 w 10066"/>
                    <a:gd name="connsiteY30-4038" fmla="*/ 9580 h 10000"/>
                    <a:gd name="connsiteX31-4039" fmla="*/ 4156 w 10066"/>
                    <a:gd name="connsiteY31-4040" fmla="*/ 8461 h 10000"/>
                    <a:gd name="connsiteX32-4041" fmla="*/ 4384 w 10066"/>
                    <a:gd name="connsiteY32-4042" fmla="*/ 8077 h 10000"/>
                    <a:gd name="connsiteX33-4043" fmla="*/ 4384 w 10066"/>
                    <a:gd name="connsiteY33-4044" fmla="*/ 7500 h 10000"/>
                    <a:gd name="connsiteX34-4045" fmla="*/ 4152 w 10066"/>
                    <a:gd name="connsiteY34-4046" fmla="*/ 6951 h 10000"/>
                    <a:gd name="connsiteX35-4047" fmla="*/ 3456 w 10066"/>
                    <a:gd name="connsiteY35-4048" fmla="*/ 7144 h 10000"/>
                    <a:gd name="connsiteX36-4049" fmla="*/ 2926 w 10066"/>
                    <a:gd name="connsiteY36-4050" fmla="*/ 7115 h 10000"/>
                    <a:gd name="connsiteX37-4051" fmla="*/ 2794 w 10066"/>
                    <a:gd name="connsiteY37-4052" fmla="*/ 7500 h 10000"/>
                    <a:gd name="connsiteX38-4053" fmla="*/ 2112 w 10066"/>
                    <a:gd name="connsiteY38-4054" fmla="*/ 7692 h 10000"/>
                    <a:gd name="connsiteX39-4055" fmla="*/ 1906 w 10066"/>
                    <a:gd name="connsiteY39-4056" fmla="*/ 7582 h 10000"/>
                    <a:gd name="connsiteX40-4057" fmla="*/ 1656 w 10066"/>
                    <a:gd name="connsiteY40-4058" fmla="*/ 7692 h 10000"/>
                    <a:gd name="connsiteX41-4059" fmla="*/ 976 w 10066"/>
                    <a:gd name="connsiteY41-4060" fmla="*/ 7728 h 10000"/>
                    <a:gd name="connsiteX42-4061" fmla="*/ 959 w 10066"/>
                    <a:gd name="connsiteY42-4062" fmla="*/ 7395 h 10000"/>
                    <a:gd name="connsiteX43-4063" fmla="*/ 682 w 10066"/>
                    <a:gd name="connsiteY43-4064" fmla="*/ 7422 h 10000"/>
                    <a:gd name="connsiteX44-4065" fmla="*/ 748 w 10066"/>
                    <a:gd name="connsiteY44-4066" fmla="*/ 6923 h 10000"/>
                    <a:gd name="connsiteX45-4067" fmla="*/ 520 w 10066"/>
                    <a:gd name="connsiteY45-4068" fmla="*/ 6346 h 10000"/>
                    <a:gd name="connsiteX46-4069" fmla="*/ 910 w 10066"/>
                    <a:gd name="connsiteY46-4070" fmla="*/ 6177 h 10000"/>
                    <a:gd name="connsiteX47-4071" fmla="*/ 616 w 10066"/>
                    <a:gd name="connsiteY47-4072" fmla="*/ 5952 h 10000"/>
                    <a:gd name="connsiteX48-4073" fmla="*/ 0 w 10066"/>
                    <a:gd name="connsiteY48-4074" fmla="*/ 5860 h 10000"/>
                    <a:gd name="connsiteX49-4075" fmla="*/ 66 w 10066"/>
                    <a:gd name="connsiteY49-4076" fmla="*/ 5385 h 10000"/>
                    <a:gd name="connsiteX50-4077" fmla="*/ 748 w 10066"/>
                    <a:gd name="connsiteY50-4078" fmla="*/ 4615 h 10000"/>
                    <a:gd name="connsiteX51-4079" fmla="*/ 681 w 10066"/>
                    <a:gd name="connsiteY51-4080" fmla="*/ 4161 h 10000"/>
                    <a:gd name="connsiteX52-4081" fmla="*/ 866 w 10066"/>
                    <a:gd name="connsiteY52-4082" fmla="*/ 3846 h 10000"/>
                    <a:gd name="connsiteX53-4083" fmla="*/ 681 w 10066"/>
                    <a:gd name="connsiteY53-4084" fmla="*/ 3447 h 10000"/>
                    <a:gd name="connsiteX54-4085" fmla="*/ 420 w 10066"/>
                    <a:gd name="connsiteY54-4086" fmla="*/ 3671 h 10000"/>
                    <a:gd name="connsiteX55-4087" fmla="*/ 681 w 10066"/>
                    <a:gd name="connsiteY55-4088" fmla="*/ 2850 h 10000"/>
                    <a:gd name="connsiteX56-4089" fmla="*/ 470 w 10066"/>
                    <a:gd name="connsiteY56-4090" fmla="*/ 2080 h 10000"/>
                    <a:gd name="connsiteX57-4091" fmla="*/ 1430 w 10066"/>
                    <a:gd name="connsiteY57-4092" fmla="*/ 769 h 10000"/>
                    <a:gd name="connsiteX58-4093" fmla="*/ 2338 w 10066"/>
                    <a:gd name="connsiteY58-4094" fmla="*/ 769 h 10000"/>
                    <a:gd name="connsiteX59-4095" fmla="*/ 3020 w 10066"/>
                    <a:gd name="connsiteY59-4096" fmla="*/ 961 h 10000"/>
                    <a:gd name="connsiteX60-4097" fmla="*/ 2794 w 10066"/>
                    <a:gd name="connsiteY60-4098" fmla="*/ 192 h 10000"/>
                    <a:gd name="connsiteX61-4099" fmla="*/ 3248 w 10066"/>
                    <a:gd name="connsiteY61-4100" fmla="*/ 0 h 10000"/>
                    <a:gd name="connsiteX62-4101" fmla="*/ 4384 w 10066"/>
                    <a:gd name="connsiteY62-4102" fmla="*/ 385 h 10000"/>
                    <a:gd name="connsiteX63-4103" fmla="*/ 5293 w 10066"/>
                    <a:gd name="connsiteY63-4104" fmla="*/ 385 h 10000"/>
                    <a:gd name="connsiteX64-4105" fmla="*/ 5975 w 10066"/>
                    <a:gd name="connsiteY64-4106" fmla="*/ 961 h 10000"/>
                    <a:gd name="connsiteX65-4107" fmla="*/ 7111 w 10066"/>
                    <a:gd name="connsiteY65-4108" fmla="*/ 961 h 10000"/>
                    <a:gd name="connsiteX66-4109" fmla="*/ 7338 w 10066"/>
                    <a:gd name="connsiteY66-4110" fmla="*/ 1154 h 10000"/>
                    <a:gd name="connsiteX67-4111" fmla="*/ 8248 w 10066"/>
                    <a:gd name="connsiteY67-4112" fmla="*/ 769 h 10000"/>
                    <a:gd name="connsiteX68-4113" fmla="*/ 8702 w 10066"/>
                    <a:gd name="connsiteY68-4114" fmla="*/ 769 h 10000"/>
                    <a:gd name="connsiteX69-4115" fmla="*/ 8531 w 10066"/>
                    <a:gd name="connsiteY69-4116" fmla="*/ 1915 h 10000"/>
                    <a:gd name="connsiteX70-4117" fmla="*/ 9173 w 10066"/>
                    <a:gd name="connsiteY70-4118" fmla="*/ 1958 h 10000"/>
                    <a:gd name="connsiteX0-4119" fmla="*/ 9156 w 10066"/>
                    <a:gd name="connsiteY0-4120" fmla="*/ 1923 h 10000"/>
                    <a:gd name="connsiteX1-4121" fmla="*/ 9611 w 10066"/>
                    <a:gd name="connsiteY1-4122" fmla="*/ 2500 h 10000"/>
                    <a:gd name="connsiteX2-4123" fmla="*/ 9384 w 10066"/>
                    <a:gd name="connsiteY2-4124" fmla="*/ 2885 h 10000"/>
                    <a:gd name="connsiteX3-4125" fmla="*/ 9838 w 10066"/>
                    <a:gd name="connsiteY3-4126" fmla="*/ 3077 h 10000"/>
                    <a:gd name="connsiteX4-4127" fmla="*/ 9539 w 10066"/>
                    <a:gd name="connsiteY4-4128" fmla="*/ 3813 h 10000"/>
                    <a:gd name="connsiteX5-4129" fmla="*/ 8930 w 10066"/>
                    <a:gd name="connsiteY5-4130" fmla="*/ 4231 h 10000"/>
                    <a:gd name="connsiteX6-4131" fmla="*/ 8702 w 10066"/>
                    <a:gd name="connsiteY6-4132" fmla="*/ 4808 h 10000"/>
                    <a:gd name="connsiteX7-4133" fmla="*/ 9156 w 10066"/>
                    <a:gd name="connsiteY7-4134" fmla="*/ 5192 h 10000"/>
                    <a:gd name="connsiteX8-4135" fmla="*/ 9156 w 10066"/>
                    <a:gd name="connsiteY8-4136" fmla="*/ 5961 h 10000"/>
                    <a:gd name="connsiteX9-4137" fmla="*/ 9156 w 10066"/>
                    <a:gd name="connsiteY9-4138" fmla="*/ 6346 h 10000"/>
                    <a:gd name="connsiteX10-4139" fmla="*/ 9611 w 10066"/>
                    <a:gd name="connsiteY10-4140" fmla="*/ 6539 h 10000"/>
                    <a:gd name="connsiteX11-4141" fmla="*/ 9534 w 10066"/>
                    <a:gd name="connsiteY11-4142" fmla="*/ 6958 h 10000"/>
                    <a:gd name="connsiteX12-4143" fmla="*/ 10066 w 10066"/>
                    <a:gd name="connsiteY12-4144" fmla="*/ 6923 h 10000"/>
                    <a:gd name="connsiteX13-4145" fmla="*/ 10033 w 10066"/>
                    <a:gd name="connsiteY13-4146" fmla="*/ 7640 h 10000"/>
                    <a:gd name="connsiteX14-4147" fmla="*/ 9754 w 10066"/>
                    <a:gd name="connsiteY14-4148" fmla="*/ 7605 h 10000"/>
                    <a:gd name="connsiteX15-4149" fmla="*/ 9351 w 10066"/>
                    <a:gd name="connsiteY15-4150" fmla="*/ 7849 h 10000"/>
                    <a:gd name="connsiteX16-4151" fmla="*/ 9384 w 10066"/>
                    <a:gd name="connsiteY16-4152" fmla="*/ 8654 h 10000"/>
                    <a:gd name="connsiteX17-4153" fmla="*/ 9156 w 10066"/>
                    <a:gd name="connsiteY17-4154" fmla="*/ 8846 h 10000"/>
                    <a:gd name="connsiteX18-4155" fmla="*/ 7566 w 10066"/>
                    <a:gd name="connsiteY18-4156" fmla="*/ 8846 h 10000"/>
                    <a:gd name="connsiteX19-4157" fmla="*/ 7760 w 10066"/>
                    <a:gd name="connsiteY19-4158" fmla="*/ 9667 h 10000"/>
                    <a:gd name="connsiteX20-4159" fmla="*/ 7111 w 10066"/>
                    <a:gd name="connsiteY20-4160" fmla="*/ 9615 h 10000"/>
                    <a:gd name="connsiteX21-4161" fmla="*/ 6430 w 10066"/>
                    <a:gd name="connsiteY21-4162" fmla="*/ 9039 h 10000"/>
                    <a:gd name="connsiteX22-4163" fmla="*/ 6202 w 10066"/>
                    <a:gd name="connsiteY22-4164" fmla="*/ 9231 h 10000"/>
                    <a:gd name="connsiteX23-4165" fmla="*/ 6202 w 10066"/>
                    <a:gd name="connsiteY23-4166" fmla="*/ 9808 h 10000"/>
                    <a:gd name="connsiteX24-4167" fmla="*/ 5748 w 10066"/>
                    <a:gd name="connsiteY24-4168" fmla="*/ 9808 h 10000"/>
                    <a:gd name="connsiteX25-4169" fmla="*/ 5520 w 10066"/>
                    <a:gd name="connsiteY25-4170" fmla="*/ 10000 h 10000"/>
                    <a:gd name="connsiteX26-4171" fmla="*/ 4838 w 10066"/>
                    <a:gd name="connsiteY26-4172" fmla="*/ 10000 h 10000"/>
                    <a:gd name="connsiteX27-4173" fmla="*/ 4838 w 10066"/>
                    <a:gd name="connsiteY27-4174" fmla="*/ 9231 h 10000"/>
                    <a:gd name="connsiteX28-4175" fmla="*/ 4384 w 10066"/>
                    <a:gd name="connsiteY28-4176" fmla="*/ 9231 h 10000"/>
                    <a:gd name="connsiteX29-4177" fmla="*/ 4384 w 10066"/>
                    <a:gd name="connsiteY29-4178" fmla="*/ 9615 h 10000"/>
                    <a:gd name="connsiteX30-4179" fmla="*/ 3863 w 10066"/>
                    <a:gd name="connsiteY30-4180" fmla="*/ 9580 h 10000"/>
                    <a:gd name="connsiteX31-4181" fmla="*/ 4156 w 10066"/>
                    <a:gd name="connsiteY31-4182" fmla="*/ 8461 h 10000"/>
                    <a:gd name="connsiteX32-4183" fmla="*/ 4384 w 10066"/>
                    <a:gd name="connsiteY32-4184" fmla="*/ 8077 h 10000"/>
                    <a:gd name="connsiteX33-4185" fmla="*/ 4384 w 10066"/>
                    <a:gd name="connsiteY33-4186" fmla="*/ 7500 h 10000"/>
                    <a:gd name="connsiteX34-4187" fmla="*/ 4152 w 10066"/>
                    <a:gd name="connsiteY34-4188" fmla="*/ 6951 h 10000"/>
                    <a:gd name="connsiteX35-4189" fmla="*/ 3456 w 10066"/>
                    <a:gd name="connsiteY35-4190" fmla="*/ 7144 h 10000"/>
                    <a:gd name="connsiteX36-4191" fmla="*/ 2926 w 10066"/>
                    <a:gd name="connsiteY36-4192" fmla="*/ 7115 h 10000"/>
                    <a:gd name="connsiteX37-4193" fmla="*/ 2794 w 10066"/>
                    <a:gd name="connsiteY37-4194" fmla="*/ 7500 h 10000"/>
                    <a:gd name="connsiteX38-4195" fmla="*/ 2112 w 10066"/>
                    <a:gd name="connsiteY38-4196" fmla="*/ 7692 h 10000"/>
                    <a:gd name="connsiteX39-4197" fmla="*/ 1906 w 10066"/>
                    <a:gd name="connsiteY39-4198" fmla="*/ 7582 h 10000"/>
                    <a:gd name="connsiteX40-4199" fmla="*/ 1656 w 10066"/>
                    <a:gd name="connsiteY40-4200" fmla="*/ 7692 h 10000"/>
                    <a:gd name="connsiteX41-4201" fmla="*/ 976 w 10066"/>
                    <a:gd name="connsiteY41-4202" fmla="*/ 7728 h 10000"/>
                    <a:gd name="connsiteX42-4203" fmla="*/ 959 w 10066"/>
                    <a:gd name="connsiteY42-4204" fmla="*/ 7395 h 10000"/>
                    <a:gd name="connsiteX43-4205" fmla="*/ 682 w 10066"/>
                    <a:gd name="connsiteY43-4206" fmla="*/ 7422 h 10000"/>
                    <a:gd name="connsiteX44-4207" fmla="*/ 748 w 10066"/>
                    <a:gd name="connsiteY44-4208" fmla="*/ 6923 h 10000"/>
                    <a:gd name="connsiteX45-4209" fmla="*/ 520 w 10066"/>
                    <a:gd name="connsiteY45-4210" fmla="*/ 6346 h 10000"/>
                    <a:gd name="connsiteX46-4211" fmla="*/ 910 w 10066"/>
                    <a:gd name="connsiteY46-4212" fmla="*/ 6177 h 10000"/>
                    <a:gd name="connsiteX47-4213" fmla="*/ 616 w 10066"/>
                    <a:gd name="connsiteY47-4214" fmla="*/ 5952 h 10000"/>
                    <a:gd name="connsiteX48-4215" fmla="*/ 0 w 10066"/>
                    <a:gd name="connsiteY48-4216" fmla="*/ 5860 h 10000"/>
                    <a:gd name="connsiteX49-4217" fmla="*/ 66 w 10066"/>
                    <a:gd name="connsiteY49-4218" fmla="*/ 5385 h 10000"/>
                    <a:gd name="connsiteX50-4219" fmla="*/ 748 w 10066"/>
                    <a:gd name="connsiteY50-4220" fmla="*/ 4615 h 10000"/>
                    <a:gd name="connsiteX51-4221" fmla="*/ 681 w 10066"/>
                    <a:gd name="connsiteY51-4222" fmla="*/ 4161 h 10000"/>
                    <a:gd name="connsiteX52-4223" fmla="*/ 866 w 10066"/>
                    <a:gd name="connsiteY52-4224" fmla="*/ 3846 h 10000"/>
                    <a:gd name="connsiteX53-4225" fmla="*/ 681 w 10066"/>
                    <a:gd name="connsiteY53-4226" fmla="*/ 3447 h 10000"/>
                    <a:gd name="connsiteX54-4227" fmla="*/ 353 w 10066"/>
                    <a:gd name="connsiteY54-4228" fmla="*/ 3584 h 10000"/>
                    <a:gd name="connsiteX55-4229" fmla="*/ 681 w 10066"/>
                    <a:gd name="connsiteY55-4230" fmla="*/ 2850 h 10000"/>
                    <a:gd name="connsiteX56-4231" fmla="*/ 470 w 10066"/>
                    <a:gd name="connsiteY56-4232" fmla="*/ 2080 h 10000"/>
                    <a:gd name="connsiteX57-4233" fmla="*/ 1430 w 10066"/>
                    <a:gd name="connsiteY57-4234" fmla="*/ 769 h 10000"/>
                    <a:gd name="connsiteX58-4235" fmla="*/ 2338 w 10066"/>
                    <a:gd name="connsiteY58-4236" fmla="*/ 769 h 10000"/>
                    <a:gd name="connsiteX59-4237" fmla="*/ 3020 w 10066"/>
                    <a:gd name="connsiteY59-4238" fmla="*/ 961 h 10000"/>
                    <a:gd name="connsiteX60-4239" fmla="*/ 2794 w 10066"/>
                    <a:gd name="connsiteY60-4240" fmla="*/ 192 h 10000"/>
                    <a:gd name="connsiteX61-4241" fmla="*/ 3248 w 10066"/>
                    <a:gd name="connsiteY61-4242" fmla="*/ 0 h 10000"/>
                    <a:gd name="connsiteX62-4243" fmla="*/ 4384 w 10066"/>
                    <a:gd name="connsiteY62-4244" fmla="*/ 385 h 10000"/>
                    <a:gd name="connsiteX63-4245" fmla="*/ 5293 w 10066"/>
                    <a:gd name="connsiteY63-4246" fmla="*/ 385 h 10000"/>
                    <a:gd name="connsiteX64-4247" fmla="*/ 5975 w 10066"/>
                    <a:gd name="connsiteY64-4248" fmla="*/ 961 h 10000"/>
                    <a:gd name="connsiteX65-4249" fmla="*/ 7111 w 10066"/>
                    <a:gd name="connsiteY65-4250" fmla="*/ 961 h 10000"/>
                    <a:gd name="connsiteX66-4251" fmla="*/ 7338 w 10066"/>
                    <a:gd name="connsiteY66-4252" fmla="*/ 1154 h 10000"/>
                    <a:gd name="connsiteX67-4253" fmla="*/ 8248 w 10066"/>
                    <a:gd name="connsiteY67-4254" fmla="*/ 769 h 10000"/>
                    <a:gd name="connsiteX68-4255" fmla="*/ 8702 w 10066"/>
                    <a:gd name="connsiteY68-4256" fmla="*/ 769 h 10000"/>
                    <a:gd name="connsiteX69-4257" fmla="*/ 8531 w 10066"/>
                    <a:gd name="connsiteY69-4258" fmla="*/ 1915 h 10000"/>
                    <a:gd name="connsiteX70-4259" fmla="*/ 9173 w 10066"/>
                    <a:gd name="connsiteY70-4260" fmla="*/ 1958 h 10000"/>
                    <a:gd name="connsiteX0-4261" fmla="*/ 9156 w 10066"/>
                    <a:gd name="connsiteY0-4262" fmla="*/ 1923 h 10000"/>
                    <a:gd name="connsiteX1-4263" fmla="*/ 9611 w 10066"/>
                    <a:gd name="connsiteY1-4264" fmla="*/ 2500 h 10000"/>
                    <a:gd name="connsiteX2-4265" fmla="*/ 9384 w 10066"/>
                    <a:gd name="connsiteY2-4266" fmla="*/ 2885 h 10000"/>
                    <a:gd name="connsiteX3-4267" fmla="*/ 9838 w 10066"/>
                    <a:gd name="connsiteY3-4268" fmla="*/ 3077 h 10000"/>
                    <a:gd name="connsiteX4-4269" fmla="*/ 9539 w 10066"/>
                    <a:gd name="connsiteY4-4270" fmla="*/ 3813 h 10000"/>
                    <a:gd name="connsiteX5-4271" fmla="*/ 8930 w 10066"/>
                    <a:gd name="connsiteY5-4272" fmla="*/ 4231 h 10000"/>
                    <a:gd name="connsiteX6-4273" fmla="*/ 8702 w 10066"/>
                    <a:gd name="connsiteY6-4274" fmla="*/ 4808 h 10000"/>
                    <a:gd name="connsiteX7-4275" fmla="*/ 9156 w 10066"/>
                    <a:gd name="connsiteY7-4276" fmla="*/ 5192 h 10000"/>
                    <a:gd name="connsiteX8-4277" fmla="*/ 9156 w 10066"/>
                    <a:gd name="connsiteY8-4278" fmla="*/ 5961 h 10000"/>
                    <a:gd name="connsiteX9-4279" fmla="*/ 9156 w 10066"/>
                    <a:gd name="connsiteY9-4280" fmla="*/ 6346 h 10000"/>
                    <a:gd name="connsiteX10-4281" fmla="*/ 9611 w 10066"/>
                    <a:gd name="connsiteY10-4282" fmla="*/ 6539 h 10000"/>
                    <a:gd name="connsiteX11-4283" fmla="*/ 9534 w 10066"/>
                    <a:gd name="connsiteY11-4284" fmla="*/ 6958 h 10000"/>
                    <a:gd name="connsiteX12-4285" fmla="*/ 10066 w 10066"/>
                    <a:gd name="connsiteY12-4286" fmla="*/ 6923 h 10000"/>
                    <a:gd name="connsiteX13-4287" fmla="*/ 10033 w 10066"/>
                    <a:gd name="connsiteY13-4288" fmla="*/ 7640 h 10000"/>
                    <a:gd name="connsiteX14-4289" fmla="*/ 9754 w 10066"/>
                    <a:gd name="connsiteY14-4290" fmla="*/ 7605 h 10000"/>
                    <a:gd name="connsiteX15-4291" fmla="*/ 9351 w 10066"/>
                    <a:gd name="connsiteY15-4292" fmla="*/ 7849 h 10000"/>
                    <a:gd name="connsiteX16-4293" fmla="*/ 9384 w 10066"/>
                    <a:gd name="connsiteY16-4294" fmla="*/ 8654 h 10000"/>
                    <a:gd name="connsiteX17-4295" fmla="*/ 9156 w 10066"/>
                    <a:gd name="connsiteY17-4296" fmla="*/ 8846 h 10000"/>
                    <a:gd name="connsiteX18-4297" fmla="*/ 7566 w 10066"/>
                    <a:gd name="connsiteY18-4298" fmla="*/ 8846 h 10000"/>
                    <a:gd name="connsiteX19-4299" fmla="*/ 7760 w 10066"/>
                    <a:gd name="connsiteY19-4300" fmla="*/ 9667 h 10000"/>
                    <a:gd name="connsiteX20-4301" fmla="*/ 7111 w 10066"/>
                    <a:gd name="connsiteY20-4302" fmla="*/ 9615 h 10000"/>
                    <a:gd name="connsiteX21-4303" fmla="*/ 6430 w 10066"/>
                    <a:gd name="connsiteY21-4304" fmla="*/ 9039 h 10000"/>
                    <a:gd name="connsiteX22-4305" fmla="*/ 6202 w 10066"/>
                    <a:gd name="connsiteY22-4306" fmla="*/ 9231 h 10000"/>
                    <a:gd name="connsiteX23-4307" fmla="*/ 6202 w 10066"/>
                    <a:gd name="connsiteY23-4308" fmla="*/ 9808 h 10000"/>
                    <a:gd name="connsiteX24-4309" fmla="*/ 5748 w 10066"/>
                    <a:gd name="connsiteY24-4310" fmla="*/ 9808 h 10000"/>
                    <a:gd name="connsiteX25-4311" fmla="*/ 5520 w 10066"/>
                    <a:gd name="connsiteY25-4312" fmla="*/ 10000 h 10000"/>
                    <a:gd name="connsiteX26-4313" fmla="*/ 4838 w 10066"/>
                    <a:gd name="connsiteY26-4314" fmla="*/ 10000 h 10000"/>
                    <a:gd name="connsiteX27-4315" fmla="*/ 4838 w 10066"/>
                    <a:gd name="connsiteY27-4316" fmla="*/ 9231 h 10000"/>
                    <a:gd name="connsiteX28-4317" fmla="*/ 4384 w 10066"/>
                    <a:gd name="connsiteY28-4318" fmla="*/ 9231 h 10000"/>
                    <a:gd name="connsiteX29-4319" fmla="*/ 4384 w 10066"/>
                    <a:gd name="connsiteY29-4320" fmla="*/ 9615 h 10000"/>
                    <a:gd name="connsiteX30-4321" fmla="*/ 3863 w 10066"/>
                    <a:gd name="connsiteY30-4322" fmla="*/ 9580 h 10000"/>
                    <a:gd name="connsiteX31-4323" fmla="*/ 4156 w 10066"/>
                    <a:gd name="connsiteY31-4324" fmla="*/ 8461 h 10000"/>
                    <a:gd name="connsiteX32-4325" fmla="*/ 4384 w 10066"/>
                    <a:gd name="connsiteY32-4326" fmla="*/ 8077 h 10000"/>
                    <a:gd name="connsiteX33-4327" fmla="*/ 4384 w 10066"/>
                    <a:gd name="connsiteY33-4328" fmla="*/ 7500 h 10000"/>
                    <a:gd name="connsiteX34-4329" fmla="*/ 4152 w 10066"/>
                    <a:gd name="connsiteY34-4330" fmla="*/ 6951 h 10000"/>
                    <a:gd name="connsiteX35-4331" fmla="*/ 3456 w 10066"/>
                    <a:gd name="connsiteY35-4332" fmla="*/ 7144 h 10000"/>
                    <a:gd name="connsiteX36-4333" fmla="*/ 2926 w 10066"/>
                    <a:gd name="connsiteY36-4334" fmla="*/ 7115 h 10000"/>
                    <a:gd name="connsiteX37-4335" fmla="*/ 2794 w 10066"/>
                    <a:gd name="connsiteY37-4336" fmla="*/ 7500 h 10000"/>
                    <a:gd name="connsiteX38-4337" fmla="*/ 2112 w 10066"/>
                    <a:gd name="connsiteY38-4338" fmla="*/ 7692 h 10000"/>
                    <a:gd name="connsiteX39-4339" fmla="*/ 1906 w 10066"/>
                    <a:gd name="connsiteY39-4340" fmla="*/ 7582 h 10000"/>
                    <a:gd name="connsiteX40-4341" fmla="*/ 1656 w 10066"/>
                    <a:gd name="connsiteY40-4342" fmla="*/ 7692 h 10000"/>
                    <a:gd name="connsiteX41-4343" fmla="*/ 976 w 10066"/>
                    <a:gd name="connsiteY41-4344" fmla="*/ 7728 h 10000"/>
                    <a:gd name="connsiteX42-4345" fmla="*/ 959 w 10066"/>
                    <a:gd name="connsiteY42-4346" fmla="*/ 7395 h 10000"/>
                    <a:gd name="connsiteX43-4347" fmla="*/ 682 w 10066"/>
                    <a:gd name="connsiteY43-4348" fmla="*/ 7422 h 10000"/>
                    <a:gd name="connsiteX44-4349" fmla="*/ 698 w 10066"/>
                    <a:gd name="connsiteY44-4350" fmla="*/ 6923 h 10000"/>
                    <a:gd name="connsiteX45-4351" fmla="*/ 520 w 10066"/>
                    <a:gd name="connsiteY45-4352" fmla="*/ 6346 h 10000"/>
                    <a:gd name="connsiteX46-4353" fmla="*/ 910 w 10066"/>
                    <a:gd name="connsiteY46-4354" fmla="*/ 6177 h 10000"/>
                    <a:gd name="connsiteX47-4355" fmla="*/ 616 w 10066"/>
                    <a:gd name="connsiteY47-4356" fmla="*/ 5952 h 10000"/>
                    <a:gd name="connsiteX48-4357" fmla="*/ 0 w 10066"/>
                    <a:gd name="connsiteY48-4358" fmla="*/ 5860 h 10000"/>
                    <a:gd name="connsiteX49-4359" fmla="*/ 66 w 10066"/>
                    <a:gd name="connsiteY49-4360" fmla="*/ 5385 h 10000"/>
                    <a:gd name="connsiteX50-4361" fmla="*/ 748 w 10066"/>
                    <a:gd name="connsiteY50-4362" fmla="*/ 4615 h 10000"/>
                    <a:gd name="connsiteX51-4363" fmla="*/ 681 w 10066"/>
                    <a:gd name="connsiteY51-4364" fmla="*/ 4161 h 10000"/>
                    <a:gd name="connsiteX52-4365" fmla="*/ 866 w 10066"/>
                    <a:gd name="connsiteY52-4366" fmla="*/ 3846 h 10000"/>
                    <a:gd name="connsiteX53-4367" fmla="*/ 681 w 10066"/>
                    <a:gd name="connsiteY53-4368" fmla="*/ 3447 h 10000"/>
                    <a:gd name="connsiteX54-4369" fmla="*/ 353 w 10066"/>
                    <a:gd name="connsiteY54-4370" fmla="*/ 3584 h 10000"/>
                    <a:gd name="connsiteX55-4371" fmla="*/ 681 w 10066"/>
                    <a:gd name="connsiteY55-4372" fmla="*/ 2850 h 10000"/>
                    <a:gd name="connsiteX56-4373" fmla="*/ 470 w 10066"/>
                    <a:gd name="connsiteY56-4374" fmla="*/ 2080 h 10000"/>
                    <a:gd name="connsiteX57-4375" fmla="*/ 1430 w 10066"/>
                    <a:gd name="connsiteY57-4376" fmla="*/ 769 h 10000"/>
                    <a:gd name="connsiteX58-4377" fmla="*/ 2338 w 10066"/>
                    <a:gd name="connsiteY58-4378" fmla="*/ 769 h 10000"/>
                    <a:gd name="connsiteX59-4379" fmla="*/ 3020 w 10066"/>
                    <a:gd name="connsiteY59-4380" fmla="*/ 961 h 10000"/>
                    <a:gd name="connsiteX60-4381" fmla="*/ 2794 w 10066"/>
                    <a:gd name="connsiteY60-4382" fmla="*/ 192 h 10000"/>
                    <a:gd name="connsiteX61-4383" fmla="*/ 3248 w 10066"/>
                    <a:gd name="connsiteY61-4384" fmla="*/ 0 h 10000"/>
                    <a:gd name="connsiteX62-4385" fmla="*/ 4384 w 10066"/>
                    <a:gd name="connsiteY62-4386" fmla="*/ 385 h 10000"/>
                    <a:gd name="connsiteX63-4387" fmla="*/ 5293 w 10066"/>
                    <a:gd name="connsiteY63-4388" fmla="*/ 385 h 10000"/>
                    <a:gd name="connsiteX64-4389" fmla="*/ 5975 w 10066"/>
                    <a:gd name="connsiteY64-4390" fmla="*/ 961 h 10000"/>
                    <a:gd name="connsiteX65-4391" fmla="*/ 7111 w 10066"/>
                    <a:gd name="connsiteY65-4392" fmla="*/ 961 h 10000"/>
                    <a:gd name="connsiteX66-4393" fmla="*/ 7338 w 10066"/>
                    <a:gd name="connsiteY66-4394" fmla="*/ 1154 h 10000"/>
                    <a:gd name="connsiteX67-4395" fmla="*/ 8248 w 10066"/>
                    <a:gd name="connsiteY67-4396" fmla="*/ 769 h 10000"/>
                    <a:gd name="connsiteX68-4397" fmla="*/ 8702 w 10066"/>
                    <a:gd name="connsiteY68-4398" fmla="*/ 769 h 10000"/>
                    <a:gd name="connsiteX69-4399" fmla="*/ 8531 w 10066"/>
                    <a:gd name="connsiteY69-4400" fmla="*/ 1915 h 10000"/>
                    <a:gd name="connsiteX70-4401" fmla="*/ 9173 w 10066"/>
                    <a:gd name="connsiteY70-4402" fmla="*/ 1958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Lst>
                  <a:rect l="l" t="t" r="r" b="b"/>
                  <a:pathLst>
                    <a:path w="10066" h="10000">
                      <a:moveTo>
                        <a:pt x="9156" y="1923"/>
                      </a:moveTo>
                      <a:lnTo>
                        <a:pt x="9611" y="2500"/>
                      </a:lnTo>
                      <a:cubicBezTo>
                        <a:pt x="9535" y="2628"/>
                        <a:pt x="9460" y="2757"/>
                        <a:pt x="9384" y="2885"/>
                      </a:cubicBezTo>
                      <a:lnTo>
                        <a:pt x="9838" y="3077"/>
                      </a:lnTo>
                      <a:cubicBezTo>
                        <a:pt x="9738" y="3322"/>
                        <a:pt x="9639" y="3568"/>
                        <a:pt x="9539" y="3813"/>
                      </a:cubicBezTo>
                      <a:lnTo>
                        <a:pt x="8930" y="4231"/>
                      </a:lnTo>
                      <a:lnTo>
                        <a:pt x="8702" y="4808"/>
                      </a:lnTo>
                      <a:lnTo>
                        <a:pt x="9156" y="5192"/>
                      </a:lnTo>
                      <a:lnTo>
                        <a:pt x="9156" y="5961"/>
                      </a:lnTo>
                      <a:lnTo>
                        <a:pt x="9156" y="6346"/>
                      </a:lnTo>
                      <a:lnTo>
                        <a:pt x="9611" y="6539"/>
                      </a:lnTo>
                      <a:cubicBezTo>
                        <a:pt x="9536" y="6667"/>
                        <a:pt x="9609" y="6829"/>
                        <a:pt x="9534" y="6958"/>
                      </a:cubicBezTo>
                      <a:lnTo>
                        <a:pt x="10066" y="6923"/>
                      </a:lnTo>
                      <a:lnTo>
                        <a:pt x="10033" y="7640"/>
                      </a:lnTo>
                      <a:lnTo>
                        <a:pt x="9754" y="7605"/>
                      </a:lnTo>
                      <a:lnTo>
                        <a:pt x="9351" y="7849"/>
                      </a:lnTo>
                      <a:cubicBezTo>
                        <a:pt x="9362" y="8117"/>
                        <a:pt x="9373" y="8386"/>
                        <a:pt x="9384" y="8654"/>
                      </a:cubicBezTo>
                      <a:lnTo>
                        <a:pt x="9156" y="8846"/>
                      </a:lnTo>
                      <a:lnTo>
                        <a:pt x="7566" y="8846"/>
                      </a:lnTo>
                      <a:cubicBezTo>
                        <a:pt x="7641" y="9103"/>
                        <a:pt x="7684" y="9410"/>
                        <a:pt x="7760" y="9667"/>
                      </a:cubicBezTo>
                      <a:lnTo>
                        <a:pt x="7111" y="9615"/>
                      </a:lnTo>
                      <a:lnTo>
                        <a:pt x="6430" y="9039"/>
                      </a:lnTo>
                      <a:lnTo>
                        <a:pt x="6202" y="9231"/>
                      </a:lnTo>
                      <a:lnTo>
                        <a:pt x="6202" y="9808"/>
                      </a:lnTo>
                      <a:lnTo>
                        <a:pt x="5748" y="9808"/>
                      </a:lnTo>
                      <a:lnTo>
                        <a:pt x="5520" y="10000"/>
                      </a:lnTo>
                      <a:lnTo>
                        <a:pt x="4838" y="10000"/>
                      </a:lnTo>
                      <a:lnTo>
                        <a:pt x="4838" y="9231"/>
                      </a:lnTo>
                      <a:lnTo>
                        <a:pt x="4384" y="9231"/>
                      </a:lnTo>
                      <a:lnTo>
                        <a:pt x="4384" y="9615"/>
                      </a:lnTo>
                      <a:lnTo>
                        <a:pt x="3863" y="9580"/>
                      </a:lnTo>
                      <a:cubicBezTo>
                        <a:pt x="3938" y="9195"/>
                        <a:pt x="4081" y="8846"/>
                        <a:pt x="4156" y="8461"/>
                      </a:cubicBezTo>
                      <a:lnTo>
                        <a:pt x="4384" y="8077"/>
                      </a:lnTo>
                      <a:lnTo>
                        <a:pt x="4384" y="7500"/>
                      </a:lnTo>
                      <a:cubicBezTo>
                        <a:pt x="4307" y="7317"/>
                        <a:pt x="4229" y="7134"/>
                        <a:pt x="4152" y="6951"/>
                      </a:cubicBezTo>
                      <a:lnTo>
                        <a:pt x="3456" y="7144"/>
                      </a:lnTo>
                      <a:lnTo>
                        <a:pt x="2926" y="7115"/>
                      </a:lnTo>
                      <a:lnTo>
                        <a:pt x="2794" y="7500"/>
                      </a:lnTo>
                      <a:lnTo>
                        <a:pt x="2112" y="7692"/>
                      </a:lnTo>
                      <a:lnTo>
                        <a:pt x="1906" y="7582"/>
                      </a:lnTo>
                      <a:lnTo>
                        <a:pt x="1656" y="7692"/>
                      </a:lnTo>
                      <a:lnTo>
                        <a:pt x="976" y="7728"/>
                      </a:lnTo>
                      <a:cubicBezTo>
                        <a:pt x="970" y="7617"/>
                        <a:pt x="965" y="7506"/>
                        <a:pt x="959" y="7395"/>
                      </a:cubicBezTo>
                      <a:lnTo>
                        <a:pt x="682" y="7422"/>
                      </a:lnTo>
                      <a:cubicBezTo>
                        <a:pt x="704" y="7256"/>
                        <a:pt x="676" y="7089"/>
                        <a:pt x="698" y="6923"/>
                      </a:cubicBezTo>
                      <a:cubicBezTo>
                        <a:pt x="639" y="6731"/>
                        <a:pt x="579" y="6538"/>
                        <a:pt x="520" y="6346"/>
                      </a:cubicBezTo>
                      <a:lnTo>
                        <a:pt x="910" y="6177"/>
                      </a:lnTo>
                      <a:lnTo>
                        <a:pt x="616" y="5952"/>
                      </a:lnTo>
                      <a:lnTo>
                        <a:pt x="0" y="5860"/>
                      </a:lnTo>
                      <a:cubicBezTo>
                        <a:pt x="22" y="5702"/>
                        <a:pt x="44" y="5543"/>
                        <a:pt x="66" y="5385"/>
                      </a:cubicBezTo>
                      <a:lnTo>
                        <a:pt x="748" y="4615"/>
                      </a:lnTo>
                      <a:cubicBezTo>
                        <a:pt x="726" y="4464"/>
                        <a:pt x="703" y="4312"/>
                        <a:pt x="681" y="4161"/>
                      </a:cubicBezTo>
                      <a:lnTo>
                        <a:pt x="866" y="3846"/>
                      </a:lnTo>
                      <a:cubicBezTo>
                        <a:pt x="789" y="3654"/>
                        <a:pt x="757" y="3639"/>
                        <a:pt x="681" y="3447"/>
                      </a:cubicBezTo>
                      <a:lnTo>
                        <a:pt x="353" y="3584"/>
                      </a:lnTo>
                      <a:lnTo>
                        <a:pt x="681" y="2850"/>
                      </a:lnTo>
                      <a:cubicBezTo>
                        <a:pt x="627" y="2541"/>
                        <a:pt x="524" y="2389"/>
                        <a:pt x="470" y="2080"/>
                      </a:cubicBezTo>
                      <a:lnTo>
                        <a:pt x="1430" y="769"/>
                      </a:lnTo>
                      <a:lnTo>
                        <a:pt x="2338" y="769"/>
                      </a:lnTo>
                      <a:lnTo>
                        <a:pt x="3020" y="961"/>
                      </a:lnTo>
                      <a:cubicBezTo>
                        <a:pt x="2945" y="705"/>
                        <a:pt x="2869" y="449"/>
                        <a:pt x="2794" y="192"/>
                      </a:cubicBezTo>
                      <a:lnTo>
                        <a:pt x="3248" y="0"/>
                      </a:lnTo>
                      <a:lnTo>
                        <a:pt x="4384" y="385"/>
                      </a:lnTo>
                      <a:lnTo>
                        <a:pt x="5293" y="385"/>
                      </a:lnTo>
                      <a:lnTo>
                        <a:pt x="5975" y="961"/>
                      </a:lnTo>
                      <a:lnTo>
                        <a:pt x="7111" y="961"/>
                      </a:lnTo>
                      <a:lnTo>
                        <a:pt x="7338" y="1154"/>
                      </a:lnTo>
                      <a:lnTo>
                        <a:pt x="8248" y="769"/>
                      </a:lnTo>
                      <a:lnTo>
                        <a:pt x="8702" y="769"/>
                      </a:lnTo>
                      <a:cubicBezTo>
                        <a:pt x="8651" y="1192"/>
                        <a:pt x="8582" y="1492"/>
                        <a:pt x="8531" y="1915"/>
                      </a:cubicBezTo>
                      <a:lnTo>
                        <a:pt x="9173" y="1958"/>
                      </a:lnTo>
                    </a:path>
                  </a:pathLst>
                </a:cu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湖南</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28" name="Freeform 27"/>
                <p:cNvSpPr/>
                <p:nvPr/>
              </p:nvSpPr>
              <p:spPr bwMode="gray">
                <a:xfrm>
                  <a:off x="5590165" y="5061008"/>
                  <a:ext cx="1388974" cy="784761"/>
                </a:xfrm>
                <a:custGeom>
                  <a:avLst/>
                  <a:gdLst>
                    <a:gd name="T0" fmla="*/ 2147483647 w 489"/>
                    <a:gd name="T1" fmla="*/ 2147483647 h 321"/>
                    <a:gd name="T2" fmla="*/ 2147483647 w 489"/>
                    <a:gd name="T3" fmla="*/ 2147483647 h 321"/>
                    <a:gd name="T4" fmla="*/ 2147483647 w 489"/>
                    <a:gd name="T5" fmla="*/ 2147483647 h 321"/>
                    <a:gd name="T6" fmla="*/ 2147483647 w 489"/>
                    <a:gd name="T7" fmla="*/ 2147483647 h 321"/>
                    <a:gd name="T8" fmla="*/ 2147483647 w 489"/>
                    <a:gd name="T9" fmla="*/ 2147483647 h 321"/>
                    <a:gd name="T10" fmla="*/ 2147483647 w 489"/>
                    <a:gd name="T11" fmla="*/ 2147483647 h 321"/>
                    <a:gd name="T12" fmla="*/ 2147483647 w 489"/>
                    <a:gd name="T13" fmla="*/ 2147483647 h 321"/>
                    <a:gd name="T14" fmla="*/ 2147483647 w 489"/>
                    <a:gd name="T15" fmla="*/ 2147483647 h 321"/>
                    <a:gd name="T16" fmla="*/ 2147483647 w 489"/>
                    <a:gd name="T17" fmla="*/ 2147483647 h 321"/>
                    <a:gd name="T18" fmla="*/ 2147483647 w 489"/>
                    <a:gd name="T19" fmla="*/ 2147483647 h 321"/>
                    <a:gd name="T20" fmla="*/ 2147483647 w 489"/>
                    <a:gd name="T21" fmla="*/ 2147483647 h 321"/>
                    <a:gd name="T22" fmla="*/ 2147483647 w 489"/>
                    <a:gd name="T23" fmla="*/ 2147483647 h 321"/>
                    <a:gd name="T24" fmla="*/ 2147483647 w 489"/>
                    <a:gd name="T25" fmla="*/ 2147483647 h 321"/>
                    <a:gd name="T26" fmla="*/ 2147483647 w 489"/>
                    <a:gd name="T27" fmla="*/ 2147483647 h 321"/>
                    <a:gd name="T28" fmla="*/ 2147483647 w 489"/>
                    <a:gd name="T29" fmla="*/ 2147483647 h 321"/>
                    <a:gd name="T30" fmla="*/ 2147483647 w 489"/>
                    <a:gd name="T31" fmla="*/ 2147483647 h 321"/>
                    <a:gd name="T32" fmla="*/ 2147483647 w 489"/>
                    <a:gd name="T33" fmla="*/ 2147483647 h 321"/>
                    <a:gd name="T34" fmla="*/ 2147483647 w 489"/>
                    <a:gd name="T35" fmla="*/ 2147483647 h 321"/>
                    <a:gd name="T36" fmla="*/ 2147483647 w 489"/>
                    <a:gd name="T37" fmla="*/ 2147483647 h 321"/>
                    <a:gd name="T38" fmla="*/ 2147483647 w 489"/>
                    <a:gd name="T39" fmla="*/ 2147483647 h 321"/>
                    <a:gd name="T40" fmla="*/ 0 w 489"/>
                    <a:gd name="T41" fmla="*/ 2147483647 h 321"/>
                    <a:gd name="T42" fmla="*/ 2147483647 w 489"/>
                    <a:gd name="T43" fmla="*/ 2147483647 h 321"/>
                    <a:gd name="T44" fmla="*/ 2147483647 w 489"/>
                    <a:gd name="T45" fmla="*/ 2147483647 h 321"/>
                    <a:gd name="T46" fmla="*/ 0 w 489"/>
                    <a:gd name="T47" fmla="*/ 2147483647 h 321"/>
                    <a:gd name="T48" fmla="*/ 0 w 489"/>
                    <a:gd name="T49" fmla="*/ 2147483647 h 321"/>
                    <a:gd name="T50" fmla="*/ 2147483647 w 489"/>
                    <a:gd name="T51" fmla="*/ 2147483647 h 321"/>
                    <a:gd name="T52" fmla="*/ 2147483647 w 489"/>
                    <a:gd name="T53" fmla="*/ 2147483647 h 321"/>
                    <a:gd name="T54" fmla="*/ 2147483647 w 489"/>
                    <a:gd name="T55" fmla="*/ 2147483647 h 321"/>
                    <a:gd name="T56" fmla="*/ 2147483647 w 489"/>
                    <a:gd name="T57" fmla="*/ 2147483647 h 321"/>
                    <a:gd name="T58" fmla="*/ 2147483647 w 489"/>
                    <a:gd name="T59" fmla="*/ 2147483647 h 321"/>
                    <a:gd name="T60" fmla="*/ 2147483647 w 489"/>
                    <a:gd name="T61" fmla="*/ 2147483647 h 321"/>
                    <a:gd name="T62" fmla="*/ 2147483647 w 489"/>
                    <a:gd name="T63" fmla="*/ 2147483647 h 321"/>
                    <a:gd name="T64" fmla="*/ 2147483647 w 489"/>
                    <a:gd name="T65" fmla="*/ 2147483647 h 321"/>
                    <a:gd name="T66" fmla="*/ 2147483647 w 489"/>
                    <a:gd name="T67" fmla="*/ 2147483647 h 321"/>
                    <a:gd name="T68" fmla="*/ 2147483647 w 489"/>
                    <a:gd name="T69" fmla="*/ 2147483647 h 321"/>
                    <a:gd name="T70" fmla="*/ 2147483647 w 489"/>
                    <a:gd name="T71" fmla="*/ 2147483647 h 321"/>
                    <a:gd name="T72" fmla="*/ 2147483647 w 489"/>
                    <a:gd name="T73" fmla="*/ 2147483647 h 321"/>
                    <a:gd name="T74" fmla="*/ 2147483647 w 489"/>
                    <a:gd name="T75" fmla="*/ 0 h 321"/>
                    <a:gd name="T76" fmla="*/ 2147483647 w 489"/>
                    <a:gd name="T77" fmla="*/ 2147483647 h 321"/>
                    <a:gd name="T78" fmla="*/ 2147483647 w 489"/>
                    <a:gd name="T79" fmla="*/ 2147483647 h 321"/>
                    <a:gd name="T80" fmla="*/ 2147483647 w 489"/>
                    <a:gd name="T81" fmla="*/ 2147483647 h 321"/>
                    <a:gd name="T82" fmla="*/ 2147483647 w 489"/>
                    <a:gd name="T83" fmla="*/ 2147483647 h 321"/>
                    <a:gd name="T84" fmla="*/ 2147483647 w 489"/>
                    <a:gd name="T85" fmla="*/ 2147483647 h 321"/>
                    <a:gd name="T86" fmla="*/ 2147483647 w 489"/>
                    <a:gd name="T87" fmla="*/ 2147483647 h 321"/>
                    <a:gd name="T88" fmla="*/ 2147483647 w 489"/>
                    <a:gd name="T89" fmla="*/ 2147483647 h 321"/>
                    <a:gd name="T90" fmla="*/ 2147483647 w 489"/>
                    <a:gd name="T91" fmla="*/ 2147483647 h 321"/>
                    <a:gd name="T92" fmla="*/ 2147483647 w 489"/>
                    <a:gd name="T93" fmla="*/ 2147483647 h 321"/>
                    <a:gd name="T94" fmla="*/ 2147483647 w 489"/>
                    <a:gd name="T95" fmla="*/ 2147483647 h 321"/>
                    <a:gd name="T96" fmla="*/ 2147483647 w 489"/>
                    <a:gd name="T97" fmla="*/ 2147483647 h 321"/>
                    <a:gd name="T98" fmla="*/ 2147483647 w 489"/>
                    <a:gd name="T99" fmla="*/ 2147483647 h 321"/>
                    <a:gd name="T100" fmla="*/ 2147483647 w 489"/>
                    <a:gd name="T101" fmla="*/ 2147483647 h 321"/>
                    <a:gd name="T102" fmla="*/ 2147483647 w 489"/>
                    <a:gd name="T103" fmla="*/ 2147483647 h 321"/>
                    <a:gd name="T104" fmla="*/ 2147483647 w 489"/>
                    <a:gd name="T105" fmla="*/ 2147483647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 name="connsiteX0" fmla="*/ 9980 w 9980"/>
                    <a:gd name="connsiteY0" fmla="*/ 7726 h 9969"/>
                    <a:gd name="connsiteX1" fmla="*/ 9162 w 9980"/>
                    <a:gd name="connsiteY1" fmla="*/ 8224 h 9969"/>
                    <a:gd name="connsiteX2" fmla="*/ 8016 w 9980"/>
                    <a:gd name="connsiteY2" fmla="*/ 9221 h 9969"/>
                    <a:gd name="connsiteX3" fmla="*/ 7526 w 9980"/>
                    <a:gd name="connsiteY3" fmla="*/ 9470 h 9969"/>
                    <a:gd name="connsiteX4" fmla="*/ 7198 w 9980"/>
                    <a:gd name="connsiteY4" fmla="*/ 9969 h 9969"/>
                    <a:gd name="connsiteX5" fmla="*/ 6708 w 9980"/>
                    <a:gd name="connsiteY5" fmla="*/ 9969 h 9969"/>
                    <a:gd name="connsiteX6" fmla="*/ 6871 w 9980"/>
                    <a:gd name="connsiteY6" fmla="*/ 8474 h 9969"/>
                    <a:gd name="connsiteX7" fmla="*/ 6544 w 9980"/>
                    <a:gd name="connsiteY7" fmla="*/ 8474 h 9969"/>
                    <a:gd name="connsiteX8" fmla="*/ 5890 w 9980"/>
                    <a:gd name="connsiteY8" fmla="*/ 8972 h 9969"/>
                    <a:gd name="connsiteX9" fmla="*/ 5726 w 9980"/>
                    <a:gd name="connsiteY9" fmla="*/ 8723 h 9969"/>
                    <a:gd name="connsiteX10" fmla="*/ 4908 w 9980"/>
                    <a:gd name="connsiteY10" fmla="*/ 8723 h 9969"/>
                    <a:gd name="connsiteX11" fmla="*/ 4581 w 9980"/>
                    <a:gd name="connsiteY11" fmla="*/ 7975 h 9969"/>
                    <a:gd name="connsiteX12" fmla="*/ 3763 w 9980"/>
                    <a:gd name="connsiteY12" fmla="*/ 7975 h 9969"/>
                    <a:gd name="connsiteX13" fmla="*/ 2945 w 9980"/>
                    <a:gd name="connsiteY13" fmla="*/ 7477 h 9969"/>
                    <a:gd name="connsiteX14" fmla="*/ 2618 w 9980"/>
                    <a:gd name="connsiteY14" fmla="*/ 7726 h 9969"/>
                    <a:gd name="connsiteX15" fmla="*/ 2781 w 9980"/>
                    <a:gd name="connsiteY15" fmla="*/ 8723 h 9969"/>
                    <a:gd name="connsiteX16" fmla="*/ 2290 w 9980"/>
                    <a:gd name="connsiteY16" fmla="*/ 8474 h 9969"/>
                    <a:gd name="connsiteX17" fmla="*/ 1636 w 9980"/>
                    <a:gd name="connsiteY17" fmla="*/ 8474 h 9969"/>
                    <a:gd name="connsiteX18" fmla="*/ 982 w 9980"/>
                    <a:gd name="connsiteY18" fmla="*/ 9969 h 9969"/>
                    <a:gd name="connsiteX19" fmla="*/ 164 w 9980"/>
                    <a:gd name="connsiteY19" fmla="*/ 8474 h 9969"/>
                    <a:gd name="connsiteX20" fmla="*/ 0 w 9980"/>
                    <a:gd name="connsiteY20" fmla="*/ 8474 h 9969"/>
                    <a:gd name="connsiteX21" fmla="*/ 164 w 9980"/>
                    <a:gd name="connsiteY21" fmla="*/ 7975 h 9969"/>
                    <a:gd name="connsiteX22" fmla="*/ 327 w 9980"/>
                    <a:gd name="connsiteY22" fmla="*/ 7726 h 9969"/>
                    <a:gd name="connsiteX23" fmla="*/ 0 w 9980"/>
                    <a:gd name="connsiteY23" fmla="*/ 7227 h 9969"/>
                    <a:gd name="connsiteX24" fmla="*/ 0 w 9980"/>
                    <a:gd name="connsiteY24" fmla="*/ 6978 h 9969"/>
                    <a:gd name="connsiteX25" fmla="*/ 327 w 9980"/>
                    <a:gd name="connsiteY25" fmla="*/ 6480 h 9969"/>
                    <a:gd name="connsiteX26" fmla="*/ 1472 w 9980"/>
                    <a:gd name="connsiteY26" fmla="*/ 6480 h 9969"/>
                    <a:gd name="connsiteX27" fmla="*/ 1963 w 9980"/>
                    <a:gd name="connsiteY27" fmla="*/ 5981 h 9969"/>
                    <a:gd name="connsiteX28" fmla="*/ 2290 w 9980"/>
                    <a:gd name="connsiteY28" fmla="*/ 5732 h 9969"/>
                    <a:gd name="connsiteX29" fmla="*/ 2290 w 9980"/>
                    <a:gd name="connsiteY29" fmla="*/ 4984 h 9969"/>
                    <a:gd name="connsiteX30" fmla="*/ 1636 w 9980"/>
                    <a:gd name="connsiteY30" fmla="*/ 3738 h 9969"/>
                    <a:gd name="connsiteX31" fmla="*/ 1472 w 9980"/>
                    <a:gd name="connsiteY31" fmla="*/ 2492 h 9969"/>
                    <a:gd name="connsiteX32" fmla="*/ 1800 w 9980"/>
                    <a:gd name="connsiteY32" fmla="*/ 1745 h 9969"/>
                    <a:gd name="connsiteX33" fmla="*/ 1800 w 9980"/>
                    <a:gd name="connsiteY33" fmla="*/ 1246 h 9969"/>
                    <a:gd name="connsiteX34" fmla="*/ 1472 w 9980"/>
                    <a:gd name="connsiteY34" fmla="*/ 249 h 9969"/>
                    <a:gd name="connsiteX35" fmla="*/ 2618 w 9980"/>
                    <a:gd name="connsiteY35" fmla="*/ 249 h 9969"/>
                    <a:gd name="connsiteX36" fmla="*/ 2945 w 9980"/>
                    <a:gd name="connsiteY36" fmla="*/ 498 h 9969"/>
                    <a:gd name="connsiteX37" fmla="*/ 3436 w 9980"/>
                    <a:gd name="connsiteY37" fmla="*/ 0 h 9969"/>
                    <a:gd name="connsiteX38" fmla="*/ 4206 w 9980"/>
                    <a:gd name="connsiteY38" fmla="*/ 1944 h 9969"/>
                    <a:gd name="connsiteX39" fmla="*/ 5726 w 9980"/>
                    <a:gd name="connsiteY39" fmla="*/ 2243 h 9969"/>
                    <a:gd name="connsiteX40" fmla="*/ 6053 w 9980"/>
                    <a:gd name="connsiteY40" fmla="*/ 2492 h 9969"/>
                    <a:gd name="connsiteX41" fmla="*/ 6380 w 9980"/>
                    <a:gd name="connsiteY41" fmla="*/ 2243 h 9969"/>
                    <a:gd name="connsiteX42" fmla="*/ 6871 w 9980"/>
                    <a:gd name="connsiteY42" fmla="*/ 2741 h 9969"/>
                    <a:gd name="connsiteX43" fmla="*/ 6871 w 9980"/>
                    <a:gd name="connsiteY43" fmla="*/ 3489 h 9969"/>
                    <a:gd name="connsiteX44" fmla="*/ 7198 w 9980"/>
                    <a:gd name="connsiteY44" fmla="*/ 3988 h 9969"/>
                    <a:gd name="connsiteX45" fmla="*/ 7362 w 9980"/>
                    <a:gd name="connsiteY45" fmla="*/ 3489 h 9969"/>
                    <a:gd name="connsiteX46" fmla="*/ 7689 w 9980"/>
                    <a:gd name="connsiteY46" fmla="*/ 3988 h 9969"/>
                    <a:gd name="connsiteX47" fmla="*/ 8344 w 9980"/>
                    <a:gd name="connsiteY47" fmla="*/ 3988 h 9969"/>
                    <a:gd name="connsiteX48" fmla="*/ 8507 w 9980"/>
                    <a:gd name="connsiteY48" fmla="*/ 3738 h 9969"/>
                    <a:gd name="connsiteX49" fmla="*/ 9489 w 9980"/>
                    <a:gd name="connsiteY49" fmla="*/ 4735 h 9969"/>
                    <a:gd name="connsiteX50" fmla="*/ 9652 w 9980"/>
                    <a:gd name="connsiteY50" fmla="*/ 5981 h 9969"/>
                    <a:gd name="connsiteX51" fmla="*/ 9652 w 9980"/>
                    <a:gd name="connsiteY51" fmla="*/ 6729 h 9969"/>
                    <a:gd name="connsiteX52" fmla="*/ 9980 w 9980"/>
                    <a:gd name="connsiteY52" fmla="*/ 7726 h 9969"/>
                    <a:gd name="connsiteX0-1" fmla="*/ 10000 w 10000"/>
                    <a:gd name="connsiteY0-2" fmla="*/ 7750 h 10000"/>
                    <a:gd name="connsiteX1-3" fmla="*/ 9180 w 10000"/>
                    <a:gd name="connsiteY1-4" fmla="*/ 8250 h 10000"/>
                    <a:gd name="connsiteX2-5" fmla="*/ 8032 w 10000"/>
                    <a:gd name="connsiteY2-6" fmla="*/ 9250 h 10000"/>
                    <a:gd name="connsiteX3-7" fmla="*/ 7541 w 10000"/>
                    <a:gd name="connsiteY3-8" fmla="*/ 9499 h 10000"/>
                    <a:gd name="connsiteX4-9" fmla="*/ 7212 w 10000"/>
                    <a:gd name="connsiteY4-10" fmla="*/ 10000 h 10000"/>
                    <a:gd name="connsiteX5-11" fmla="*/ 6721 w 10000"/>
                    <a:gd name="connsiteY5-12" fmla="*/ 10000 h 10000"/>
                    <a:gd name="connsiteX6-13" fmla="*/ 6885 w 10000"/>
                    <a:gd name="connsiteY6-14" fmla="*/ 8500 h 10000"/>
                    <a:gd name="connsiteX7-15" fmla="*/ 6557 w 10000"/>
                    <a:gd name="connsiteY7-16" fmla="*/ 8500 h 10000"/>
                    <a:gd name="connsiteX8-17" fmla="*/ 5902 w 10000"/>
                    <a:gd name="connsiteY8-18" fmla="*/ 9000 h 10000"/>
                    <a:gd name="connsiteX9-19" fmla="*/ 5737 w 10000"/>
                    <a:gd name="connsiteY9-20" fmla="*/ 8750 h 10000"/>
                    <a:gd name="connsiteX10-21" fmla="*/ 4918 w 10000"/>
                    <a:gd name="connsiteY10-22" fmla="*/ 8750 h 10000"/>
                    <a:gd name="connsiteX11-23" fmla="*/ 4590 w 10000"/>
                    <a:gd name="connsiteY11-24" fmla="*/ 8000 h 10000"/>
                    <a:gd name="connsiteX12-25" fmla="*/ 3771 w 10000"/>
                    <a:gd name="connsiteY12-26" fmla="*/ 8000 h 10000"/>
                    <a:gd name="connsiteX13-27" fmla="*/ 2951 w 10000"/>
                    <a:gd name="connsiteY13-28" fmla="*/ 7500 h 10000"/>
                    <a:gd name="connsiteX14-29" fmla="*/ 2623 w 10000"/>
                    <a:gd name="connsiteY14-30" fmla="*/ 7750 h 10000"/>
                    <a:gd name="connsiteX15-31" fmla="*/ 2787 w 10000"/>
                    <a:gd name="connsiteY15-32" fmla="*/ 8750 h 10000"/>
                    <a:gd name="connsiteX16-33" fmla="*/ 2295 w 10000"/>
                    <a:gd name="connsiteY16-34" fmla="*/ 8500 h 10000"/>
                    <a:gd name="connsiteX17-35" fmla="*/ 1639 w 10000"/>
                    <a:gd name="connsiteY17-36" fmla="*/ 8500 h 10000"/>
                    <a:gd name="connsiteX18-37" fmla="*/ 984 w 10000"/>
                    <a:gd name="connsiteY18-38" fmla="*/ 10000 h 10000"/>
                    <a:gd name="connsiteX19-39" fmla="*/ 164 w 10000"/>
                    <a:gd name="connsiteY19-40" fmla="*/ 8500 h 10000"/>
                    <a:gd name="connsiteX20-41" fmla="*/ 0 w 10000"/>
                    <a:gd name="connsiteY20-42" fmla="*/ 8500 h 10000"/>
                    <a:gd name="connsiteX21-43" fmla="*/ 164 w 10000"/>
                    <a:gd name="connsiteY21-44" fmla="*/ 8000 h 10000"/>
                    <a:gd name="connsiteX22-45" fmla="*/ 328 w 10000"/>
                    <a:gd name="connsiteY22-46" fmla="*/ 7750 h 10000"/>
                    <a:gd name="connsiteX23-47" fmla="*/ 0 w 10000"/>
                    <a:gd name="connsiteY23-48" fmla="*/ 7249 h 10000"/>
                    <a:gd name="connsiteX24-49" fmla="*/ 0 w 10000"/>
                    <a:gd name="connsiteY24-50" fmla="*/ 7000 h 10000"/>
                    <a:gd name="connsiteX25-51" fmla="*/ 328 w 10000"/>
                    <a:gd name="connsiteY25-52" fmla="*/ 6500 h 10000"/>
                    <a:gd name="connsiteX26-53" fmla="*/ 1475 w 10000"/>
                    <a:gd name="connsiteY26-54" fmla="*/ 6500 h 10000"/>
                    <a:gd name="connsiteX27-55" fmla="*/ 1967 w 10000"/>
                    <a:gd name="connsiteY27-56" fmla="*/ 6000 h 10000"/>
                    <a:gd name="connsiteX28-57" fmla="*/ 2295 w 10000"/>
                    <a:gd name="connsiteY28-58" fmla="*/ 5750 h 10000"/>
                    <a:gd name="connsiteX29-59" fmla="*/ 2295 w 10000"/>
                    <a:gd name="connsiteY29-60" fmla="*/ 4999 h 10000"/>
                    <a:gd name="connsiteX30-61" fmla="*/ 1639 w 10000"/>
                    <a:gd name="connsiteY30-62" fmla="*/ 3750 h 10000"/>
                    <a:gd name="connsiteX31-63" fmla="*/ 1475 w 10000"/>
                    <a:gd name="connsiteY31-64" fmla="*/ 2500 h 10000"/>
                    <a:gd name="connsiteX32-65" fmla="*/ 1645 w 10000"/>
                    <a:gd name="connsiteY32-66" fmla="*/ 1690 h 10000"/>
                    <a:gd name="connsiteX33-67" fmla="*/ 1804 w 10000"/>
                    <a:gd name="connsiteY33-68" fmla="*/ 1250 h 10000"/>
                    <a:gd name="connsiteX34-69" fmla="*/ 1475 w 10000"/>
                    <a:gd name="connsiteY34-70" fmla="*/ 250 h 10000"/>
                    <a:gd name="connsiteX35-71" fmla="*/ 2623 w 10000"/>
                    <a:gd name="connsiteY35-72" fmla="*/ 250 h 10000"/>
                    <a:gd name="connsiteX36-73" fmla="*/ 2951 w 10000"/>
                    <a:gd name="connsiteY36-74" fmla="*/ 500 h 10000"/>
                    <a:gd name="connsiteX37-75" fmla="*/ 3443 w 10000"/>
                    <a:gd name="connsiteY37-76" fmla="*/ 0 h 10000"/>
                    <a:gd name="connsiteX38-77" fmla="*/ 4214 w 10000"/>
                    <a:gd name="connsiteY38-78" fmla="*/ 1950 h 10000"/>
                    <a:gd name="connsiteX39-79" fmla="*/ 5737 w 10000"/>
                    <a:gd name="connsiteY39-80" fmla="*/ 2250 h 10000"/>
                    <a:gd name="connsiteX40-81" fmla="*/ 6065 w 10000"/>
                    <a:gd name="connsiteY40-82" fmla="*/ 2500 h 10000"/>
                    <a:gd name="connsiteX41-83" fmla="*/ 6393 w 10000"/>
                    <a:gd name="connsiteY41-84" fmla="*/ 2250 h 10000"/>
                    <a:gd name="connsiteX42-85" fmla="*/ 6885 w 10000"/>
                    <a:gd name="connsiteY42-86" fmla="*/ 2750 h 10000"/>
                    <a:gd name="connsiteX43-87" fmla="*/ 6885 w 10000"/>
                    <a:gd name="connsiteY43-88" fmla="*/ 3500 h 10000"/>
                    <a:gd name="connsiteX44-89" fmla="*/ 7212 w 10000"/>
                    <a:gd name="connsiteY44-90" fmla="*/ 4000 h 10000"/>
                    <a:gd name="connsiteX45-91" fmla="*/ 7377 w 10000"/>
                    <a:gd name="connsiteY45-92" fmla="*/ 3500 h 10000"/>
                    <a:gd name="connsiteX46-93" fmla="*/ 7704 w 10000"/>
                    <a:gd name="connsiteY46-94" fmla="*/ 4000 h 10000"/>
                    <a:gd name="connsiteX47-95" fmla="*/ 8361 w 10000"/>
                    <a:gd name="connsiteY47-96" fmla="*/ 4000 h 10000"/>
                    <a:gd name="connsiteX48-97" fmla="*/ 8524 w 10000"/>
                    <a:gd name="connsiteY48-98" fmla="*/ 3750 h 10000"/>
                    <a:gd name="connsiteX49-99" fmla="*/ 9508 w 10000"/>
                    <a:gd name="connsiteY49-100" fmla="*/ 4750 h 10000"/>
                    <a:gd name="connsiteX50-101" fmla="*/ 9671 w 10000"/>
                    <a:gd name="connsiteY50-102" fmla="*/ 6000 h 10000"/>
                    <a:gd name="connsiteX51-103" fmla="*/ 9671 w 10000"/>
                    <a:gd name="connsiteY51-104" fmla="*/ 6750 h 10000"/>
                    <a:gd name="connsiteX52-105" fmla="*/ 10000 w 10000"/>
                    <a:gd name="connsiteY52-106" fmla="*/ 7750 h 10000"/>
                    <a:gd name="connsiteX0-107" fmla="*/ 10000 w 10000"/>
                    <a:gd name="connsiteY0-108" fmla="*/ 7750 h 10000"/>
                    <a:gd name="connsiteX1-109" fmla="*/ 9180 w 10000"/>
                    <a:gd name="connsiteY1-110" fmla="*/ 8250 h 10000"/>
                    <a:gd name="connsiteX2-111" fmla="*/ 8032 w 10000"/>
                    <a:gd name="connsiteY2-112" fmla="*/ 9250 h 10000"/>
                    <a:gd name="connsiteX3-113" fmla="*/ 7541 w 10000"/>
                    <a:gd name="connsiteY3-114" fmla="*/ 9499 h 10000"/>
                    <a:gd name="connsiteX4-115" fmla="*/ 7212 w 10000"/>
                    <a:gd name="connsiteY4-116" fmla="*/ 10000 h 10000"/>
                    <a:gd name="connsiteX5-117" fmla="*/ 6721 w 10000"/>
                    <a:gd name="connsiteY5-118" fmla="*/ 10000 h 10000"/>
                    <a:gd name="connsiteX6-119" fmla="*/ 6885 w 10000"/>
                    <a:gd name="connsiteY6-120" fmla="*/ 8500 h 10000"/>
                    <a:gd name="connsiteX7-121" fmla="*/ 6557 w 10000"/>
                    <a:gd name="connsiteY7-122" fmla="*/ 8500 h 10000"/>
                    <a:gd name="connsiteX8-123" fmla="*/ 5902 w 10000"/>
                    <a:gd name="connsiteY8-124" fmla="*/ 9000 h 10000"/>
                    <a:gd name="connsiteX9-125" fmla="*/ 5737 w 10000"/>
                    <a:gd name="connsiteY9-126" fmla="*/ 8750 h 10000"/>
                    <a:gd name="connsiteX10-127" fmla="*/ 4918 w 10000"/>
                    <a:gd name="connsiteY10-128" fmla="*/ 8750 h 10000"/>
                    <a:gd name="connsiteX11-129" fmla="*/ 4590 w 10000"/>
                    <a:gd name="connsiteY11-130" fmla="*/ 8000 h 10000"/>
                    <a:gd name="connsiteX12-131" fmla="*/ 3771 w 10000"/>
                    <a:gd name="connsiteY12-132" fmla="*/ 8000 h 10000"/>
                    <a:gd name="connsiteX13-133" fmla="*/ 2951 w 10000"/>
                    <a:gd name="connsiteY13-134" fmla="*/ 7500 h 10000"/>
                    <a:gd name="connsiteX14-135" fmla="*/ 2623 w 10000"/>
                    <a:gd name="connsiteY14-136" fmla="*/ 7750 h 10000"/>
                    <a:gd name="connsiteX15-137" fmla="*/ 2819 w 10000"/>
                    <a:gd name="connsiteY15-138" fmla="*/ 8570 h 10000"/>
                    <a:gd name="connsiteX16-139" fmla="*/ 2295 w 10000"/>
                    <a:gd name="connsiteY16-140" fmla="*/ 8500 h 10000"/>
                    <a:gd name="connsiteX17-141" fmla="*/ 1639 w 10000"/>
                    <a:gd name="connsiteY17-142" fmla="*/ 8500 h 10000"/>
                    <a:gd name="connsiteX18-143" fmla="*/ 984 w 10000"/>
                    <a:gd name="connsiteY18-144" fmla="*/ 10000 h 10000"/>
                    <a:gd name="connsiteX19-145" fmla="*/ 164 w 10000"/>
                    <a:gd name="connsiteY19-146" fmla="*/ 8500 h 10000"/>
                    <a:gd name="connsiteX20-147" fmla="*/ 0 w 10000"/>
                    <a:gd name="connsiteY20-148" fmla="*/ 8500 h 10000"/>
                    <a:gd name="connsiteX21-149" fmla="*/ 164 w 10000"/>
                    <a:gd name="connsiteY21-150" fmla="*/ 8000 h 10000"/>
                    <a:gd name="connsiteX22-151" fmla="*/ 328 w 10000"/>
                    <a:gd name="connsiteY22-152" fmla="*/ 7750 h 10000"/>
                    <a:gd name="connsiteX23-153" fmla="*/ 0 w 10000"/>
                    <a:gd name="connsiteY23-154" fmla="*/ 7249 h 10000"/>
                    <a:gd name="connsiteX24-155" fmla="*/ 0 w 10000"/>
                    <a:gd name="connsiteY24-156" fmla="*/ 7000 h 10000"/>
                    <a:gd name="connsiteX25-157" fmla="*/ 328 w 10000"/>
                    <a:gd name="connsiteY25-158" fmla="*/ 6500 h 10000"/>
                    <a:gd name="connsiteX26-159" fmla="*/ 1475 w 10000"/>
                    <a:gd name="connsiteY26-160" fmla="*/ 6500 h 10000"/>
                    <a:gd name="connsiteX27-161" fmla="*/ 1967 w 10000"/>
                    <a:gd name="connsiteY27-162" fmla="*/ 6000 h 10000"/>
                    <a:gd name="connsiteX28-163" fmla="*/ 2295 w 10000"/>
                    <a:gd name="connsiteY28-164" fmla="*/ 5750 h 10000"/>
                    <a:gd name="connsiteX29-165" fmla="*/ 2295 w 10000"/>
                    <a:gd name="connsiteY29-166" fmla="*/ 4999 h 10000"/>
                    <a:gd name="connsiteX30-167" fmla="*/ 1639 w 10000"/>
                    <a:gd name="connsiteY30-168" fmla="*/ 3750 h 10000"/>
                    <a:gd name="connsiteX31-169" fmla="*/ 1475 w 10000"/>
                    <a:gd name="connsiteY31-170" fmla="*/ 2500 h 10000"/>
                    <a:gd name="connsiteX32-171" fmla="*/ 1645 w 10000"/>
                    <a:gd name="connsiteY32-172" fmla="*/ 1690 h 10000"/>
                    <a:gd name="connsiteX33-173" fmla="*/ 1804 w 10000"/>
                    <a:gd name="connsiteY33-174" fmla="*/ 1250 h 10000"/>
                    <a:gd name="connsiteX34-175" fmla="*/ 1475 w 10000"/>
                    <a:gd name="connsiteY34-176" fmla="*/ 250 h 10000"/>
                    <a:gd name="connsiteX35-177" fmla="*/ 2623 w 10000"/>
                    <a:gd name="connsiteY35-178" fmla="*/ 250 h 10000"/>
                    <a:gd name="connsiteX36-179" fmla="*/ 2951 w 10000"/>
                    <a:gd name="connsiteY36-180" fmla="*/ 500 h 10000"/>
                    <a:gd name="connsiteX37-181" fmla="*/ 3443 w 10000"/>
                    <a:gd name="connsiteY37-182" fmla="*/ 0 h 10000"/>
                    <a:gd name="connsiteX38-183" fmla="*/ 4214 w 10000"/>
                    <a:gd name="connsiteY38-184" fmla="*/ 1950 h 10000"/>
                    <a:gd name="connsiteX39-185" fmla="*/ 5737 w 10000"/>
                    <a:gd name="connsiteY39-186" fmla="*/ 2250 h 10000"/>
                    <a:gd name="connsiteX40-187" fmla="*/ 6065 w 10000"/>
                    <a:gd name="connsiteY40-188" fmla="*/ 2500 h 10000"/>
                    <a:gd name="connsiteX41-189" fmla="*/ 6393 w 10000"/>
                    <a:gd name="connsiteY41-190" fmla="*/ 2250 h 10000"/>
                    <a:gd name="connsiteX42-191" fmla="*/ 6885 w 10000"/>
                    <a:gd name="connsiteY42-192" fmla="*/ 2750 h 10000"/>
                    <a:gd name="connsiteX43-193" fmla="*/ 6885 w 10000"/>
                    <a:gd name="connsiteY43-194" fmla="*/ 3500 h 10000"/>
                    <a:gd name="connsiteX44-195" fmla="*/ 7212 w 10000"/>
                    <a:gd name="connsiteY44-196" fmla="*/ 4000 h 10000"/>
                    <a:gd name="connsiteX45-197" fmla="*/ 7377 w 10000"/>
                    <a:gd name="connsiteY45-198" fmla="*/ 3500 h 10000"/>
                    <a:gd name="connsiteX46-199" fmla="*/ 7704 w 10000"/>
                    <a:gd name="connsiteY46-200" fmla="*/ 4000 h 10000"/>
                    <a:gd name="connsiteX47-201" fmla="*/ 8361 w 10000"/>
                    <a:gd name="connsiteY47-202" fmla="*/ 4000 h 10000"/>
                    <a:gd name="connsiteX48-203" fmla="*/ 8524 w 10000"/>
                    <a:gd name="connsiteY48-204" fmla="*/ 3750 h 10000"/>
                    <a:gd name="connsiteX49-205" fmla="*/ 9508 w 10000"/>
                    <a:gd name="connsiteY49-206" fmla="*/ 4750 h 10000"/>
                    <a:gd name="connsiteX50-207" fmla="*/ 9671 w 10000"/>
                    <a:gd name="connsiteY50-208" fmla="*/ 6000 h 10000"/>
                    <a:gd name="connsiteX51-209" fmla="*/ 9671 w 10000"/>
                    <a:gd name="connsiteY51-210" fmla="*/ 6750 h 10000"/>
                    <a:gd name="connsiteX52-211" fmla="*/ 10000 w 10000"/>
                    <a:gd name="connsiteY52-212" fmla="*/ 7750 h 10000"/>
                    <a:gd name="connsiteX0-213" fmla="*/ 10000 w 10000"/>
                    <a:gd name="connsiteY0-214" fmla="*/ 7750 h 10000"/>
                    <a:gd name="connsiteX1-215" fmla="*/ 9180 w 10000"/>
                    <a:gd name="connsiteY1-216" fmla="*/ 8250 h 10000"/>
                    <a:gd name="connsiteX2-217" fmla="*/ 8032 w 10000"/>
                    <a:gd name="connsiteY2-218" fmla="*/ 9250 h 10000"/>
                    <a:gd name="connsiteX3-219" fmla="*/ 7541 w 10000"/>
                    <a:gd name="connsiteY3-220" fmla="*/ 9499 h 10000"/>
                    <a:gd name="connsiteX4-221" fmla="*/ 7212 w 10000"/>
                    <a:gd name="connsiteY4-222" fmla="*/ 10000 h 10000"/>
                    <a:gd name="connsiteX5-223" fmla="*/ 6721 w 10000"/>
                    <a:gd name="connsiteY5-224" fmla="*/ 10000 h 10000"/>
                    <a:gd name="connsiteX6-225" fmla="*/ 6885 w 10000"/>
                    <a:gd name="connsiteY6-226" fmla="*/ 8500 h 10000"/>
                    <a:gd name="connsiteX7-227" fmla="*/ 6557 w 10000"/>
                    <a:gd name="connsiteY7-228" fmla="*/ 8500 h 10000"/>
                    <a:gd name="connsiteX8-229" fmla="*/ 5902 w 10000"/>
                    <a:gd name="connsiteY8-230" fmla="*/ 9000 h 10000"/>
                    <a:gd name="connsiteX9-231" fmla="*/ 5737 w 10000"/>
                    <a:gd name="connsiteY9-232" fmla="*/ 8750 h 10000"/>
                    <a:gd name="connsiteX10-233" fmla="*/ 4918 w 10000"/>
                    <a:gd name="connsiteY10-234" fmla="*/ 8750 h 10000"/>
                    <a:gd name="connsiteX11-235" fmla="*/ 4590 w 10000"/>
                    <a:gd name="connsiteY11-236" fmla="*/ 8000 h 10000"/>
                    <a:gd name="connsiteX12-237" fmla="*/ 3771 w 10000"/>
                    <a:gd name="connsiteY12-238" fmla="*/ 8000 h 10000"/>
                    <a:gd name="connsiteX13-239" fmla="*/ 2951 w 10000"/>
                    <a:gd name="connsiteY13-240" fmla="*/ 7500 h 10000"/>
                    <a:gd name="connsiteX14-241" fmla="*/ 2671 w 10000"/>
                    <a:gd name="connsiteY14-242" fmla="*/ 7720 h 10000"/>
                    <a:gd name="connsiteX15-243" fmla="*/ 2819 w 10000"/>
                    <a:gd name="connsiteY15-244" fmla="*/ 8570 h 10000"/>
                    <a:gd name="connsiteX16-245" fmla="*/ 2295 w 10000"/>
                    <a:gd name="connsiteY16-246" fmla="*/ 8500 h 10000"/>
                    <a:gd name="connsiteX17-247" fmla="*/ 1639 w 10000"/>
                    <a:gd name="connsiteY17-248" fmla="*/ 8500 h 10000"/>
                    <a:gd name="connsiteX18-249" fmla="*/ 984 w 10000"/>
                    <a:gd name="connsiteY18-250" fmla="*/ 10000 h 10000"/>
                    <a:gd name="connsiteX19-251" fmla="*/ 164 w 10000"/>
                    <a:gd name="connsiteY19-252" fmla="*/ 8500 h 10000"/>
                    <a:gd name="connsiteX20-253" fmla="*/ 0 w 10000"/>
                    <a:gd name="connsiteY20-254" fmla="*/ 8500 h 10000"/>
                    <a:gd name="connsiteX21-255" fmla="*/ 164 w 10000"/>
                    <a:gd name="connsiteY21-256" fmla="*/ 8000 h 10000"/>
                    <a:gd name="connsiteX22-257" fmla="*/ 328 w 10000"/>
                    <a:gd name="connsiteY22-258" fmla="*/ 7750 h 10000"/>
                    <a:gd name="connsiteX23-259" fmla="*/ 0 w 10000"/>
                    <a:gd name="connsiteY23-260" fmla="*/ 7249 h 10000"/>
                    <a:gd name="connsiteX24-261" fmla="*/ 0 w 10000"/>
                    <a:gd name="connsiteY24-262" fmla="*/ 7000 h 10000"/>
                    <a:gd name="connsiteX25-263" fmla="*/ 328 w 10000"/>
                    <a:gd name="connsiteY25-264" fmla="*/ 6500 h 10000"/>
                    <a:gd name="connsiteX26-265" fmla="*/ 1475 w 10000"/>
                    <a:gd name="connsiteY26-266" fmla="*/ 6500 h 10000"/>
                    <a:gd name="connsiteX27-267" fmla="*/ 1967 w 10000"/>
                    <a:gd name="connsiteY27-268" fmla="*/ 6000 h 10000"/>
                    <a:gd name="connsiteX28-269" fmla="*/ 2295 w 10000"/>
                    <a:gd name="connsiteY28-270" fmla="*/ 5750 h 10000"/>
                    <a:gd name="connsiteX29-271" fmla="*/ 2295 w 10000"/>
                    <a:gd name="connsiteY29-272" fmla="*/ 4999 h 10000"/>
                    <a:gd name="connsiteX30-273" fmla="*/ 1639 w 10000"/>
                    <a:gd name="connsiteY30-274" fmla="*/ 3750 h 10000"/>
                    <a:gd name="connsiteX31-275" fmla="*/ 1475 w 10000"/>
                    <a:gd name="connsiteY31-276" fmla="*/ 2500 h 10000"/>
                    <a:gd name="connsiteX32-277" fmla="*/ 1645 w 10000"/>
                    <a:gd name="connsiteY32-278" fmla="*/ 1690 h 10000"/>
                    <a:gd name="connsiteX33-279" fmla="*/ 1804 w 10000"/>
                    <a:gd name="connsiteY33-280" fmla="*/ 1250 h 10000"/>
                    <a:gd name="connsiteX34-281" fmla="*/ 1475 w 10000"/>
                    <a:gd name="connsiteY34-282" fmla="*/ 250 h 10000"/>
                    <a:gd name="connsiteX35-283" fmla="*/ 2623 w 10000"/>
                    <a:gd name="connsiteY35-284" fmla="*/ 250 h 10000"/>
                    <a:gd name="connsiteX36-285" fmla="*/ 2951 w 10000"/>
                    <a:gd name="connsiteY36-286" fmla="*/ 500 h 10000"/>
                    <a:gd name="connsiteX37-287" fmla="*/ 3443 w 10000"/>
                    <a:gd name="connsiteY37-288" fmla="*/ 0 h 10000"/>
                    <a:gd name="connsiteX38-289" fmla="*/ 4214 w 10000"/>
                    <a:gd name="connsiteY38-290" fmla="*/ 1950 h 10000"/>
                    <a:gd name="connsiteX39-291" fmla="*/ 5737 w 10000"/>
                    <a:gd name="connsiteY39-292" fmla="*/ 2250 h 10000"/>
                    <a:gd name="connsiteX40-293" fmla="*/ 6065 w 10000"/>
                    <a:gd name="connsiteY40-294" fmla="*/ 2500 h 10000"/>
                    <a:gd name="connsiteX41-295" fmla="*/ 6393 w 10000"/>
                    <a:gd name="connsiteY41-296" fmla="*/ 2250 h 10000"/>
                    <a:gd name="connsiteX42-297" fmla="*/ 6885 w 10000"/>
                    <a:gd name="connsiteY42-298" fmla="*/ 2750 h 10000"/>
                    <a:gd name="connsiteX43-299" fmla="*/ 6885 w 10000"/>
                    <a:gd name="connsiteY43-300" fmla="*/ 3500 h 10000"/>
                    <a:gd name="connsiteX44-301" fmla="*/ 7212 w 10000"/>
                    <a:gd name="connsiteY44-302" fmla="*/ 4000 h 10000"/>
                    <a:gd name="connsiteX45-303" fmla="*/ 7377 w 10000"/>
                    <a:gd name="connsiteY45-304" fmla="*/ 3500 h 10000"/>
                    <a:gd name="connsiteX46-305" fmla="*/ 7704 w 10000"/>
                    <a:gd name="connsiteY46-306" fmla="*/ 4000 h 10000"/>
                    <a:gd name="connsiteX47-307" fmla="*/ 8361 w 10000"/>
                    <a:gd name="connsiteY47-308" fmla="*/ 4000 h 10000"/>
                    <a:gd name="connsiteX48-309" fmla="*/ 8524 w 10000"/>
                    <a:gd name="connsiteY48-310" fmla="*/ 3750 h 10000"/>
                    <a:gd name="connsiteX49-311" fmla="*/ 9508 w 10000"/>
                    <a:gd name="connsiteY49-312" fmla="*/ 4750 h 10000"/>
                    <a:gd name="connsiteX50-313" fmla="*/ 9671 w 10000"/>
                    <a:gd name="connsiteY50-314" fmla="*/ 6000 h 10000"/>
                    <a:gd name="connsiteX51-315" fmla="*/ 9671 w 10000"/>
                    <a:gd name="connsiteY51-316" fmla="*/ 6750 h 10000"/>
                    <a:gd name="connsiteX52-317" fmla="*/ 10000 w 10000"/>
                    <a:gd name="connsiteY52-318" fmla="*/ 7750 h 10000"/>
                    <a:gd name="connsiteX0-319" fmla="*/ 10000 w 10000"/>
                    <a:gd name="connsiteY0-320" fmla="*/ 7750 h 10000"/>
                    <a:gd name="connsiteX1-321" fmla="*/ 9180 w 10000"/>
                    <a:gd name="connsiteY1-322" fmla="*/ 8250 h 10000"/>
                    <a:gd name="connsiteX2-323" fmla="*/ 8032 w 10000"/>
                    <a:gd name="connsiteY2-324" fmla="*/ 9250 h 10000"/>
                    <a:gd name="connsiteX3-325" fmla="*/ 7541 w 10000"/>
                    <a:gd name="connsiteY3-326" fmla="*/ 9499 h 10000"/>
                    <a:gd name="connsiteX4-327" fmla="*/ 7212 w 10000"/>
                    <a:gd name="connsiteY4-328" fmla="*/ 10000 h 10000"/>
                    <a:gd name="connsiteX5-329" fmla="*/ 6721 w 10000"/>
                    <a:gd name="connsiteY5-330" fmla="*/ 10000 h 10000"/>
                    <a:gd name="connsiteX6-331" fmla="*/ 6885 w 10000"/>
                    <a:gd name="connsiteY6-332" fmla="*/ 8500 h 10000"/>
                    <a:gd name="connsiteX7-333" fmla="*/ 6557 w 10000"/>
                    <a:gd name="connsiteY7-334" fmla="*/ 8500 h 10000"/>
                    <a:gd name="connsiteX8-335" fmla="*/ 5902 w 10000"/>
                    <a:gd name="connsiteY8-336" fmla="*/ 9000 h 10000"/>
                    <a:gd name="connsiteX9-337" fmla="*/ 5737 w 10000"/>
                    <a:gd name="connsiteY9-338" fmla="*/ 8750 h 10000"/>
                    <a:gd name="connsiteX10-339" fmla="*/ 4918 w 10000"/>
                    <a:gd name="connsiteY10-340" fmla="*/ 8750 h 10000"/>
                    <a:gd name="connsiteX11-341" fmla="*/ 4590 w 10000"/>
                    <a:gd name="connsiteY11-342" fmla="*/ 8000 h 10000"/>
                    <a:gd name="connsiteX12-343" fmla="*/ 3771 w 10000"/>
                    <a:gd name="connsiteY12-344" fmla="*/ 8000 h 10000"/>
                    <a:gd name="connsiteX13-345" fmla="*/ 2951 w 10000"/>
                    <a:gd name="connsiteY13-346" fmla="*/ 7500 h 10000"/>
                    <a:gd name="connsiteX14-347" fmla="*/ 2671 w 10000"/>
                    <a:gd name="connsiteY14-348" fmla="*/ 7720 h 10000"/>
                    <a:gd name="connsiteX15-349" fmla="*/ 2819 w 10000"/>
                    <a:gd name="connsiteY15-350" fmla="*/ 8570 h 10000"/>
                    <a:gd name="connsiteX16-351" fmla="*/ 2295 w 10000"/>
                    <a:gd name="connsiteY16-352" fmla="*/ 8500 h 10000"/>
                    <a:gd name="connsiteX17-353" fmla="*/ 1639 w 10000"/>
                    <a:gd name="connsiteY17-354" fmla="*/ 8500 h 10000"/>
                    <a:gd name="connsiteX18-355" fmla="*/ 984 w 10000"/>
                    <a:gd name="connsiteY18-356" fmla="*/ 10000 h 10000"/>
                    <a:gd name="connsiteX19-357" fmla="*/ 164 w 10000"/>
                    <a:gd name="connsiteY19-358" fmla="*/ 8500 h 10000"/>
                    <a:gd name="connsiteX20-359" fmla="*/ 0 w 10000"/>
                    <a:gd name="connsiteY20-360" fmla="*/ 8500 h 10000"/>
                    <a:gd name="connsiteX21-361" fmla="*/ 164 w 10000"/>
                    <a:gd name="connsiteY21-362" fmla="*/ 8000 h 10000"/>
                    <a:gd name="connsiteX22-363" fmla="*/ 137 w 10000"/>
                    <a:gd name="connsiteY22-364" fmla="*/ 7750 h 10000"/>
                    <a:gd name="connsiteX23-365" fmla="*/ 0 w 10000"/>
                    <a:gd name="connsiteY23-366" fmla="*/ 7249 h 10000"/>
                    <a:gd name="connsiteX24-367" fmla="*/ 0 w 10000"/>
                    <a:gd name="connsiteY24-368" fmla="*/ 7000 h 10000"/>
                    <a:gd name="connsiteX25-369" fmla="*/ 328 w 10000"/>
                    <a:gd name="connsiteY25-370" fmla="*/ 6500 h 10000"/>
                    <a:gd name="connsiteX26-371" fmla="*/ 1475 w 10000"/>
                    <a:gd name="connsiteY26-372" fmla="*/ 6500 h 10000"/>
                    <a:gd name="connsiteX27-373" fmla="*/ 1967 w 10000"/>
                    <a:gd name="connsiteY27-374" fmla="*/ 6000 h 10000"/>
                    <a:gd name="connsiteX28-375" fmla="*/ 2295 w 10000"/>
                    <a:gd name="connsiteY28-376" fmla="*/ 5750 h 10000"/>
                    <a:gd name="connsiteX29-377" fmla="*/ 2295 w 10000"/>
                    <a:gd name="connsiteY29-378" fmla="*/ 4999 h 10000"/>
                    <a:gd name="connsiteX30-379" fmla="*/ 1639 w 10000"/>
                    <a:gd name="connsiteY30-380" fmla="*/ 3750 h 10000"/>
                    <a:gd name="connsiteX31-381" fmla="*/ 1475 w 10000"/>
                    <a:gd name="connsiteY31-382" fmla="*/ 2500 h 10000"/>
                    <a:gd name="connsiteX32-383" fmla="*/ 1645 w 10000"/>
                    <a:gd name="connsiteY32-384" fmla="*/ 1690 h 10000"/>
                    <a:gd name="connsiteX33-385" fmla="*/ 1804 w 10000"/>
                    <a:gd name="connsiteY33-386" fmla="*/ 1250 h 10000"/>
                    <a:gd name="connsiteX34-387" fmla="*/ 1475 w 10000"/>
                    <a:gd name="connsiteY34-388" fmla="*/ 250 h 10000"/>
                    <a:gd name="connsiteX35-389" fmla="*/ 2623 w 10000"/>
                    <a:gd name="connsiteY35-390" fmla="*/ 250 h 10000"/>
                    <a:gd name="connsiteX36-391" fmla="*/ 2951 w 10000"/>
                    <a:gd name="connsiteY36-392" fmla="*/ 500 h 10000"/>
                    <a:gd name="connsiteX37-393" fmla="*/ 3443 w 10000"/>
                    <a:gd name="connsiteY37-394" fmla="*/ 0 h 10000"/>
                    <a:gd name="connsiteX38-395" fmla="*/ 4214 w 10000"/>
                    <a:gd name="connsiteY38-396" fmla="*/ 1950 h 10000"/>
                    <a:gd name="connsiteX39-397" fmla="*/ 5737 w 10000"/>
                    <a:gd name="connsiteY39-398" fmla="*/ 2250 h 10000"/>
                    <a:gd name="connsiteX40-399" fmla="*/ 6065 w 10000"/>
                    <a:gd name="connsiteY40-400" fmla="*/ 2500 h 10000"/>
                    <a:gd name="connsiteX41-401" fmla="*/ 6393 w 10000"/>
                    <a:gd name="connsiteY41-402" fmla="*/ 2250 h 10000"/>
                    <a:gd name="connsiteX42-403" fmla="*/ 6885 w 10000"/>
                    <a:gd name="connsiteY42-404" fmla="*/ 2750 h 10000"/>
                    <a:gd name="connsiteX43-405" fmla="*/ 6885 w 10000"/>
                    <a:gd name="connsiteY43-406" fmla="*/ 3500 h 10000"/>
                    <a:gd name="connsiteX44-407" fmla="*/ 7212 w 10000"/>
                    <a:gd name="connsiteY44-408" fmla="*/ 4000 h 10000"/>
                    <a:gd name="connsiteX45-409" fmla="*/ 7377 w 10000"/>
                    <a:gd name="connsiteY45-410" fmla="*/ 3500 h 10000"/>
                    <a:gd name="connsiteX46-411" fmla="*/ 7704 w 10000"/>
                    <a:gd name="connsiteY46-412" fmla="*/ 4000 h 10000"/>
                    <a:gd name="connsiteX47-413" fmla="*/ 8361 w 10000"/>
                    <a:gd name="connsiteY47-414" fmla="*/ 4000 h 10000"/>
                    <a:gd name="connsiteX48-415" fmla="*/ 8524 w 10000"/>
                    <a:gd name="connsiteY48-416" fmla="*/ 3750 h 10000"/>
                    <a:gd name="connsiteX49-417" fmla="*/ 9508 w 10000"/>
                    <a:gd name="connsiteY49-418" fmla="*/ 4750 h 10000"/>
                    <a:gd name="connsiteX50-419" fmla="*/ 9671 w 10000"/>
                    <a:gd name="connsiteY50-420" fmla="*/ 6000 h 10000"/>
                    <a:gd name="connsiteX51-421" fmla="*/ 9671 w 10000"/>
                    <a:gd name="connsiteY51-422" fmla="*/ 6750 h 10000"/>
                    <a:gd name="connsiteX52-423" fmla="*/ 10000 w 10000"/>
                    <a:gd name="connsiteY52-424" fmla="*/ 7750 h 10000"/>
                    <a:gd name="connsiteX0-425" fmla="*/ 10000 w 10000"/>
                    <a:gd name="connsiteY0-426" fmla="*/ 7750 h 10000"/>
                    <a:gd name="connsiteX1-427" fmla="*/ 9180 w 10000"/>
                    <a:gd name="connsiteY1-428" fmla="*/ 8250 h 10000"/>
                    <a:gd name="connsiteX2-429" fmla="*/ 8032 w 10000"/>
                    <a:gd name="connsiteY2-430" fmla="*/ 9250 h 10000"/>
                    <a:gd name="connsiteX3-431" fmla="*/ 7541 w 10000"/>
                    <a:gd name="connsiteY3-432" fmla="*/ 9499 h 10000"/>
                    <a:gd name="connsiteX4-433" fmla="*/ 7212 w 10000"/>
                    <a:gd name="connsiteY4-434" fmla="*/ 10000 h 10000"/>
                    <a:gd name="connsiteX5-435" fmla="*/ 6721 w 10000"/>
                    <a:gd name="connsiteY5-436" fmla="*/ 10000 h 10000"/>
                    <a:gd name="connsiteX6-437" fmla="*/ 6885 w 10000"/>
                    <a:gd name="connsiteY6-438" fmla="*/ 8500 h 10000"/>
                    <a:gd name="connsiteX7-439" fmla="*/ 6557 w 10000"/>
                    <a:gd name="connsiteY7-440" fmla="*/ 8500 h 10000"/>
                    <a:gd name="connsiteX8-441" fmla="*/ 5902 w 10000"/>
                    <a:gd name="connsiteY8-442" fmla="*/ 9000 h 10000"/>
                    <a:gd name="connsiteX9-443" fmla="*/ 5737 w 10000"/>
                    <a:gd name="connsiteY9-444" fmla="*/ 8750 h 10000"/>
                    <a:gd name="connsiteX10-445" fmla="*/ 4918 w 10000"/>
                    <a:gd name="connsiteY10-446" fmla="*/ 8750 h 10000"/>
                    <a:gd name="connsiteX11-447" fmla="*/ 4590 w 10000"/>
                    <a:gd name="connsiteY11-448" fmla="*/ 8000 h 10000"/>
                    <a:gd name="connsiteX12-449" fmla="*/ 3771 w 10000"/>
                    <a:gd name="connsiteY12-450" fmla="*/ 8000 h 10000"/>
                    <a:gd name="connsiteX13-451" fmla="*/ 2951 w 10000"/>
                    <a:gd name="connsiteY13-452" fmla="*/ 7500 h 10000"/>
                    <a:gd name="connsiteX14-453" fmla="*/ 2671 w 10000"/>
                    <a:gd name="connsiteY14-454" fmla="*/ 7720 h 10000"/>
                    <a:gd name="connsiteX15-455" fmla="*/ 2819 w 10000"/>
                    <a:gd name="connsiteY15-456" fmla="*/ 8570 h 10000"/>
                    <a:gd name="connsiteX16-457" fmla="*/ 2295 w 10000"/>
                    <a:gd name="connsiteY16-458" fmla="*/ 8500 h 10000"/>
                    <a:gd name="connsiteX17-459" fmla="*/ 1639 w 10000"/>
                    <a:gd name="connsiteY17-460" fmla="*/ 8500 h 10000"/>
                    <a:gd name="connsiteX18-461" fmla="*/ 984 w 10000"/>
                    <a:gd name="connsiteY18-462" fmla="*/ 10000 h 10000"/>
                    <a:gd name="connsiteX19-463" fmla="*/ 164 w 10000"/>
                    <a:gd name="connsiteY19-464" fmla="*/ 8500 h 10000"/>
                    <a:gd name="connsiteX20-465" fmla="*/ 0 w 10000"/>
                    <a:gd name="connsiteY20-466" fmla="*/ 8500 h 10000"/>
                    <a:gd name="connsiteX21-467" fmla="*/ 164 w 10000"/>
                    <a:gd name="connsiteY21-468" fmla="*/ 8000 h 10000"/>
                    <a:gd name="connsiteX22-469" fmla="*/ 137 w 10000"/>
                    <a:gd name="connsiteY22-470" fmla="*/ 7750 h 10000"/>
                    <a:gd name="connsiteX23-471" fmla="*/ 0 w 10000"/>
                    <a:gd name="connsiteY23-472" fmla="*/ 7249 h 10000"/>
                    <a:gd name="connsiteX24-473" fmla="*/ 0 w 10000"/>
                    <a:gd name="connsiteY24-474" fmla="*/ 7000 h 10000"/>
                    <a:gd name="connsiteX25-475" fmla="*/ 328 w 10000"/>
                    <a:gd name="connsiteY25-476" fmla="*/ 6500 h 10000"/>
                    <a:gd name="connsiteX26-477" fmla="*/ 1475 w 10000"/>
                    <a:gd name="connsiteY26-478" fmla="*/ 6500 h 10000"/>
                    <a:gd name="connsiteX27-479" fmla="*/ 1967 w 10000"/>
                    <a:gd name="connsiteY27-480" fmla="*/ 6000 h 10000"/>
                    <a:gd name="connsiteX28-481" fmla="*/ 2295 w 10000"/>
                    <a:gd name="connsiteY28-482" fmla="*/ 5750 h 10000"/>
                    <a:gd name="connsiteX29-483" fmla="*/ 2295 w 10000"/>
                    <a:gd name="connsiteY29-484" fmla="*/ 4999 h 10000"/>
                    <a:gd name="connsiteX30-485" fmla="*/ 1639 w 10000"/>
                    <a:gd name="connsiteY30-486" fmla="*/ 3750 h 10000"/>
                    <a:gd name="connsiteX31-487" fmla="*/ 1475 w 10000"/>
                    <a:gd name="connsiteY31-488" fmla="*/ 2500 h 10000"/>
                    <a:gd name="connsiteX32-489" fmla="*/ 1645 w 10000"/>
                    <a:gd name="connsiteY32-490" fmla="*/ 1690 h 10000"/>
                    <a:gd name="connsiteX33-491" fmla="*/ 1804 w 10000"/>
                    <a:gd name="connsiteY33-492" fmla="*/ 1250 h 10000"/>
                    <a:gd name="connsiteX34-493" fmla="*/ 1475 w 10000"/>
                    <a:gd name="connsiteY34-494" fmla="*/ 250 h 10000"/>
                    <a:gd name="connsiteX35-495" fmla="*/ 2623 w 10000"/>
                    <a:gd name="connsiteY35-496" fmla="*/ 250 h 10000"/>
                    <a:gd name="connsiteX36-497" fmla="*/ 2951 w 10000"/>
                    <a:gd name="connsiteY36-498" fmla="*/ 500 h 10000"/>
                    <a:gd name="connsiteX37-499" fmla="*/ 3443 w 10000"/>
                    <a:gd name="connsiteY37-500" fmla="*/ 0 h 10000"/>
                    <a:gd name="connsiteX38-501" fmla="*/ 4214 w 10000"/>
                    <a:gd name="connsiteY38-502" fmla="*/ 1950 h 10000"/>
                    <a:gd name="connsiteX39-503" fmla="*/ 5737 w 10000"/>
                    <a:gd name="connsiteY39-504" fmla="*/ 2250 h 10000"/>
                    <a:gd name="connsiteX40-505" fmla="*/ 6065 w 10000"/>
                    <a:gd name="connsiteY40-506" fmla="*/ 2500 h 10000"/>
                    <a:gd name="connsiteX41-507" fmla="*/ 6393 w 10000"/>
                    <a:gd name="connsiteY41-508" fmla="*/ 2250 h 10000"/>
                    <a:gd name="connsiteX42-509" fmla="*/ 6885 w 10000"/>
                    <a:gd name="connsiteY42-510" fmla="*/ 2750 h 10000"/>
                    <a:gd name="connsiteX43-511" fmla="*/ 6885 w 10000"/>
                    <a:gd name="connsiteY43-512" fmla="*/ 3500 h 10000"/>
                    <a:gd name="connsiteX44-513" fmla="*/ 7212 w 10000"/>
                    <a:gd name="connsiteY44-514" fmla="*/ 4000 h 10000"/>
                    <a:gd name="connsiteX45-515" fmla="*/ 7377 w 10000"/>
                    <a:gd name="connsiteY45-516" fmla="*/ 3500 h 10000"/>
                    <a:gd name="connsiteX46-517" fmla="*/ 7704 w 10000"/>
                    <a:gd name="connsiteY46-518" fmla="*/ 4000 h 10000"/>
                    <a:gd name="connsiteX47-519" fmla="*/ 8361 w 10000"/>
                    <a:gd name="connsiteY47-520" fmla="*/ 4000 h 10000"/>
                    <a:gd name="connsiteX48-521" fmla="*/ 8524 w 10000"/>
                    <a:gd name="connsiteY48-522" fmla="*/ 3750 h 10000"/>
                    <a:gd name="connsiteX49-523" fmla="*/ 9508 w 10000"/>
                    <a:gd name="connsiteY49-524" fmla="*/ 4750 h 10000"/>
                    <a:gd name="connsiteX50-525" fmla="*/ 9671 w 10000"/>
                    <a:gd name="connsiteY50-526" fmla="*/ 6000 h 10000"/>
                    <a:gd name="connsiteX51-527" fmla="*/ 9671 w 10000"/>
                    <a:gd name="connsiteY51-528" fmla="*/ 6750 h 10000"/>
                    <a:gd name="connsiteX52-529" fmla="*/ 9873 w 10000"/>
                    <a:gd name="connsiteY52-530" fmla="*/ 7690 h 10000"/>
                    <a:gd name="connsiteX0-531" fmla="*/ 10000 w 10000"/>
                    <a:gd name="connsiteY0-532" fmla="*/ 7750 h 10000"/>
                    <a:gd name="connsiteX1-533" fmla="*/ 9180 w 10000"/>
                    <a:gd name="connsiteY1-534" fmla="*/ 8250 h 10000"/>
                    <a:gd name="connsiteX2-535" fmla="*/ 8032 w 10000"/>
                    <a:gd name="connsiteY2-536" fmla="*/ 9250 h 10000"/>
                    <a:gd name="connsiteX3-537" fmla="*/ 7541 w 10000"/>
                    <a:gd name="connsiteY3-538" fmla="*/ 9499 h 10000"/>
                    <a:gd name="connsiteX4-539" fmla="*/ 7212 w 10000"/>
                    <a:gd name="connsiteY4-540" fmla="*/ 10000 h 10000"/>
                    <a:gd name="connsiteX5-541" fmla="*/ 6721 w 10000"/>
                    <a:gd name="connsiteY5-542" fmla="*/ 10000 h 10000"/>
                    <a:gd name="connsiteX6-543" fmla="*/ 6885 w 10000"/>
                    <a:gd name="connsiteY6-544" fmla="*/ 8500 h 10000"/>
                    <a:gd name="connsiteX7-545" fmla="*/ 6557 w 10000"/>
                    <a:gd name="connsiteY7-546" fmla="*/ 8500 h 10000"/>
                    <a:gd name="connsiteX8-547" fmla="*/ 5902 w 10000"/>
                    <a:gd name="connsiteY8-548" fmla="*/ 9000 h 10000"/>
                    <a:gd name="connsiteX9-549" fmla="*/ 5737 w 10000"/>
                    <a:gd name="connsiteY9-550" fmla="*/ 8750 h 10000"/>
                    <a:gd name="connsiteX10-551" fmla="*/ 4918 w 10000"/>
                    <a:gd name="connsiteY10-552" fmla="*/ 8750 h 10000"/>
                    <a:gd name="connsiteX11-553" fmla="*/ 4590 w 10000"/>
                    <a:gd name="connsiteY11-554" fmla="*/ 8000 h 10000"/>
                    <a:gd name="connsiteX12-555" fmla="*/ 3771 w 10000"/>
                    <a:gd name="connsiteY12-556" fmla="*/ 8000 h 10000"/>
                    <a:gd name="connsiteX13-557" fmla="*/ 2951 w 10000"/>
                    <a:gd name="connsiteY13-558" fmla="*/ 7500 h 10000"/>
                    <a:gd name="connsiteX14-559" fmla="*/ 2671 w 10000"/>
                    <a:gd name="connsiteY14-560" fmla="*/ 7720 h 10000"/>
                    <a:gd name="connsiteX15-561" fmla="*/ 2819 w 10000"/>
                    <a:gd name="connsiteY15-562" fmla="*/ 8570 h 10000"/>
                    <a:gd name="connsiteX16-563" fmla="*/ 2295 w 10000"/>
                    <a:gd name="connsiteY16-564" fmla="*/ 8500 h 10000"/>
                    <a:gd name="connsiteX17-565" fmla="*/ 1639 w 10000"/>
                    <a:gd name="connsiteY17-566" fmla="*/ 8500 h 10000"/>
                    <a:gd name="connsiteX18-567" fmla="*/ 984 w 10000"/>
                    <a:gd name="connsiteY18-568" fmla="*/ 10000 h 10000"/>
                    <a:gd name="connsiteX19-569" fmla="*/ 164 w 10000"/>
                    <a:gd name="connsiteY19-570" fmla="*/ 8500 h 10000"/>
                    <a:gd name="connsiteX20-571" fmla="*/ 0 w 10000"/>
                    <a:gd name="connsiteY20-572" fmla="*/ 8500 h 10000"/>
                    <a:gd name="connsiteX21-573" fmla="*/ 164 w 10000"/>
                    <a:gd name="connsiteY21-574" fmla="*/ 8000 h 10000"/>
                    <a:gd name="connsiteX22-575" fmla="*/ 137 w 10000"/>
                    <a:gd name="connsiteY22-576" fmla="*/ 7750 h 10000"/>
                    <a:gd name="connsiteX23-577" fmla="*/ 0 w 10000"/>
                    <a:gd name="connsiteY23-578" fmla="*/ 7249 h 10000"/>
                    <a:gd name="connsiteX24-579" fmla="*/ 0 w 10000"/>
                    <a:gd name="connsiteY24-580" fmla="*/ 7000 h 10000"/>
                    <a:gd name="connsiteX25-581" fmla="*/ 328 w 10000"/>
                    <a:gd name="connsiteY25-582" fmla="*/ 6500 h 10000"/>
                    <a:gd name="connsiteX26-583" fmla="*/ 1475 w 10000"/>
                    <a:gd name="connsiteY26-584" fmla="*/ 6500 h 10000"/>
                    <a:gd name="connsiteX27-585" fmla="*/ 1967 w 10000"/>
                    <a:gd name="connsiteY27-586" fmla="*/ 6000 h 10000"/>
                    <a:gd name="connsiteX28-587" fmla="*/ 2295 w 10000"/>
                    <a:gd name="connsiteY28-588" fmla="*/ 5750 h 10000"/>
                    <a:gd name="connsiteX29-589" fmla="*/ 2295 w 10000"/>
                    <a:gd name="connsiteY29-590" fmla="*/ 4999 h 10000"/>
                    <a:gd name="connsiteX30-591" fmla="*/ 1627 w 10000"/>
                    <a:gd name="connsiteY30-592" fmla="*/ 4048 h 10000"/>
                    <a:gd name="connsiteX31-593" fmla="*/ 1475 w 10000"/>
                    <a:gd name="connsiteY31-594" fmla="*/ 2500 h 10000"/>
                    <a:gd name="connsiteX32-595" fmla="*/ 1645 w 10000"/>
                    <a:gd name="connsiteY32-596" fmla="*/ 1690 h 10000"/>
                    <a:gd name="connsiteX33-597" fmla="*/ 1804 w 10000"/>
                    <a:gd name="connsiteY33-598" fmla="*/ 1250 h 10000"/>
                    <a:gd name="connsiteX34-599" fmla="*/ 1475 w 10000"/>
                    <a:gd name="connsiteY34-600" fmla="*/ 250 h 10000"/>
                    <a:gd name="connsiteX35-601" fmla="*/ 2623 w 10000"/>
                    <a:gd name="connsiteY35-602" fmla="*/ 250 h 10000"/>
                    <a:gd name="connsiteX36-603" fmla="*/ 2951 w 10000"/>
                    <a:gd name="connsiteY36-604" fmla="*/ 500 h 10000"/>
                    <a:gd name="connsiteX37-605" fmla="*/ 3443 w 10000"/>
                    <a:gd name="connsiteY37-606" fmla="*/ 0 h 10000"/>
                    <a:gd name="connsiteX38-607" fmla="*/ 4214 w 10000"/>
                    <a:gd name="connsiteY38-608" fmla="*/ 1950 h 10000"/>
                    <a:gd name="connsiteX39-609" fmla="*/ 5737 w 10000"/>
                    <a:gd name="connsiteY39-610" fmla="*/ 2250 h 10000"/>
                    <a:gd name="connsiteX40-611" fmla="*/ 6065 w 10000"/>
                    <a:gd name="connsiteY40-612" fmla="*/ 2500 h 10000"/>
                    <a:gd name="connsiteX41-613" fmla="*/ 6393 w 10000"/>
                    <a:gd name="connsiteY41-614" fmla="*/ 2250 h 10000"/>
                    <a:gd name="connsiteX42-615" fmla="*/ 6885 w 10000"/>
                    <a:gd name="connsiteY42-616" fmla="*/ 2750 h 10000"/>
                    <a:gd name="connsiteX43-617" fmla="*/ 6885 w 10000"/>
                    <a:gd name="connsiteY43-618" fmla="*/ 3500 h 10000"/>
                    <a:gd name="connsiteX44-619" fmla="*/ 7212 w 10000"/>
                    <a:gd name="connsiteY44-620" fmla="*/ 4000 h 10000"/>
                    <a:gd name="connsiteX45-621" fmla="*/ 7377 w 10000"/>
                    <a:gd name="connsiteY45-622" fmla="*/ 3500 h 10000"/>
                    <a:gd name="connsiteX46-623" fmla="*/ 7704 w 10000"/>
                    <a:gd name="connsiteY46-624" fmla="*/ 4000 h 10000"/>
                    <a:gd name="connsiteX47-625" fmla="*/ 8361 w 10000"/>
                    <a:gd name="connsiteY47-626" fmla="*/ 4000 h 10000"/>
                    <a:gd name="connsiteX48-627" fmla="*/ 8524 w 10000"/>
                    <a:gd name="connsiteY48-628" fmla="*/ 3750 h 10000"/>
                    <a:gd name="connsiteX49-629" fmla="*/ 9508 w 10000"/>
                    <a:gd name="connsiteY49-630" fmla="*/ 4750 h 10000"/>
                    <a:gd name="connsiteX50-631" fmla="*/ 9671 w 10000"/>
                    <a:gd name="connsiteY50-632" fmla="*/ 6000 h 10000"/>
                    <a:gd name="connsiteX51-633" fmla="*/ 9671 w 10000"/>
                    <a:gd name="connsiteY51-634" fmla="*/ 6750 h 10000"/>
                    <a:gd name="connsiteX52-635" fmla="*/ 9873 w 10000"/>
                    <a:gd name="connsiteY52-636" fmla="*/ 7690 h 10000"/>
                    <a:gd name="connsiteX0-637" fmla="*/ 10000 w 10000"/>
                    <a:gd name="connsiteY0-638" fmla="*/ 7750 h 10000"/>
                    <a:gd name="connsiteX1-639" fmla="*/ 9180 w 10000"/>
                    <a:gd name="connsiteY1-640" fmla="*/ 8250 h 10000"/>
                    <a:gd name="connsiteX2-641" fmla="*/ 8032 w 10000"/>
                    <a:gd name="connsiteY2-642" fmla="*/ 9250 h 10000"/>
                    <a:gd name="connsiteX3-643" fmla="*/ 7541 w 10000"/>
                    <a:gd name="connsiteY3-644" fmla="*/ 9499 h 10000"/>
                    <a:gd name="connsiteX4-645" fmla="*/ 7212 w 10000"/>
                    <a:gd name="connsiteY4-646" fmla="*/ 10000 h 10000"/>
                    <a:gd name="connsiteX5-647" fmla="*/ 6721 w 10000"/>
                    <a:gd name="connsiteY5-648" fmla="*/ 10000 h 10000"/>
                    <a:gd name="connsiteX6-649" fmla="*/ 6885 w 10000"/>
                    <a:gd name="connsiteY6-650" fmla="*/ 8500 h 10000"/>
                    <a:gd name="connsiteX7-651" fmla="*/ 6557 w 10000"/>
                    <a:gd name="connsiteY7-652" fmla="*/ 8500 h 10000"/>
                    <a:gd name="connsiteX8-653" fmla="*/ 5902 w 10000"/>
                    <a:gd name="connsiteY8-654" fmla="*/ 9000 h 10000"/>
                    <a:gd name="connsiteX9-655" fmla="*/ 5737 w 10000"/>
                    <a:gd name="connsiteY9-656" fmla="*/ 8750 h 10000"/>
                    <a:gd name="connsiteX10-657" fmla="*/ 4918 w 10000"/>
                    <a:gd name="connsiteY10-658" fmla="*/ 8750 h 10000"/>
                    <a:gd name="connsiteX11-659" fmla="*/ 4590 w 10000"/>
                    <a:gd name="connsiteY11-660" fmla="*/ 8000 h 10000"/>
                    <a:gd name="connsiteX12-661" fmla="*/ 3771 w 10000"/>
                    <a:gd name="connsiteY12-662" fmla="*/ 8000 h 10000"/>
                    <a:gd name="connsiteX13-663" fmla="*/ 2951 w 10000"/>
                    <a:gd name="connsiteY13-664" fmla="*/ 7500 h 10000"/>
                    <a:gd name="connsiteX14-665" fmla="*/ 2671 w 10000"/>
                    <a:gd name="connsiteY14-666" fmla="*/ 7720 h 10000"/>
                    <a:gd name="connsiteX15-667" fmla="*/ 2819 w 10000"/>
                    <a:gd name="connsiteY15-668" fmla="*/ 8570 h 10000"/>
                    <a:gd name="connsiteX16-669" fmla="*/ 2295 w 10000"/>
                    <a:gd name="connsiteY16-670" fmla="*/ 8500 h 10000"/>
                    <a:gd name="connsiteX17-671" fmla="*/ 1639 w 10000"/>
                    <a:gd name="connsiteY17-672" fmla="*/ 8500 h 10000"/>
                    <a:gd name="connsiteX18-673" fmla="*/ 984 w 10000"/>
                    <a:gd name="connsiteY18-674" fmla="*/ 10000 h 10000"/>
                    <a:gd name="connsiteX19-675" fmla="*/ 164 w 10000"/>
                    <a:gd name="connsiteY19-676" fmla="*/ 8500 h 10000"/>
                    <a:gd name="connsiteX20-677" fmla="*/ 0 w 10000"/>
                    <a:gd name="connsiteY20-678" fmla="*/ 8500 h 10000"/>
                    <a:gd name="connsiteX21-679" fmla="*/ 164 w 10000"/>
                    <a:gd name="connsiteY21-680" fmla="*/ 8000 h 10000"/>
                    <a:gd name="connsiteX22-681" fmla="*/ 137 w 10000"/>
                    <a:gd name="connsiteY22-682" fmla="*/ 7750 h 10000"/>
                    <a:gd name="connsiteX23-683" fmla="*/ 0 w 10000"/>
                    <a:gd name="connsiteY23-684" fmla="*/ 7249 h 10000"/>
                    <a:gd name="connsiteX24-685" fmla="*/ 0 w 10000"/>
                    <a:gd name="connsiteY24-686" fmla="*/ 7000 h 10000"/>
                    <a:gd name="connsiteX25-687" fmla="*/ 328 w 10000"/>
                    <a:gd name="connsiteY25-688" fmla="*/ 6500 h 10000"/>
                    <a:gd name="connsiteX26-689" fmla="*/ 1475 w 10000"/>
                    <a:gd name="connsiteY26-690" fmla="*/ 6500 h 10000"/>
                    <a:gd name="connsiteX27-691" fmla="*/ 1385 w 10000"/>
                    <a:gd name="connsiteY27-692" fmla="*/ 6411 h 10000"/>
                    <a:gd name="connsiteX28-693" fmla="*/ 1967 w 10000"/>
                    <a:gd name="connsiteY28-694" fmla="*/ 6000 h 10000"/>
                    <a:gd name="connsiteX29-695" fmla="*/ 2295 w 10000"/>
                    <a:gd name="connsiteY29-696" fmla="*/ 5750 h 10000"/>
                    <a:gd name="connsiteX30-697" fmla="*/ 2295 w 10000"/>
                    <a:gd name="connsiteY30-698" fmla="*/ 4999 h 10000"/>
                    <a:gd name="connsiteX31-699" fmla="*/ 1627 w 10000"/>
                    <a:gd name="connsiteY31-700" fmla="*/ 4048 h 10000"/>
                    <a:gd name="connsiteX32-701" fmla="*/ 1475 w 10000"/>
                    <a:gd name="connsiteY32-702" fmla="*/ 2500 h 10000"/>
                    <a:gd name="connsiteX33-703" fmla="*/ 1645 w 10000"/>
                    <a:gd name="connsiteY33-704" fmla="*/ 1690 h 10000"/>
                    <a:gd name="connsiteX34-705" fmla="*/ 1804 w 10000"/>
                    <a:gd name="connsiteY34-706" fmla="*/ 1250 h 10000"/>
                    <a:gd name="connsiteX35-707" fmla="*/ 1475 w 10000"/>
                    <a:gd name="connsiteY35-708" fmla="*/ 250 h 10000"/>
                    <a:gd name="connsiteX36-709" fmla="*/ 2623 w 10000"/>
                    <a:gd name="connsiteY36-710" fmla="*/ 250 h 10000"/>
                    <a:gd name="connsiteX37-711" fmla="*/ 2951 w 10000"/>
                    <a:gd name="connsiteY37-712" fmla="*/ 500 h 10000"/>
                    <a:gd name="connsiteX38-713" fmla="*/ 3443 w 10000"/>
                    <a:gd name="connsiteY38-714" fmla="*/ 0 h 10000"/>
                    <a:gd name="connsiteX39-715" fmla="*/ 4214 w 10000"/>
                    <a:gd name="connsiteY39-716" fmla="*/ 1950 h 10000"/>
                    <a:gd name="connsiteX40-717" fmla="*/ 5737 w 10000"/>
                    <a:gd name="connsiteY40-718" fmla="*/ 2250 h 10000"/>
                    <a:gd name="connsiteX41-719" fmla="*/ 6065 w 10000"/>
                    <a:gd name="connsiteY41-720" fmla="*/ 2500 h 10000"/>
                    <a:gd name="connsiteX42-721" fmla="*/ 6393 w 10000"/>
                    <a:gd name="connsiteY42-722" fmla="*/ 2250 h 10000"/>
                    <a:gd name="connsiteX43-723" fmla="*/ 6885 w 10000"/>
                    <a:gd name="connsiteY43-724" fmla="*/ 2750 h 10000"/>
                    <a:gd name="connsiteX44-725" fmla="*/ 6885 w 10000"/>
                    <a:gd name="connsiteY44-726" fmla="*/ 3500 h 10000"/>
                    <a:gd name="connsiteX45-727" fmla="*/ 7212 w 10000"/>
                    <a:gd name="connsiteY45-728" fmla="*/ 4000 h 10000"/>
                    <a:gd name="connsiteX46-729" fmla="*/ 7377 w 10000"/>
                    <a:gd name="connsiteY46-730" fmla="*/ 3500 h 10000"/>
                    <a:gd name="connsiteX47-731" fmla="*/ 7704 w 10000"/>
                    <a:gd name="connsiteY47-732" fmla="*/ 4000 h 10000"/>
                    <a:gd name="connsiteX48-733" fmla="*/ 8361 w 10000"/>
                    <a:gd name="connsiteY48-734" fmla="*/ 4000 h 10000"/>
                    <a:gd name="connsiteX49-735" fmla="*/ 8524 w 10000"/>
                    <a:gd name="connsiteY49-736" fmla="*/ 3750 h 10000"/>
                    <a:gd name="connsiteX50-737" fmla="*/ 9508 w 10000"/>
                    <a:gd name="connsiteY50-738" fmla="*/ 4750 h 10000"/>
                    <a:gd name="connsiteX51-739" fmla="*/ 9671 w 10000"/>
                    <a:gd name="connsiteY51-740" fmla="*/ 6000 h 10000"/>
                    <a:gd name="connsiteX52-741" fmla="*/ 9671 w 10000"/>
                    <a:gd name="connsiteY52-742" fmla="*/ 6750 h 10000"/>
                    <a:gd name="connsiteX53" fmla="*/ 9873 w 10000"/>
                    <a:gd name="connsiteY53" fmla="*/ 769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 y="connsiteY53"/>
                    </a:cxn>
                  </a:cxnLst>
                  <a:rect l="l" t="t" r="r" b="b"/>
                  <a:pathLst>
                    <a:path w="10000" h="10000">
                      <a:moveTo>
                        <a:pt x="10000" y="7750"/>
                      </a:moveTo>
                      <a:lnTo>
                        <a:pt x="9180" y="8250"/>
                      </a:lnTo>
                      <a:lnTo>
                        <a:pt x="8032" y="9250"/>
                      </a:lnTo>
                      <a:lnTo>
                        <a:pt x="7541" y="9499"/>
                      </a:lnTo>
                      <a:lnTo>
                        <a:pt x="7212" y="10000"/>
                      </a:lnTo>
                      <a:lnTo>
                        <a:pt x="6721" y="10000"/>
                      </a:lnTo>
                      <a:cubicBezTo>
                        <a:pt x="6776" y="9500"/>
                        <a:pt x="6831" y="9000"/>
                        <a:pt x="6885" y="8500"/>
                      </a:cubicBezTo>
                      <a:lnTo>
                        <a:pt x="6557" y="8500"/>
                      </a:lnTo>
                      <a:lnTo>
                        <a:pt x="5902" y="9000"/>
                      </a:lnTo>
                      <a:lnTo>
                        <a:pt x="5737" y="8750"/>
                      </a:lnTo>
                      <a:lnTo>
                        <a:pt x="4918" y="8750"/>
                      </a:lnTo>
                      <a:lnTo>
                        <a:pt x="4590" y="8000"/>
                      </a:lnTo>
                      <a:lnTo>
                        <a:pt x="3771" y="8000"/>
                      </a:lnTo>
                      <a:lnTo>
                        <a:pt x="2951" y="7500"/>
                      </a:lnTo>
                      <a:lnTo>
                        <a:pt x="2671" y="7720"/>
                      </a:lnTo>
                      <a:cubicBezTo>
                        <a:pt x="2725" y="8053"/>
                        <a:pt x="2764" y="8237"/>
                        <a:pt x="2819" y="8570"/>
                      </a:cubicBezTo>
                      <a:lnTo>
                        <a:pt x="2295" y="8500"/>
                      </a:lnTo>
                      <a:lnTo>
                        <a:pt x="1639" y="8500"/>
                      </a:lnTo>
                      <a:lnTo>
                        <a:pt x="984" y="10000"/>
                      </a:lnTo>
                      <a:lnTo>
                        <a:pt x="164" y="8500"/>
                      </a:lnTo>
                      <a:lnTo>
                        <a:pt x="0" y="8500"/>
                      </a:lnTo>
                      <a:cubicBezTo>
                        <a:pt x="55" y="8334"/>
                        <a:pt x="109" y="8166"/>
                        <a:pt x="164" y="8000"/>
                      </a:cubicBezTo>
                      <a:cubicBezTo>
                        <a:pt x="219" y="7917"/>
                        <a:pt x="82" y="7833"/>
                        <a:pt x="137" y="7750"/>
                      </a:cubicBezTo>
                      <a:cubicBezTo>
                        <a:pt x="91" y="7583"/>
                        <a:pt x="46" y="7416"/>
                        <a:pt x="0" y="7249"/>
                      </a:cubicBezTo>
                      <a:lnTo>
                        <a:pt x="0" y="7000"/>
                      </a:lnTo>
                      <a:lnTo>
                        <a:pt x="328" y="6500"/>
                      </a:lnTo>
                      <a:lnTo>
                        <a:pt x="1475" y="6500"/>
                      </a:lnTo>
                      <a:cubicBezTo>
                        <a:pt x="1489" y="6486"/>
                        <a:pt x="1371" y="6425"/>
                        <a:pt x="1385" y="6411"/>
                      </a:cubicBezTo>
                      <a:lnTo>
                        <a:pt x="1967" y="6000"/>
                      </a:lnTo>
                      <a:lnTo>
                        <a:pt x="2295" y="5750"/>
                      </a:lnTo>
                      <a:lnTo>
                        <a:pt x="2295" y="4999"/>
                      </a:lnTo>
                      <a:lnTo>
                        <a:pt x="1627" y="4048"/>
                      </a:lnTo>
                      <a:cubicBezTo>
                        <a:pt x="1572" y="3631"/>
                        <a:pt x="1530" y="2916"/>
                        <a:pt x="1475" y="2500"/>
                      </a:cubicBezTo>
                      <a:cubicBezTo>
                        <a:pt x="1532" y="2230"/>
                        <a:pt x="1588" y="1960"/>
                        <a:pt x="1645" y="1690"/>
                      </a:cubicBezTo>
                      <a:lnTo>
                        <a:pt x="1804" y="1250"/>
                      </a:lnTo>
                      <a:cubicBezTo>
                        <a:pt x="1694" y="917"/>
                        <a:pt x="1585" y="583"/>
                        <a:pt x="1475" y="250"/>
                      </a:cubicBezTo>
                      <a:lnTo>
                        <a:pt x="2623" y="250"/>
                      </a:lnTo>
                      <a:lnTo>
                        <a:pt x="2951" y="500"/>
                      </a:lnTo>
                      <a:lnTo>
                        <a:pt x="3443" y="0"/>
                      </a:lnTo>
                      <a:lnTo>
                        <a:pt x="4214" y="1950"/>
                      </a:lnTo>
                      <a:lnTo>
                        <a:pt x="5737" y="2250"/>
                      </a:lnTo>
                      <a:lnTo>
                        <a:pt x="6065" y="2500"/>
                      </a:lnTo>
                      <a:lnTo>
                        <a:pt x="6393" y="2250"/>
                      </a:lnTo>
                      <a:lnTo>
                        <a:pt x="6885" y="2750"/>
                      </a:lnTo>
                      <a:lnTo>
                        <a:pt x="6885" y="3500"/>
                      </a:lnTo>
                      <a:lnTo>
                        <a:pt x="7212" y="4000"/>
                      </a:lnTo>
                      <a:cubicBezTo>
                        <a:pt x="7268" y="3834"/>
                        <a:pt x="7322" y="3666"/>
                        <a:pt x="7377" y="3500"/>
                      </a:cubicBezTo>
                      <a:lnTo>
                        <a:pt x="7704" y="4000"/>
                      </a:lnTo>
                      <a:lnTo>
                        <a:pt x="8361" y="4000"/>
                      </a:lnTo>
                      <a:lnTo>
                        <a:pt x="8524" y="3750"/>
                      </a:lnTo>
                      <a:lnTo>
                        <a:pt x="9508" y="4750"/>
                      </a:lnTo>
                      <a:cubicBezTo>
                        <a:pt x="9562" y="5166"/>
                        <a:pt x="9617" y="5583"/>
                        <a:pt x="9671" y="6000"/>
                      </a:cubicBezTo>
                      <a:lnTo>
                        <a:pt x="9671" y="6750"/>
                      </a:lnTo>
                      <a:cubicBezTo>
                        <a:pt x="9781" y="7083"/>
                        <a:pt x="9763" y="7357"/>
                        <a:pt x="9873" y="7690"/>
                      </a:cubicBezTo>
                    </a:path>
                  </a:pathLst>
                </a:cu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1200">
                    <a:solidFill>
                      <a:srgbClr val="002060"/>
                    </a:solidFill>
                    <a:latin typeface="微软雅黑" panose="020B0503020204020204" pitchFamily="34" charset="-122"/>
                    <a:ea typeface="微软雅黑" panose="020B0503020204020204" pitchFamily="34" charset="-122"/>
                  </a:endParaRPr>
                </a:p>
              </p:txBody>
            </p:sp>
            <p:sp>
              <p:nvSpPr>
                <p:cNvPr id="29" name="Freeform 28"/>
                <p:cNvSpPr/>
                <p:nvPr/>
              </p:nvSpPr>
              <p:spPr bwMode="gray">
                <a:xfrm>
                  <a:off x="6703142" y="4783042"/>
                  <a:ext cx="865643" cy="1038741"/>
                </a:xfrm>
                <a:custGeom>
                  <a:avLst/>
                  <a:gdLst>
                    <a:gd name="T0" fmla="*/ 2147483647 w 305"/>
                    <a:gd name="T1" fmla="*/ 0 h 385"/>
                    <a:gd name="T2" fmla="*/ 2147483647 w 305"/>
                    <a:gd name="T3" fmla="*/ 2147483647 h 385"/>
                    <a:gd name="T4" fmla="*/ 2147483647 w 305"/>
                    <a:gd name="T5" fmla="*/ 2147483647 h 385"/>
                    <a:gd name="T6" fmla="*/ 2147483647 w 305"/>
                    <a:gd name="T7" fmla="*/ 2147483647 h 385"/>
                    <a:gd name="T8" fmla="*/ 2147483647 w 305"/>
                    <a:gd name="T9" fmla="*/ 2147483647 h 385"/>
                    <a:gd name="T10" fmla="*/ 2147483647 w 305"/>
                    <a:gd name="T11" fmla="*/ 2147483647 h 385"/>
                    <a:gd name="T12" fmla="*/ 2147483647 w 305"/>
                    <a:gd name="T13" fmla="*/ 2147483647 h 385"/>
                    <a:gd name="T14" fmla="*/ 2147483647 w 305"/>
                    <a:gd name="T15" fmla="*/ 2147483647 h 385"/>
                    <a:gd name="T16" fmla="*/ 2147483647 w 305"/>
                    <a:gd name="T17" fmla="*/ 2147483647 h 385"/>
                    <a:gd name="T18" fmla="*/ 2147483647 w 305"/>
                    <a:gd name="T19" fmla="*/ 2147483647 h 385"/>
                    <a:gd name="T20" fmla="*/ 2147483647 w 305"/>
                    <a:gd name="T21" fmla="*/ 2147483647 h 385"/>
                    <a:gd name="T22" fmla="*/ 2147483647 w 305"/>
                    <a:gd name="T23" fmla="*/ 2147483647 h 385"/>
                    <a:gd name="T24" fmla="*/ 2147483647 w 305"/>
                    <a:gd name="T25" fmla="*/ 2147483647 h 385"/>
                    <a:gd name="T26" fmla="*/ 2147483647 w 305"/>
                    <a:gd name="T27" fmla="*/ 2147483647 h 385"/>
                    <a:gd name="T28" fmla="*/ 2147483647 w 305"/>
                    <a:gd name="T29" fmla="*/ 2147483647 h 385"/>
                    <a:gd name="T30" fmla="*/ 2147483647 w 305"/>
                    <a:gd name="T31" fmla="*/ 2147483647 h 385"/>
                    <a:gd name="T32" fmla="*/ 2147483647 w 305"/>
                    <a:gd name="T33" fmla="*/ 2147483647 h 385"/>
                    <a:gd name="T34" fmla="*/ 2147483647 w 305"/>
                    <a:gd name="T35" fmla="*/ 2147483647 h 385"/>
                    <a:gd name="T36" fmla="*/ 2147483647 w 305"/>
                    <a:gd name="T37" fmla="*/ 2147483647 h 385"/>
                    <a:gd name="T38" fmla="*/ 2147483647 w 305"/>
                    <a:gd name="T39" fmla="*/ 2147483647 h 385"/>
                    <a:gd name="T40" fmla="*/ 2147483647 w 305"/>
                    <a:gd name="T41" fmla="*/ 2147483647 h 385"/>
                    <a:gd name="T42" fmla="*/ 2147483647 w 305"/>
                    <a:gd name="T43" fmla="*/ 2147483647 h 385"/>
                    <a:gd name="T44" fmla="*/ 2147483647 w 305"/>
                    <a:gd name="T45" fmla="*/ 2147483647 h 385"/>
                    <a:gd name="T46" fmla="*/ 2147483647 w 305"/>
                    <a:gd name="T47" fmla="*/ 2147483647 h 385"/>
                    <a:gd name="T48" fmla="*/ 2147483647 w 305"/>
                    <a:gd name="T49" fmla="*/ 2147483647 h 385"/>
                    <a:gd name="T50" fmla="*/ 2147483647 w 305"/>
                    <a:gd name="T51" fmla="*/ 2147483647 h 385"/>
                    <a:gd name="T52" fmla="*/ 0 w 305"/>
                    <a:gd name="T53" fmla="*/ 2147483647 h 385"/>
                    <a:gd name="T54" fmla="*/ 2147483647 w 305"/>
                    <a:gd name="T55" fmla="*/ 2147483647 h 385"/>
                    <a:gd name="T56" fmla="*/ 2147483647 w 305"/>
                    <a:gd name="T57" fmla="*/ 2147483647 h 385"/>
                    <a:gd name="T58" fmla="*/ 2147483647 w 305"/>
                    <a:gd name="T59" fmla="*/ 2147483647 h 385"/>
                    <a:gd name="T60" fmla="*/ 2147483647 w 305"/>
                    <a:gd name="T61" fmla="*/ 2147483647 h 385"/>
                    <a:gd name="T62" fmla="*/ 2147483647 w 305"/>
                    <a:gd name="T63" fmla="*/ 2147483647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 name="connsiteX0" fmla="*/ 2623 w 9967"/>
                    <a:gd name="connsiteY0" fmla="*/ 208 h 9974"/>
                    <a:gd name="connsiteX1" fmla="*/ 2885 w 9967"/>
                    <a:gd name="connsiteY1" fmla="*/ 0 h 9974"/>
                    <a:gd name="connsiteX2" fmla="*/ 3934 w 9967"/>
                    <a:gd name="connsiteY2" fmla="*/ 208 h 9974"/>
                    <a:gd name="connsiteX3" fmla="*/ 4197 w 9967"/>
                    <a:gd name="connsiteY3" fmla="*/ 831 h 9974"/>
                    <a:gd name="connsiteX4" fmla="*/ 4984 w 9967"/>
                    <a:gd name="connsiteY4" fmla="*/ 831 h 9974"/>
                    <a:gd name="connsiteX5" fmla="*/ 5770 w 9967"/>
                    <a:gd name="connsiteY5" fmla="*/ 1662 h 9974"/>
                    <a:gd name="connsiteX6" fmla="*/ 6033 w 9967"/>
                    <a:gd name="connsiteY6" fmla="*/ 1455 h 9974"/>
                    <a:gd name="connsiteX7" fmla="*/ 6557 w 9967"/>
                    <a:gd name="connsiteY7" fmla="*/ 2494 h 9974"/>
                    <a:gd name="connsiteX8" fmla="*/ 7344 w 9967"/>
                    <a:gd name="connsiteY8" fmla="*/ 3532 h 9974"/>
                    <a:gd name="connsiteX9" fmla="*/ 7869 w 9967"/>
                    <a:gd name="connsiteY9" fmla="*/ 3532 h 9974"/>
                    <a:gd name="connsiteX10" fmla="*/ 8393 w 9967"/>
                    <a:gd name="connsiteY10" fmla="*/ 3117 h 9974"/>
                    <a:gd name="connsiteX11" fmla="*/ 8918 w 9967"/>
                    <a:gd name="connsiteY11" fmla="*/ 3740 h 9974"/>
                    <a:gd name="connsiteX12" fmla="*/ 8393 w 9967"/>
                    <a:gd name="connsiteY12" fmla="*/ 4156 h 9974"/>
                    <a:gd name="connsiteX13" fmla="*/ 8131 w 9967"/>
                    <a:gd name="connsiteY13" fmla="*/ 3740 h 9974"/>
                    <a:gd name="connsiteX14" fmla="*/ 7607 w 9967"/>
                    <a:gd name="connsiteY14" fmla="*/ 3740 h 9974"/>
                    <a:gd name="connsiteX15" fmla="*/ 7607 w 9967"/>
                    <a:gd name="connsiteY15" fmla="*/ 4571 h 9974"/>
                    <a:gd name="connsiteX16" fmla="*/ 7344 w 9967"/>
                    <a:gd name="connsiteY16" fmla="*/ 4987 h 9974"/>
                    <a:gd name="connsiteX17" fmla="*/ 8131 w 9967"/>
                    <a:gd name="connsiteY17" fmla="*/ 5818 h 9974"/>
                    <a:gd name="connsiteX18" fmla="*/ 8131 w 9967"/>
                    <a:gd name="connsiteY18" fmla="*/ 6442 h 9974"/>
                    <a:gd name="connsiteX19" fmla="*/ 9443 w 9967"/>
                    <a:gd name="connsiteY19" fmla="*/ 6442 h 9974"/>
                    <a:gd name="connsiteX20" fmla="*/ 9967 w 9967"/>
                    <a:gd name="connsiteY20" fmla="*/ 6857 h 9974"/>
                    <a:gd name="connsiteX21" fmla="*/ 9443 w 9967"/>
                    <a:gd name="connsiteY21" fmla="*/ 7688 h 9974"/>
                    <a:gd name="connsiteX22" fmla="*/ 9705 w 9967"/>
                    <a:gd name="connsiteY22" fmla="*/ 8312 h 9974"/>
                    <a:gd name="connsiteX23" fmla="*/ 9180 w 9967"/>
                    <a:gd name="connsiteY23" fmla="*/ 8312 h 9974"/>
                    <a:gd name="connsiteX24" fmla="*/ 9180 w 9967"/>
                    <a:gd name="connsiteY24" fmla="*/ 8104 h 9974"/>
                    <a:gd name="connsiteX25" fmla="*/ 8656 w 9967"/>
                    <a:gd name="connsiteY25" fmla="*/ 8104 h 9974"/>
                    <a:gd name="connsiteX26" fmla="*/ 8656 w 9967"/>
                    <a:gd name="connsiteY26" fmla="*/ 8519 h 9974"/>
                    <a:gd name="connsiteX27" fmla="*/ 8918 w 9967"/>
                    <a:gd name="connsiteY27" fmla="*/ 8935 h 9974"/>
                    <a:gd name="connsiteX28" fmla="*/ 8656 w 9967"/>
                    <a:gd name="connsiteY28" fmla="*/ 8935 h 9974"/>
                    <a:gd name="connsiteX29" fmla="*/ 8656 w 9967"/>
                    <a:gd name="connsiteY29" fmla="*/ 9351 h 9974"/>
                    <a:gd name="connsiteX30" fmla="*/ 7607 w 9967"/>
                    <a:gd name="connsiteY30" fmla="*/ 9974 h 9974"/>
                    <a:gd name="connsiteX31" fmla="*/ 7344 w 9967"/>
                    <a:gd name="connsiteY31" fmla="*/ 9974 h 9974"/>
                    <a:gd name="connsiteX32" fmla="*/ 7082 w 9967"/>
                    <a:gd name="connsiteY32" fmla="*/ 9766 h 9974"/>
                    <a:gd name="connsiteX33" fmla="*/ 6033 w 9967"/>
                    <a:gd name="connsiteY33" fmla="*/ 9974 h 9974"/>
                    <a:gd name="connsiteX34" fmla="*/ 5508 w 9967"/>
                    <a:gd name="connsiteY34" fmla="*/ 9143 h 9974"/>
                    <a:gd name="connsiteX35" fmla="*/ 4984 w 9967"/>
                    <a:gd name="connsiteY35" fmla="*/ 9558 h 9974"/>
                    <a:gd name="connsiteX36" fmla="*/ 4984 w 9967"/>
                    <a:gd name="connsiteY36" fmla="*/ 9974 h 9974"/>
                    <a:gd name="connsiteX37" fmla="*/ 4197 w 9967"/>
                    <a:gd name="connsiteY37" fmla="*/ 9974 h 9974"/>
                    <a:gd name="connsiteX38" fmla="*/ 4197 w 9967"/>
                    <a:gd name="connsiteY38" fmla="*/ 9558 h 9974"/>
                    <a:gd name="connsiteX39" fmla="*/ 4459 w 9967"/>
                    <a:gd name="connsiteY39" fmla="*/ 9351 h 9974"/>
                    <a:gd name="connsiteX40" fmla="*/ 4197 w 9967"/>
                    <a:gd name="connsiteY40" fmla="*/ 9143 h 9974"/>
                    <a:gd name="connsiteX41" fmla="*/ 3934 w 9967"/>
                    <a:gd name="connsiteY41" fmla="*/ 9558 h 9974"/>
                    <a:gd name="connsiteX42" fmla="*/ 2885 w 9967"/>
                    <a:gd name="connsiteY42" fmla="*/ 9351 h 9974"/>
                    <a:gd name="connsiteX43" fmla="*/ 2623 w 9967"/>
                    <a:gd name="connsiteY43" fmla="*/ 8104 h 9974"/>
                    <a:gd name="connsiteX44" fmla="*/ 2623 w 9967"/>
                    <a:gd name="connsiteY44" fmla="*/ 7688 h 9974"/>
                    <a:gd name="connsiteX45" fmla="*/ 2361 w 9967"/>
                    <a:gd name="connsiteY45" fmla="*/ 6857 h 9974"/>
                    <a:gd name="connsiteX46" fmla="*/ 1049 w 9967"/>
                    <a:gd name="connsiteY46" fmla="*/ 6234 h 9974"/>
                    <a:gd name="connsiteX47" fmla="*/ 2361 w 9967"/>
                    <a:gd name="connsiteY47" fmla="*/ 5610 h 9974"/>
                    <a:gd name="connsiteX48" fmla="*/ 2623 w 9967"/>
                    <a:gd name="connsiteY48" fmla="*/ 5610 h 9974"/>
                    <a:gd name="connsiteX49" fmla="*/ 2361 w 9967"/>
                    <a:gd name="connsiteY49" fmla="*/ 4156 h 9974"/>
                    <a:gd name="connsiteX50" fmla="*/ 1574 w 9967"/>
                    <a:gd name="connsiteY50" fmla="*/ 4364 h 9974"/>
                    <a:gd name="connsiteX51" fmla="*/ 787 w 9967"/>
                    <a:gd name="connsiteY51" fmla="*/ 3948 h 9974"/>
                    <a:gd name="connsiteX52" fmla="*/ 525 w 9967"/>
                    <a:gd name="connsiteY52" fmla="*/ 3532 h 9974"/>
                    <a:gd name="connsiteX53" fmla="*/ 0 w 9967"/>
                    <a:gd name="connsiteY53" fmla="*/ 3532 h 9974"/>
                    <a:gd name="connsiteX54" fmla="*/ 262 w 9967"/>
                    <a:gd name="connsiteY54" fmla="*/ 3117 h 9974"/>
                    <a:gd name="connsiteX55" fmla="*/ 1049 w 9967"/>
                    <a:gd name="connsiteY55" fmla="*/ 3117 h 9974"/>
                    <a:gd name="connsiteX56" fmla="*/ 1311 w 9967"/>
                    <a:gd name="connsiteY56" fmla="*/ 2286 h 9974"/>
                    <a:gd name="connsiteX57" fmla="*/ 1311 w 9967"/>
                    <a:gd name="connsiteY57" fmla="*/ 1039 h 9974"/>
                    <a:gd name="connsiteX58" fmla="*/ 1574 w 9967"/>
                    <a:gd name="connsiteY58" fmla="*/ 1039 h 9974"/>
                    <a:gd name="connsiteX59" fmla="*/ 2670 w 9967"/>
                    <a:gd name="connsiteY59" fmla="*/ 1417 h 9974"/>
                    <a:gd name="connsiteX60" fmla="*/ 2623 w 9967"/>
                    <a:gd name="connsiteY60" fmla="*/ 1870 h 9974"/>
                    <a:gd name="connsiteX61" fmla="*/ 3410 w 9967"/>
                    <a:gd name="connsiteY61" fmla="*/ 1247 h 9974"/>
                    <a:gd name="connsiteX62" fmla="*/ 3410 w 9967"/>
                    <a:gd name="connsiteY62" fmla="*/ 831 h 9974"/>
                    <a:gd name="connsiteX63" fmla="*/ 2623 w 9967"/>
                    <a:gd name="connsiteY63" fmla="*/ 416 h 9974"/>
                    <a:gd name="connsiteX64" fmla="*/ 2623 w 9967"/>
                    <a:gd name="connsiteY64" fmla="*/ 208 h 9974"/>
                    <a:gd name="connsiteX0-1" fmla="*/ 2632 w 10000"/>
                    <a:gd name="connsiteY0-2" fmla="*/ 209 h 10000"/>
                    <a:gd name="connsiteX1-3" fmla="*/ 2895 w 10000"/>
                    <a:gd name="connsiteY1-4" fmla="*/ 0 h 10000"/>
                    <a:gd name="connsiteX2-5" fmla="*/ 3947 w 10000"/>
                    <a:gd name="connsiteY2-6" fmla="*/ 209 h 10000"/>
                    <a:gd name="connsiteX3-7" fmla="*/ 4211 w 10000"/>
                    <a:gd name="connsiteY3-8" fmla="*/ 833 h 10000"/>
                    <a:gd name="connsiteX4-9" fmla="*/ 5001 w 10000"/>
                    <a:gd name="connsiteY4-10" fmla="*/ 833 h 10000"/>
                    <a:gd name="connsiteX5-11" fmla="*/ 5789 w 10000"/>
                    <a:gd name="connsiteY5-12" fmla="*/ 1666 h 10000"/>
                    <a:gd name="connsiteX6-13" fmla="*/ 6053 w 10000"/>
                    <a:gd name="connsiteY6-14" fmla="*/ 1459 h 10000"/>
                    <a:gd name="connsiteX7-15" fmla="*/ 6579 w 10000"/>
                    <a:gd name="connsiteY7-16" fmla="*/ 2501 h 10000"/>
                    <a:gd name="connsiteX8-17" fmla="*/ 7368 w 10000"/>
                    <a:gd name="connsiteY8-18" fmla="*/ 3541 h 10000"/>
                    <a:gd name="connsiteX9-19" fmla="*/ 7895 w 10000"/>
                    <a:gd name="connsiteY9-20" fmla="*/ 3541 h 10000"/>
                    <a:gd name="connsiteX10-21" fmla="*/ 8421 w 10000"/>
                    <a:gd name="connsiteY10-22" fmla="*/ 3125 h 10000"/>
                    <a:gd name="connsiteX11-23" fmla="*/ 8948 w 10000"/>
                    <a:gd name="connsiteY11-24" fmla="*/ 3750 h 10000"/>
                    <a:gd name="connsiteX12-25" fmla="*/ 8421 w 10000"/>
                    <a:gd name="connsiteY12-26" fmla="*/ 4167 h 10000"/>
                    <a:gd name="connsiteX13-27" fmla="*/ 8158 w 10000"/>
                    <a:gd name="connsiteY13-28" fmla="*/ 3750 h 10000"/>
                    <a:gd name="connsiteX14-29" fmla="*/ 7632 w 10000"/>
                    <a:gd name="connsiteY14-30" fmla="*/ 3750 h 10000"/>
                    <a:gd name="connsiteX15-31" fmla="*/ 7632 w 10000"/>
                    <a:gd name="connsiteY15-32" fmla="*/ 4583 h 10000"/>
                    <a:gd name="connsiteX16-33" fmla="*/ 7368 w 10000"/>
                    <a:gd name="connsiteY16-34" fmla="*/ 5000 h 10000"/>
                    <a:gd name="connsiteX17-35" fmla="*/ 8158 w 10000"/>
                    <a:gd name="connsiteY17-36" fmla="*/ 5833 h 10000"/>
                    <a:gd name="connsiteX18-37" fmla="*/ 8158 w 10000"/>
                    <a:gd name="connsiteY18-38" fmla="*/ 6459 h 10000"/>
                    <a:gd name="connsiteX19-39" fmla="*/ 9474 w 10000"/>
                    <a:gd name="connsiteY19-40" fmla="*/ 6459 h 10000"/>
                    <a:gd name="connsiteX20-41" fmla="*/ 10000 w 10000"/>
                    <a:gd name="connsiteY20-42" fmla="*/ 6875 h 10000"/>
                    <a:gd name="connsiteX21-43" fmla="*/ 9474 w 10000"/>
                    <a:gd name="connsiteY21-44" fmla="*/ 7708 h 10000"/>
                    <a:gd name="connsiteX22-45" fmla="*/ 9737 w 10000"/>
                    <a:gd name="connsiteY22-46" fmla="*/ 8334 h 10000"/>
                    <a:gd name="connsiteX23-47" fmla="*/ 9210 w 10000"/>
                    <a:gd name="connsiteY23-48" fmla="*/ 8334 h 10000"/>
                    <a:gd name="connsiteX24-49" fmla="*/ 9210 w 10000"/>
                    <a:gd name="connsiteY24-50" fmla="*/ 8125 h 10000"/>
                    <a:gd name="connsiteX25-51" fmla="*/ 8685 w 10000"/>
                    <a:gd name="connsiteY25-52" fmla="*/ 8125 h 10000"/>
                    <a:gd name="connsiteX26-53" fmla="*/ 8685 w 10000"/>
                    <a:gd name="connsiteY26-54" fmla="*/ 8541 h 10000"/>
                    <a:gd name="connsiteX27-55" fmla="*/ 8948 w 10000"/>
                    <a:gd name="connsiteY27-56" fmla="*/ 8958 h 10000"/>
                    <a:gd name="connsiteX28-57" fmla="*/ 8685 w 10000"/>
                    <a:gd name="connsiteY28-58" fmla="*/ 8958 h 10000"/>
                    <a:gd name="connsiteX29-59" fmla="*/ 8685 w 10000"/>
                    <a:gd name="connsiteY29-60" fmla="*/ 9375 h 10000"/>
                    <a:gd name="connsiteX30-61" fmla="*/ 7632 w 10000"/>
                    <a:gd name="connsiteY30-62" fmla="*/ 10000 h 10000"/>
                    <a:gd name="connsiteX31-63" fmla="*/ 7368 w 10000"/>
                    <a:gd name="connsiteY31-64" fmla="*/ 10000 h 10000"/>
                    <a:gd name="connsiteX32-65" fmla="*/ 7105 w 10000"/>
                    <a:gd name="connsiteY32-66" fmla="*/ 9791 h 10000"/>
                    <a:gd name="connsiteX33-67" fmla="*/ 6053 w 10000"/>
                    <a:gd name="connsiteY33-68" fmla="*/ 10000 h 10000"/>
                    <a:gd name="connsiteX34-69" fmla="*/ 5526 w 10000"/>
                    <a:gd name="connsiteY34-70" fmla="*/ 9167 h 10000"/>
                    <a:gd name="connsiteX35-71" fmla="*/ 5001 w 10000"/>
                    <a:gd name="connsiteY35-72" fmla="*/ 9583 h 10000"/>
                    <a:gd name="connsiteX36-73" fmla="*/ 5001 w 10000"/>
                    <a:gd name="connsiteY36-74" fmla="*/ 10000 h 10000"/>
                    <a:gd name="connsiteX37-75" fmla="*/ 4211 w 10000"/>
                    <a:gd name="connsiteY37-76" fmla="*/ 10000 h 10000"/>
                    <a:gd name="connsiteX38-77" fmla="*/ 4211 w 10000"/>
                    <a:gd name="connsiteY38-78" fmla="*/ 9583 h 10000"/>
                    <a:gd name="connsiteX39-79" fmla="*/ 4474 w 10000"/>
                    <a:gd name="connsiteY39-80" fmla="*/ 9375 h 10000"/>
                    <a:gd name="connsiteX40-81" fmla="*/ 4211 w 10000"/>
                    <a:gd name="connsiteY40-82" fmla="*/ 9167 h 10000"/>
                    <a:gd name="connsiteX41-83" fmla="*/ 3947 w 10000"/>
                    <a:gd name="connsiteY41-84" fmla="*/ 9583 h 10000"/>
                    <a:gd name="connsiteX42-85" fmla="*/ 2895 w 10000"/>
                    <a:gd name="connsiteY42-86" fmla="*/ 9375 h 10000"/>
                    <a:gd name="connsiteX43-87" fmla="*/ 2632 w 10000"/>
                    <a:gd name="connsiteY43-88" fmla="*/ 8125 h 10000"/>
                    <a:gd name="connsiteX44-89" fmla="*/ 2632 w 10000"/>
                    <a:gd name="connsiteY44-90" fmla="*/ 7708 h 10000"/>
                    <a:gd name="connsiteX45-91" fmla="*/ 2369 w 10000"/>
                    <a:gd name="connsiteY45-92" fmla="*/ 6875 h 10000"/>
                    <a:gd name="connsiteX46-93" fmla="*/ 1052 w 10000"/>
                    <a:gd name="connsiteY46-94" fmla="*/ 6250 h 10000"/>
                    <a:gd name="connsiteX47-95" fmla="*/ 2369 w 10000"/>
                    <a:gd name="connsiteY47-96" fmla="*/ 5625 h 10000"/>
                    <a:gd name="connsiteX48-97" fmla="*/ 2632 w 10000"/>
                    <a:gd name="connsiteY48-98" fmla="*/ 5625 h 10000"/>
                    <a:gd name="connsiteX49-99" fmla="*/ 2369 w 10000"/>
                    <a:gd name="connsiteY49-100" fmla="*/ 4167 h 10000"/>
                    <a:gd name="connsiteX50-101" fmla="*/ 1579 w 10000"/>
                    <a:gd name="connsiteY50-102" fmla="*/ 4375 h 10000"/>
                    <a:gd name="connsiteX51-103" fmla="*/ 790 w 10000"/>
                    <a:gd name="connsiteY51-104" fmla="*/ 3958 h 10000"/>
                    <a:gd name="connsiteX52-105" fmla="*/ 527 w 10000"/>
                    <a:gd name="connsiteY52-106" fmla="*/ 3541 h 10000"/>
                    <a:gd name="connsiteX53-107" fmla="*/ 0 w 10000"/>
                    <a:gd name="connsiteY53-108" fmla="*/ 3541 h 10000"/>
                    <a:gd name="connsiteX54-109" fmla="*/ 263 w 10000"/>
                    <a:gd name="connsiteY54-110" fmla="*/ 3125 h 10000"/>
                    <a:gd name="connsiteX55-111" fmla="*/ 1052 w 10000"/>
                    <a:gd name="connsiteY55-112" fmla="*/ 3125 h 10000"/>
                    <a:gd name="connsiteX56-113" fmla="*/ 1315 w 10000"/>
                    <a:gd name="connsiteY56-114" fmla="*/ 2292 h 10000"/>
                    <a:gd name="connsiteX57-115" fmla="*/ 1315 w 10000"/>
                    <a:gd name="connsiteY57-116" fmla="*/ 1042 h 10000"/>
                    <a:gd name="connsiteX58-117" fmla="*/ 1869 w 10000"/>
                    <a:gd name="connsiteY58-118" fmla="*/ 1004 h 10000"/>
                    <a:gd name="connsiteX59-119" fmla="*/ 2679 w 10000"/>
                    <a:gd name="connsiteY59-120" fmla="*/ 1421 h 10000"/>
                    <a:gd name="connsiteX60-121" fmla="*/ 2632 w 10000"/>
                    <a:gd name="connsiteY60-122" fmla="*/ 1875 h 10000"/>
                    <a:gd name="connsiteX61-123" fmla="*/ 3421 w 10000"/>
                    <a:gd name="connsiteY61-124" fmla="*/ 1250 h 10000"/>
                    <a:gd name="connsiteX62-125" fmla="*/ 3421 w 10000"/>
                    <a:gd name="connsiteY62-126" fmla="*/ 833 h 10000"/>
                    <a:gd name="connsiteX63-127" fmla="*/ 2632 w 10000"/>
                    <a:gd name="connsiteY63-128" fmla="*/ 417 h 10000"/>
                    <a:gd name="connsiteX64-129" fmla="*/ 2632 w 10000"/>
                    <a:gd name="connsiteY64-130" fmla="*/ 209 h 10000"/>
                    <a:gd name="connsiteX0-131" fmla="*/ 2632 w 10000"/>
                    <a:gd name="connsiteY0-132" fmla="*/ 209 h 10000"/>
                    <a:gd name="connsiteX1-133" fmla="*/ 2895 w 10000"/>
                    <a:gd name="connsiteY1-134" fmla="*/ 0 h 10000"/>
                    <a:gd name="connsiteX2-135" fmla="*/ 3947 w 10000"/>
                    <a:gd name="connsiteY2-136" fmla="*/ 209 h 10000"/>
                    <a:gd name="connsiteX3-137" fmla="*/ 4211 w 10000"/>
                    <a:gd name="connsiteY3-138" fmla="*/ 833 h 10000"/>
                    <a:gd name="connsiteX4-139" fmla="*/ 5001 w 10000"/>
                    <a:gd name="connsiteY4-140" fmla="*/ 833 h 10000"/>
                    <a:gd name="connsiteX5-141" fmla="*/ 5789 w 10000"/>
                    <a:gd name="connsiteY5-142" fmla="*/ 1666 h 10000"/>
                    <a:gd name="connsiteX6-143" fmla="*/ 6053 w 10000"/>
                    <a:gd name="connsiteY6-144" fmla="*/ 1459 h 10000"/>
                    <a:gd name="connsiteX7-145" fmla="*/ 6579 w 10000"/>
                    <a:gd name="connsiteY7-146" fmla="*/ 2501 h 10000"/>
                    <a:gd name="connsiteX8-147" fmla="*/ 7368 w 10000"/>
                    <a:gd name="connsiteY8-148" fmla="*/ 3541 h 10000"/>
                    <a:gd name="connsiteX9-149" fmla="*/ 7895 w 10000"/>
                    <a:gd name="connsiteY9-150" fmla="*/ 3541 h 10000"/>
                    <a:gd name="connsiteX10-151" fmla="*/ 8421 w 10000"/>
                    <a:gd name="connsiteY10-152" fmla="*/ 3125 h 10000"/>
                    <a:gd name="connsiteX11-153" fmla="*/ 8948 w 10000"/>
                    <a:gd name="connsiteY11-154" fmla="*/ 3750 h 10000"/>
                    <a:gd name="connsiteX12-155" fmla="*/ 8421 w 10000"/>
                    <a:gd name="connsiteY12-156" fmla="*/ 4167 h 10000"/>
                    <a:gd name="connsiteX13-157" fmla="*/ 8158 w 10000"/>
                    <a:gd name="connsiteY13-158" fmla="*/ 3750 h 10000"/>
                    <a:gd name="connsiteX14-159" fmla="*/ 7632 w 10000"/>
                    <a:gd name="connsiteY14-160" fmla="*/ 3750 h 10000"/>
                    <a:gd name="connsiteX15-161" fmla="*/ 7632 w 10000"/>
                    <a:gd name="connsiteY15-162" fmla="*/ 4583 h 10000"/>
                    <a:gd name="connsiteX16-163" fmla="*/ 7368 w 10000"/>
                    <a:gd name="connsiteY16-164" fmla="*/ 5000 h 10000"/>
                    <a:gd name="connsiteX17-165" fmla="*/ 8158 w 10000"/>
                    <a:gd name="connsiteY17-166" fmla="*/ 5833 h 10000"/>
                    <a:gd name="connsiteX18-167" fmla="*/ 8158 w 10000"/>
                    <a:gd name="connsiteY18-168" fmla="*/ 6459 h 10000"/>
                    <a:gd name="connsiteX19-169" fmla="*/ 9474 w 10000"/>
                    <a:gd name="connsiteY19-170" fmla="*/ 6459 h 10000"/>
                    <a:gd name="connsiteX20-171" fmla="*/ 10000 w 10000"/>
                    <a:gd name="connsiteY20-172" fmla="*/ 6875 h 10000"/>
                    <a:gd name="connsiteX21-173" fmla="*/ 9474 w 10000"/>
                    <a:gd name="connsiteY21-174" fmla="*/ 7708 h 10000"/>
                    <a:gd name="connsiteX22-175" fmla="*/ 9737 w 10000"/>
                    <a:gd name="connsiteY22-176" fmla="*/ 8334 h 10000"/>
                    <a:gd name="connsiteX23-177" fmla="*/ 9210 w 10000"/>
                    <a:gd name="connsiteY23-178" fmla="*/ 8334 h 10000"/>
                    <a:gd name="connsiteX24-179" fmla="*/ 9210 w 10000"/>
                    <a:gd name="connsiteY24-180" fmla="*/ 8125 h 10000"/>
                    <a:gd name="connsiteX25-181" fmla="*/ 8685 w 10000"/>
                    <a:gd name="connsiteY25-182" fmla="*/ 8125 h 10000"/>
                    <a:gd name="connsiteX26-183" fmla="*/ 8685 w 10000"/>
                    <a:gd name="connsiteY26-184" fmla="*/ 8541 h 10000"/>
                    <a:gd name="connsiteX27-185" fmla="*/ 8948 w 10000"/>
                    <a:gd name="connsiteY27-186" fmla="*/ 8958 h 10000"/>
                    <a:gd name="connsiteX28-187" fmla="*/ 8685 w 10000"/>
                    <a:gd name="connsiteY28-188" fmla="*/ 8958 h 10000"/>
                    <a:gd name="connsiteX29-189" fmla="*/ 8685 w 10000"/>
                    <a:gd name="connsiteY29-190" fmla="*/ 9375 h 10000"/>
                    <a:gd name="connsiteX30-191" fmla="*/ 7632 w 10000"/>
                    <a:gd name="connsiteY30-192" fmla="*/ 10000 h 10000"/>
                    <a:gd name="connsiteX31-193" fmla="*/ 7368 w 10000"/>
                    <a:gd name="connsiteY31-194" fmla="*/ 10000 h 10000"/>
                    <a:gd name="connsiteX32-195" fmla="*/ 7105 w 10000"/>
                    <a:gd name="connsiteY32-196" fmla="*/ 9791 h 10000"/>
                    <a:gd name="connsiteX33-197" fmla="*/ 6053 w 10000"/>
                    <a:gd name="connsiteY33-198" fmla="*/ 10000 h 10000"/>
                    <a:gd name="connsiteX34-199" fmla="*/ 5526 w 10000"/>
                    <a:gd name="connsiteY34-200" fmla="*/ 9167 h 10000"/>
                    <a:gd name="connsiteX35-201" fmla="*/ 5001 w 10000"/>
                    <a:gd name="connsiteY35-202" fmla="*/ 9583 h 10000"/>
                    <a:gd name="connsiteX36-203" fmla="*/ 5001 w 10000"/>
                    <a:gd name="connsiteY36-204" fmla="*/ 10000 h 10000"/>
                    <a:gd name="connsiteX37-205" fmla="*/ 4211 w 10000"/>
                    <a:gd name="connsiteY37-206" fmla="*/ 10000 h 10000"/>
                    <a:gd name="connsiteX38-207" fmla="*/ 4211 w 10000"/>
                    <a:gd name="connsiteY38-208" fmla="*/ 9583 h 10000"/>
                    <a:gd name="connsiteX39-209" fmla="*/ 4474 w 10000"/>
                    <a:gd name="connsiteY39-210" fmla="*/ 9375 h 10000"/>
                    <a:gd name="connsiteX40-211" fmla="*/ 4211 w 10000"/>
                    <a:gd name="connsiteY40-212" fmla="*/ 9167 h 10000"/>
                    <a:gd name="connsiteX41-213" fmla="*/ 3947 w 10000"/>
                    <a:gd name="connsiteY41-214" fmla="*/ 9583 h 10000"/>
                    <a:gd name="connsiteX42-215" fmla="*/ 2895 w 10000"/>
                    <a:gd name="connsiteY42-216" fmla="*/ 9375 h 10000"/>
                    <a:gd name="connsiteX43-217" fmla="*/ 2632 w 10000"/>
                    <a:gd name="connsiteY43-218" fmla="*/ 8125 h 10000"/>
                    <a:gd name="connsiteX44-219" fmla="*/ 2632 w 10000"/>
                    <a:gd name="connsiteY44-220" fmla="*/ 7708 h 10000"/>
                    <a:gd name="connsiteX45-221" fmla="*/ 2369 w 10000"/>
                    <a:gd name="connsiteY45-222" fmla="*/ 6875 h 10000"/>
                    <a:gd name="connsiteX46-223" fmla="*/ 1052 w 10000"/>
                    <a:gd name="connsiteY46-224" fmla="*/ 6250 h 10000"/>
                    <a:gd name="connsiteX47-225" fmla="*/ 2369 w 10000"/>
                    <a:gd name="connsiteY47-226" fmla="*/ 5625 h 10000"/>
                    <a:gd name="connsiteX48-227" fmla="*/ 2632 w 10000"/>
                    <a:gd name="connsiteY48-228" fmla="*/ 5625 h 10000"/>
                    <a:gd name="connsiteX49-229" fmla="*/ 2369 w 10000"/>
                    <a:gd name="connsiteY49-230" fmla="*/ 4167 h 10000"/>
                    <a:gd name="connsiteX50-231" fmla="*/ 1579 w 10000"/>
                    <a:gd name="connsiteY50-232" fmla="*/ 4375 h 10000"/>
                    <a:gd name="connsiteX51-233" fmla="*/ 790 w 10000"/>
                    <a:gd name="connsiteY51-234" fmla="*/ 3958 h 10000"/>
                    <a:gd name="connsiteX52-235" fmla="*/ 527 w 10000"/>
                    <a:gd name="connsiteY52-236" fmla="*/ 3541 h 10000"/>
                    <a:gd name="connsiteX53-237" fmla="*/ 0 w 10000"/>
                    <a:gd name="connsiteY53-238" fmla="*/ 3541 h 10000"/>
                    <a:gd name="connsiteX54-239" fmla="*/ 263 w 10000"/>
                    <a:gd name="connsiteY54-240" fmla="*/ 3125 h 10000"/>
                    <a:gd name="connsiteX55-241" fmla="*/ 1052 w 10000"/>
                    <a:gd name="connsiteY55-242" fmla="*/ 3125 h 10000"/>
                    <a:gd name="connsiteX56-243" fmla="*/ 1315 w 10000"/>
                    <a:gd name="connsiteY56-244" fmla="*/ 2292 h 10000"/>
                    <a:gd name="connsiteX57-245" fmla="*/ 1315 w 10000"/>
                    <a:gd name="connsiteY57-246" fmla="*/ 1042 h 10000"/>
                    <a:gd name="connsiteX58-247" fmla="*/ 1869 w 10000"/>
                    <a:gd name="connsiteY58-248" fmla="*/ 1004 h 10000"/>
                    <a:gd name="connsiteX59-249" fmla="*/ 2679 w 10000"/>
                    <a:gd name="connsiteY59-250" fmla="*/ 1421 h 10000"/>
                    <a:gd name="connsiteX60-251" fmla="*/ 2632 w 10000"/>
                    <a:gd name="connsiteY60-252" fmla="*/ 1875 h 10000"/>
                    <a:gd name="connsiteX61-253" fmla="*/ 3421 w 10000"/>
                    <a:gd name="connsiteY61-254" fmla="*/ 1250 h 10000"/>
                    <a:gd name="connsiteX62-255" fmla="*/ 3421 w 10000"/>
                    <a:gd name="connsiteY62-256" fmla="*/ 833 h 10000"/>
                    <a:gd name="connsiteX63-257" fmla="*/ 2729 w 10000"/>
                    <a:gd name="connsiteY63-258" fmla="*/ 645 h 10000"/>
                    <a:gd name="connsiteX64-259" fmla="*/ 2632 w 10000"/>
                    <a:gd name="connsiteY64-260" fmla="*/ 209 h 10000"/>
                    <a:gd name="connsiteX0-261" fmla="*/ 2632 w 10000"/>
                    <a:gd name="connsiteY0-262" fmla="*/ 209 h 10000"/>
                    <a:gd name="connsiteX1-263" fmla="*/ 2895 w 10000"/>
                    <a:gd name="connsiteY1-264" fmla="*/ 0 h 10000"/>
                    <a:gd name="connsiteX2-265" fmla="*/ 3947 w 10000"/>
                    <a:gd name="connsiteY2-266" fmla="*/ 209 h 10000"/>
                    <a:gd name="connsiteX3-267" fmla="*/ 4230 w 10000"/>
                    <a:gd name="connsiteY3-268" fmla="*/ 795 h 10000"/>
                    <a:gd name="connsiteX4-269" fmla="*/ 5001 w 10000"/>
                    <a:gd name="connsiteY4-270" fmla="*/ 833 h 10000"/>
                    <a:gd name="connsiteX5-271" fmla="*/ 5789 w 10000"/>
                    <a:gd name="connsiteY5-272" fmla="*/ 1666 h 10000"/>
                    <a:gd name="connsiteX6-273" fmla="*/ 6053 w 10000"/>
                    <a:gd name="connsiteY6-274" fmla="*/ 1459 h 10000"/>
                    <a:gd name="connsiteX7-275" fmla="*/ 6579 w 10000"/>
                    <a:gd name="connsiteY7-276" fmla="*/ 2501 h 10000"/>
                    <a:gd name="connsiteX8-277" fmla="*/ 7368 w 10000"/>
                    <a:gd name="connsiteY8-278" fmla="*/ 3541 h 10000"/>
                    <a:gd name="connsiteX9-279" fmla="*/ 7895 w 10000"/>
                    <a:gd name="connsiteY9-280" fmla="*/ 3541 h 10000"/>
                    <a:gd name="connsiteX10-281" fmla="*/ 8421 w 10000"/>
                    <a:gd name="connsiteY10-282" fmla="*/ 3125 h 10000"/>
                    <a:gd name="connsiteX11-283" fmla="*/ 8948 w 10000"/>
                    <a:gd name="connsiteY11-284" fmla="*/ 3750 h 10000"/>
                    <a:gd name="connsiteX12-285" fmla="*/ 8421 w 10000"/>
                    <a:gd name="connsiteY12-286" fmla="*/ 4167 h 10000"/>
                    <a:gd name="connsiteX13-287" fmla="*/ 8158 w 10000"/>
                    <a:gd name="connsiteY13-288" fmla="*/ 3750 h 10000"/>
                    <a:gd name="connsiteX14-289" fmla="*/ 7632 w 10000"/>
                    <a:gd name="connsiteY14-290" fmla="*/ 3750 h 10000"/>
                    <a:gd name="connsiteX15-291" fmla="*/ 7632 w 10000"/>
                    <a:gd name="connsiteY15-292" fmla="*/ 4583 h 10000"/>
                    <a:gd name="connsiteX16-293" fmla="*/ 7368 w 10000"/>
                    <a:gd name="connsiteY16-294" fmla="*/ 5000 h 10000"/>
                    <a:gd name="connsiteX17-295" fmla="*/ 8158 w 10000"/>
                    <a:gd name="connsiteY17-296" fmla="*/ 5833 h 10000"/>
                    <a:gd name="connsiteX18-297" fmla="*/ 8158 w 10000"/>
                    <a:gd name="connsiteY18-298" fmla="*/ 6459 h 10000"/>
                    <a:gd name="connsiteX19-299" fmla="*/ 9474 w 10000"/>
                    <a:gd name="connsiteY19-300" fmla="*/ 6459 h 10000"/>
                    <a:gd name="connsiteX20-301" fmla="*/ 10000 w 10000"/>
                    <a:gd name="connsiteY20-302" fmla="*/ 6875 h 10000"/>
                    <a:gd name="connsiteX21-303" fmla="*/ 9474 w 10000"/>
                    <a:gd name="connsiteY21-304" fmla="*/ 7708 h 10000"/>
                    <a:gd name="connsiteX22-305" fmla="*/ 9737 w 10000"/>
                    <a:gd name="connsiteY22-306" fmla="*/ 8334 h 10000"/>
                    <a:gd name="connsiteX23-307" fmla="*/ 9210 w 10000"/>
                    <a:gd name="connsiteY23-308" fmla="*/ 8334 h 10000"/>
                    <a:gd name="connsiteX24-309" fmla="*/ 9210 w 10000"/>
                    <a:gd name="connsiteY24-310" fmla="*/ 8125 h 10000"/>
                    <a:gd name="connsiteX25-311" fmla="*/ 8685 w 10000"/>
                    <a:gd name="connsiteY25-312" fmla="*/ 8125 h 10000"/>
                    <a:gd name="connsiteX26-313" fmla="*/ 8685 w 10000"/>
                    <a:gd name="connsiteY26-314" fmla="*/ 8541 h 10000"/>
                    <a:gd name="connsiteX27-315" fmla="*/ 8948 w 10000"/>
                    <a:gd name="connsiteY27-316" fmla="*/ 8958 h 10000"/>
                    <a:gd name="connsiteX28-317" fmla="*/ 8685 w 10000"/>
                    <a:gd name="connsiteY28-318" fmla="*/ 8958 h 10000"/>
                    <a:gd name="connsiteX29-319" fmla="*/ 8685 w 10000"/>
                    <a:gd name="connsiteY29-320" fmla="*/ 9375 h 10000"/>
                    <a:gd name="connsiteX30-321" fmla="*/ 7632 w 10000"/>
                    <a:gd name="connsiteY30-322" fmla="*/ 10000 h 10000"/>
                    <a:gd name="connsiteX31-323" fmla="*/ 7368 w 10000"/>
                    <a:gd name="connsiteY31-324" fmla="*/ 10000 h 10000"/>
                    <a:gd name="connsiteX32-325" fmla="*/ 7105 w 10000"/>
                    <a:gd name="connsiteY32-326" fmla="*/ 9791 h 10000"/>
                    <a:gd name="connsiteX33-327" fmla="*/ 6053 w 10000"/>
                    <a:gd name="connsiteY33-328" fmla="*/ 10000 h 10000"/>
                    <a:gd name="connsiteX34-329" fmla="*/ 5526 w 10000"/>
                    <a:gd name="connsiteY34-330" fmla="*/ 9167 h 10000"/>
                    <a:gd name="connsiteX35-331" fmla="*/ 5001 w 10000"/>
                    <a:gd name="connsiteY35-332" fmla="*/ 9583 h 10000"/>
                    <a:gd name="connsiteX36-333" fmla="*/ 5001 w 10000"/>
                    <a:gd name="connsiteY36-334" fmla="*/ 10000 h 10000"/>
                    <a:gd name="connsiteX37-335" fmla="*/ 4211 w 10000"/>
                    <a:gd name="connsiteY37-336" fmla="*/ 10000 h 10000"/>
                    <a:gd name="connsiteX38-337" fmla="*/ 4211 w 10000"/>
                    <a:gd name="connsiteY38-338" fmla="*/ 9583 h 10000"/>
                    <a:gd name="connsiteX39-339" fmla="*/ 4474 w 10000"/>
                    <a:gd name="connsiteY39-340" fmla="*/ 9375 h 10000"/>
                    <a:gd name="connsiteX40-341" fmla="*/ 4211 w 10000"/>
                    <a:gd name="connsiteY40-342" fmla="*/ 9167 h 10000"/>
                    <a:gd name="connsiteX41-343" fmla="*/ 3947 w 10000"/>
                    <a:gd name="connsiteY41-344" fmla="*/ 9583 h 10000"/>
                    <a:gd name="connsiteX42-345" fmla="*/ 2895 w 10000"/>
                    <a:gd name="connsiteY42-346" fmla="*/ 9375 h 10000"/>
                    <a:gd name="connsiteX43-347" fmla="*/ 2632 w 10000"/>
                    <a:gd name="connsiteY43-348" fmla="*/ 8125 h 10000"/>
                    <a:gd name="connsiteX44-349" fmla="*/ 2632 w 10000"/>
                    <a:gd name="connsiteY44-350" fmla="*/ 7708 h 10000"/>
                    <a:gd name="connsiteX45-351" fmla="*/ 2369 w 10000"/>
                    <a:gd name="connsiteY45-352" fmla="*/ 6875 h 10000"/>
                    <a:gd name="connsiteX46-353" fmla="*/ 1052 w 10000"/>
                    <a:gd name="connsiteY46-354" fmla="*/ 6250 h 10000"/>
                    <a:gd name="connsiteX47-355" fmla="*/ 2369 w 10000"/>
                    <a:gd name="connsiteY47-356" fmla="*/ 5625 h 10000"/>
                    <a:gd name="connsiteX48-357" fmla="*/ 2632 w 10000"/>
                    <a:gd name="connsiteY48-358" fmla="*/ 5625 h 10000"/>
                    <a:gd name="connsiteX49-359" fmla="*/ 2369 w 10000"/>
                    <a:gd name="connsiteY49-360" fmla="*/ 4167 h 10000"/>
                    <a:gd name="connsiteX50-361" fmla="*/ 1579 w 10000"/>
                    <a:gd name="connsiteY50-362" fmla="*/ 4375 h 10000"/>
                    <a:gd name="connsiteX51-363" fmla="*/ 790 w 10000"/>
                    <a:gd name="connsiteY51-364" fmla="*/ 3958 h 10000"/>
                    <a:gd name="connsiteX52-365" fmla="*/ 527 w 10000"/>
                    <a:gd name="connsiteY52-366" fmla="*/ 3541 h 10000"/>
                    <a:gd name="connsiteX53-367" fmla="*/ 0 w 10000"/>
                    <a:gd name="connsiteY53-368" fmla="*/ 3541 h 10000"/>
                    <a:gd name="connsiteX54-369" fmla="*/ 263 w 10000"/>
                    <a:gd name="connsiteY54-370" fmla="*/ 3125 h 10000"/>
                    <a:gd name="connsiteX55-371" fmla="*/ 1052 w 10000"/>
                    <a:gd name="connsiteY55-372" fmla="*/ 3125 h 10000"/>
                    <a:gd name="connsiteX56-373" fmla="*/ 1315 w 10000"/>
                    <a:gd name="connsiteY56-374" fmla="*/ 2292 h 10000"/>
                    <a:gd name="connsiteX57-375" fmla="*/ 1315 w 10000"/>
                    <a:gd name="connsiteY57-376" fmla="*/ 1042 h 10000"/>
                    <a:gd name="connsiteX58-377" fmla="*/ 1869 w 10000"/>
                    <a:gd name="connsiteY58-378" fmla="*/ 1004 h 10000"/>
                    <a:gd name="connsiteX59-379" fmla="*/ 2679 w 10000"/>
                    <a:gd name="connsiteY59-380" fmla="*/ 1421 h 10000"/>
                    <a:gd name="connsiteX60-381" fmla="*/ 2632 w 10000"/>
                    <a:gd name="connsiteY60-382" fmla="*/ 1875 h 10000"/>
                    <a:gd name="connsiteX61-383" fmla="*/ 3421 w 10000"/>
                    <a:gd name="connsiteY61-384" fmla="*/ 1250 h 10000"/>
                    <a:gd name="connsiteX62-385" fmla="*/ 3421 w 10000"/>
                    <a:gd name="connsiteY62-386" fmla="*/ 833 h 10000"/>
                    <a:gd name="connsiteX63-387" fmla="*/ 2729 w 10000"/>
                    <a:gd name="connsiteY63-388" fmla="*/ 645 h 10000"/>
                    <a:gd name="connsiteX64-389" fmla="*/ 2632 w 10000"/>
                    <a:gd name="connsiteY64-390" fmla="*/ 209 h 10000"/>
                    <a:gd name="connsiteX0-391" fmla="*/ 2632 w 10000"/>
                    <a:gd name="connsiteY0-392" fmla="*/ 209 h 10000"/>
                    <a:gd name="connsiteX1-393" fmla="*/ 2895 w 10000"/>
                    <a:gd name="connsiteY1-394" fmla="*/ 0 h 10000"/>
                    <a:gd name="connsiteX2-395" fmla="*/ 4005 w 10000"/>
                    <a:gd name="connsiteY2-396" fmla="*/ 209 h 10000"/>
                    <a:gd name="connsiteX3-397" fmla="*/ 4230 w 10000"/>
                    <a:gd name="connsiteY3-398" fmla="*/ 795 h 10000"/>
                    <a:gd name="connsiteX4-399" fmla="*/ 5001 w 10000"/>
                    <a:gd name="connsiteY4-400" fmla="*/ 833 h 10000"/>
                    <a:gd name="connsiteX5-401" fmla="*/ 5789 w 10000"/>
                    <a:gd name="connsiteY5-402" fmla="*/ 1666 h 10000"/>
                    <a:gd name="connsiteX6-403" fmla="*/ 6053 w 10000"/>
                    <a:gd name="connsiteY6-404" fmla="*/ 1459 h 10000"/>
                    <a:gd name="connsiteX7-405" fmla="*/ 6579 w 10000"/>
                    <a:gd name="connsiteY7-406" fmla="*/ 2501 h 10000"/>
                    <a:gd name="connsiteX8-407" fmla="*/ 7368 w 10000"/>
                    <a:gd name="connsiteY8-408" fmla="*/ 3541 h 10000"/>
                    <a:gd name="connsiteX9-409" fmla="*/ 7895 w 10000"/>
                    <a:gd name="connsiteY9-410" fmla="*/ 3541 h 10000"/>
                    <a:gd name="connsiteX10-411" fmla="*/ 8421 w 10000"/>
                    <a:gd name="connsiteY10-412" fmla="*/ 3125 h 10000"/>
                    <a:gd name="connsiteX11-413" fmla="*/ 8948 w 10000"/>
                    <a:gd name="connsiteY11-414" fmla="*/ 3750 h 10000"/>
                    <a:gd name="connsiteX12-415" fmla="*/ 8421 w 10000"/>
                    <a:gd name="connsiteY12-416" fmla="*/ 4167 h 10000"/>
                    <a:gd name="connsiteX13-417" fmla="*/ 8158 w 10000"/>
                    <a:gd name="connsiteY13-418" fmla="*/ 3750 h 10000"/>
                    <a:gd name="connsiteX14-419" fmla="*/ 7632 w 10000"/>
                    <a:gd name="connsiteY14-420" fmla="*/ 3750 h 10000"/>
                    <a:gd name="connsiteX15-421" fmla="*/ 7632 w 10000"/>
                    <a:gd name="connsiteY15-422" fmla="*/ 4583 h 10000"/>
                    <a:gd name="connsiteX16-423" fmla="*/ 7368 w 10000"/>
                    <a:gd name="connsiteY16-424" fmla="*/ 5000 h 10000"/>
                    <a:gd name="connsiteX17-425" fmla="*/ 8158 w 10000"/>
                    <a:gd name="connsiteY17-426" fmla="*/ 5833 h 10000"/>
                    <a:gd name="connsiteX18-427" fmla="*/ 8158 w 10000"/>
                    <a:gd name="connsiteY18-428" fmla="*/ 6459 h 10000"/>
                    <a:gd name="connsiteX19-429" fmla="*/ 9474 w 10000"/>
                    <a:gd name="connsiteY19-430" fmla="*/ 6459 h 10000"/>
                    <a:gd name="connsiteX20-431" fmla="*/ 10000 w 10000"/>
                    <a:gd name="connsiteY20-432" fmla="*/ 6875 h 10000"/>
                    <a:gd name="connsiteX21-433" fmla="*/ 9474 w 10000"/>
                    <a:gd name="connsiteY21-434" fmla="*/ 7708 h 10000"/>
                    <a:gd name="connsiteX22-435" fmla="*/ 9737 w 10000"/>
                    <a:gd name="connsiteY22-436" fmla="*/ 8334 h 10000"/>
                    <a:gd name="connsiteX23-437" fmla="*/ 9210 w 10000"/>
                    <a:gd name="connsiteY23-438" fmla="*/ 8334 h 10000"/>
                    <a:gd name="connsiteX24-439" fmla="*/ 9210 w 10000"/>
                    <a:gd name="connsiteY24-440" fmla="*/ 8125 h 10000"/>
                    <a:gd name="connsiteX25-441" fmla="*/ 8685 w 10000"/>
                    <a:gd name="connsiteY25-442" fmla="*/ 8125 h 10000"/>
                    <a:gd name="connsiteX26-443" fmla="*/ 8685 w 10000"/>
                    <a:gd name="connsiteY26-444" fmla="*/ 8541 h 10000"/>
                    <a:gd name="connsiteX27-445" fmla="*/ 8948 w 10000"/>
                    <a:gd name="connsiteY27-446" fmla="*/ 8958 h 10000"/>
                    <a:gd name="connsiteX28-447" fmla="*/ 8685 w 10000"/>
                    <a:gd name="connsiteY28-448" fmla="*/ 8958 h 10000"/>
                    <a:gd name="connsiteX29-449" fmla="*/ 8685 w 10000"/>
                    <a:gd name="connsiteY29-450" fmla="*/ 9375 h 10000"/>
                    <a:gd name="connsiteX30-451" fmla="*/ 7632 w 10000"/>
                    <a:gd name="connsiteY30-452" fmla="*/ 10000 h 10000"/>
                    <a:gd name="connsiteX31-453" fmla="*/ 7368 w 10000"/>
                    <a:gd name="connsiteY31-454" fmla="*/ 10000 h 10000"/>
                    <a:gd name="connsiteX32-455" fmla="*/ 7105 w 10000"/>
                    <a:gd name="connsiteY32-456" fmla="*/ 9791 h 10000"/>
                    <a:gd name="connsiteX33-457" fmla="*/ 6053 w 10000"/>
                    <a:gd name="connsiteY33-458" fmla="*/ 10000 h 10000"/>
                    <a:gd name="connsiteX34-459" fmla="*/ 5526 w 10000"/>
                    <a:gd name="connsiteY34-460" fmla="*/ 9167 h 10000"/>
                    <a:gd name="connsiteX35-461" fmla="*/ 5001 w 10000"/>
                    <a:gd name="connsiteY35-462" fmla="*/ 9583 h 10000"/>
                    <a:gd name="connsiteX36-463" fmla="*/ 5001 w 10000"/>
                    <a:gd name="connsiteY36-464" fmla="*/ 10000 h 10000"/>
                    <a:gd name="connsiteX37-465" fmla="*/ 4211 w 10000"/>
                    <a:gd name="connsiteY37-466" fmla="*/ 10000 h 10000"/>
                    <a:gd name="connsiteX38-467" fmla="*/ 4211 w 10000"/>
                    <a:gd name="connsiteY38-468" fmla="*/ 9583 h 10000"/>
                    <a:gd name="connsiteX39-469" fmla="*/ 4474 w 10000"/>
                    <a:gd name="connsiteY39-470" fmla="*/ 9375 h 10000"/>
                    <a:gd name="connsiteX40-471" fmla="*/ 4211 w 10000"/>
                    <a:gd name="connsiteY40-472" fmla="*/ 9167 h 10000"/>
                    <a:gd name="connsiteX41-473" fmla="*/ 3947 w 10000"/>
                    <a:gd name="connsiteY41-474" fmla="*/ 9583 h 10000"/>
                    <a:gd name="connsiteX42-475" fmla="*/ 2895 w 10000"/>
                    <a:gd name="connsiteY42-476" fmla="*/ 9375 h 10000"/>
                    <a:gd name="connsiteX43-477" fmla="*/ 2632 w 10000"/>
                    <a:gd name="connsiteY43-478" fmla="*/ 8125 h 10000"/>
                    <a:gd name="connsiteX44-479" fmla="*/ 2632 w 10000"/>
                    <a:gd name="connsiteY44-480" fmla="*/ 7708 h 10000"/>
                    <a:gd name="connsiteX45-481" fmla="*/ 2369 w 10000"/>
                    <a:gd name="connsiteY45-482" fmla="*/ 6875 h 10000"/>
                    <a:gd name="connsiteX46-483" fmla="*/ 1052 w 10000"/>
                    <a:gd name="connsiteY46-484" fmla="*/ 6250 h 10000"/>
                    <a:gd name="connsiteX47-485" fmla="*/ 2369 w 10000"/>
                    <a:gd name="connsiteY47-486" fmla="*/ 5625 h 10000"/>
                    <a:gd name="connsiteX48-487" fmla="*/ 2632 w 10000"/>
                    <a:gd name="connsiteY48-488" fmla="*/ 5625 h 10000"/>
                    <a:gd name="connsiteX49-489" fmla="*/ 2369 w 10000"/>
                    <a:gd name="connsiteY49-490" fmla="*/ 4167 h 10000"/>
                    <a:gd name="connsiteX50-491" fmla="*/ 1579 w 10000"/>
                    <a:gd name="connsiteY50-492" fmla="*/ 4375 h 10000"/>
                    <a:gd name="connsiteX51-493" fmla="*/ 790 w 10000"/>
                    <a:gd name="connsiteY51-494" fmla="*/ 3958 h 10000"/>
                    <a:gd name="connsiteX52-495" fmla="*/ 527 w 10000"/>
                    <a:gd name="connsiteY52-496" fmla="*/ 3541 h 10000"/>
                    <a:gd name="connsiteX53-497" fmla="*/ 0 w 10000"/>
                    <a:gd name="connsiteY53-498" fmla="*/ 3541 h 10000"/>
                    <a:gd name="connsiteX54-499" fmla="*/ 263 w 10000"/>
                    <a:gd name="connsiteY54-500" fmla="*/ 3125 h 10000"/>
                    <a:gd name="connsiteX55-501" fmla="*/ 1052 w 10000"/>
                    <a:gd name="connsiteY55-502" fmla="*/ 3125 h 10000"/>
                    <a:gd name="connsiteX56-503" fmla="*/ 1315 w 10000"/>
                    <a:gd name="connsiteY56-504" fmla="*/ 2292 h 10000"/>
                    <a:gd name="connsiteX57-505" fmla="*/ 1315 w 10000"/>
                    <a:gd name="connsiteY57-506" fmla="*/ 1042 h 10000"/>
                    <a:gd name="connsiteX58-507" fmla="*/ 1869 w 10000"/>
                    <a:gd name="connsiteY58-508" fmla="*/ 1004 h 10000"/>
                    <a:gd name="connsiteX59-509" fmla="*/ 2679 w 10000"/>
                    <a:gd name="connsiteY59-510" fmla="*/ 1421 h 10000"/>
                    <a:gd name="connsiteX60-511" fmla="*/ 2632 w 10000"/>
                    <a:gd name="connsiteY60-512" fmla="*/ 1875 h 10000"/>
                    <a:gd name="connsiteX61-513" fmla="*/ 3421 w 10000"/>
                    <a:gd name="connsiteY61-514" fmla="*/ 1250 h 10000"/>
                    <a:gd name="connsiteX62-515" fmla="*/ 3421 w 10000"/>
                    <a:gd name="connsiteY62-516" fmla="*/ 833 h 10000"/>
                    <a:gd name="connsiteX63-517" fmla="*/ 2729 w 10000"/>
                    <a:gd name="connsiteY63-518" fmla="*/ 645 h 10000"/>
                    <a:gd name="connsiteX64-519" fmla="*/ 2632 w 10000"/>
                    <a:gd name="connsiteY64-520" fmla="*/ 209 h 10000"/>
                    <a:gd name="connsiteX0-521" fmla="*/ 2632 w 10000"/>
                    <a:gd name="connsiteY0-522" fmla="*/ 209 h 10000"/>
                    <a:gd name="connsiteX1-523" fmla="*/ 2895 w 10000"/>
                    <a:gd name="connsiteY1-524" fmla="*/ 0 h 10000"/>
                    <a:gd name="connsiteX2-525" fmla="*/ 4005 w 10000"/>
                    <a:gd name="connsiteY2-526" fmla="*/ 209 h 10000"/>
                    <a:gd name="connsiteX3-527" fmla="*/ 4230 w 10000"/>
                    <a:gd name="connsiteY3-528" fmla="*/ 795 h 10000"/>
                    <a:gd name="connsiteX4-529" fmla="*/ 5001 w 10000"/>
                    <a:gd name="connsiteY4-530" fmla="*/ 833 h 10000"/>
                    <a:gd name="connsiteX5-531" fmla="*/ 5789 w 10000"/>
                    <a:gd name="connsiteY5-532" fmla="*/ 1666 h 10000"/>
                    <a:gd name="connsiteX6-533" fmla="*/ 6053 w 10000"/>
                    <a:gd name="connsiteY6-534" fmla="*/ 1459 h 10000"/>
                    <a:gd name="connsiteX7-535" fmla="*/ 6579 w 10000"/>
                    <a:gd name="connsiteY7-536" fmla="*/ 2501 h 10000"/>
                    <a:gd name="connsiteX8-537" fmla="*/ 7368 w 10000"/>
                    <a:gd name="connsiteY8-538" fmla="*/ 3541 h 10000"/>
                    <a:gd name="connsiteX9-539" fmla="*/ 7895 w 10000"/>
                    <a:gd name="connsiteY9-540" fmla="*/ 3541 h 10000"/>
                    <a:gd name="connsiteX10-541" fmla="*/ 8421 w 10000"/>
                    <a:gd name="connsiteY10-542" fmla="*/ 3125 h 10000"/>
                    <a:gd name="connsiteX11-543" fmla="*/ 8948 w 10000"/>
                    <a:gd name="connsiteY11-544" fmla="*/ 3750 h 10000"/>
                    <a:gd name="connsiteX12-545" fmla="*/ 8421 w 10000"/>
                    <a:gd name="connsiteY12-546" fmla="*/ 4167 h 10000"/>
                    <a:gd name="connsiteX13-547" fmla="*/ 8158 w 10000"/>
                    <a:gd name="connsiteY13-548" fmla="*/ 3750 h 10000"/>
                    <a:gd name="connsiteX14-549" fmla="*/ 7690 w 10000"/>
                    <a:gd name="connsiteY14-550" fmla="*/ 3769 h 10000"/>
                    <a:gd name="connsiteX15-551" fmla="*/ 7632 w 10000"/>
                    <a:gd name="connsiteY15-552" fmla="*/ 4583 h 10000"/>
                    <a:gd name="connsiteX16-553" fmla="*/ 7368 w 10000"/>
                    <a:gd name="connsiteY16-554" fmla="*/ 5000 h 10000"/>
                    <a:gd name="connsiteX17-555" fmla="*/ 8158 w 10000"/>
                    <a:gd name="connsiteY17-556" fmla="*/ 5833 h 10000"/>
                    <a:gd name="connsiteX18-557" fmla="*/ 8158 w 10000"/>
                    <a:gd name="connsiteY18-558" fmla="*/ 6459 h 10000"/>
                    <a:gd name="connsiteX19-559" fmla="*/ 9474 w 10000"/>
                    <a:gd name="connsiteY19-560" fmla="*/ 6459 h 10000"/>
                    <a:gd name="connsiteX20-561" fmla="*/ 10000 w 10000"/>
                    <a:gd name="connsiteY20-562" fmla="*/ 6875 h 10000"/>
                    <a:gd name="connsiteX21-563" fmla="*/ 9474 w 10000"/>
                    <a:gd name="connsiteY21-564" fmla="*/ 7708 h 10000"/>
                    <a:gd name="connsiteX22-565" fmla="*/ 9737 w 10000"/>
                    <a:gd name="connsiteY22-566" fmla="*/ 8334 h 10000"/>
                    <a:gd name="connsiteX23-567" fmla="*/ 9210 w 10000"/>
                    <a:gd name="connsiteY23-568" fmla="*/ 8334 h 10000"/>
                    <a:gd name="connsiteX24-569" fmla="*/ 9210 w 10000"/>
                    <a:gd name="connsiteY24-570" fmla="*/ 8125 h 10000"/>
                    <a:gd name="connsiteX25-571" fmla="*/ 8685 w 10000"/>
                    <a:gd name="connsiteY25-572" fmla="*/ 8125 h 10000"/>
                    <a:gd name="connsiteX26-573" fmla="*/ 8685 w 10000"/>
                    <a:gd name="connsiteY26-574" fmla="*/ 8541 h 10000"/>
                    <a:gd name="connsiteX27-575" fmla="*/ 8948 w 10000"/>
                    <a:gd name="connsiteY27-576" fmla="*/ 8958 h 10000"/>
                    <a:gd name="connsiteX28-577" fmla="*/ 8685 w 10000"/>
                    <a:gd name="connsiteY28-578" fmla="*/ 8958 h 10000"/>
                    <a:gd name="connsiteX29-579" fmla="*/ 8685 w 10000"/>
                    <a:gd name="connsiteY29-580" fmla="*/ 9375 h 10000"/>
                    <a:gd name="connsiteX30-581" fmla="*/ 7632 w 10000"/>
                    <a:gd name="connsiteY30-582" fmla="*/ 10000 h 10000"/>
                    <a:gd name="connsiteX31-583" fmla="*/ 7368 w 10000"/>
                    <a:gd name="connsiteY31-584" fmla="*/ 10000 h 10000"/>
                    <a:gd name="connsiteX32-585" fmla="*/ 7105 w 10000"/>
                    <a:gd name="connsiteY32-586" fmla="*/ 9791 h 10000"/>
                    <a:gd name="connsiteX33-587" fmla="*/ 6053 w 10000"/>
                    <a:gd name="connsiteY33-588" fmla="*/ 10000 h 10000"/>
                    <a:gd name="connsiteX34-589" fmla="*/ 5526 w 10000"/>
                    <a:gd name="connsiteY34-590" fmla="*/ 9167 h 10000"/>
                    <a:gd name="connsiteX35-591" fmla="*/ 5001 w 10000"/>
                    <a:gd name="connsiteY35-592" fmla="*/ 9583 h 10000"/>
                    <a:gd name="connsiteX36-593" fmla="*/ 5001 w 10000"/>
                    <a:gd name="connsiteY36-594" fmla="*/ 10000 h 10000"/>
                    <a:gd name="connsiteX37-595" fmla="*/ 4211 w 10000"/>
                    <a:gd name="connsiteY37-596" fmla="*/ 10000 h 10000"/>
                    <a:gd name="connsiteX38-597" fmla="*/ 4211 w 10000"/>
                    <a:gd name="connsiteY38-598" fmla="*/ 9583 h 10000"/>
                    <a:gd name="connsiteX39-599" fmla="*/ 4474 w 10000"/>
                    <a:gd name="connsiteY39-600" fmla="*/ 9375 h 10000"/>
                    <a:gd name="connsiteX40-601" fmla="*/ 4211 w 10000"/>
                    <a:gd name="connsiteY40-602" fmla="*/ 9167 h 10000"/>
                    <a:gd name="connsiteX41-603" fmla="*/ 3947 w 10000"/>
                    <a:gd name="connsiteY41-604" fmla="*/ 9583 h 10000"/>
                    <a:gd name="connsiteX42-605" fmla="*/ 2895 w 10000"/>
                    <a:gd name="connsiteY42-606" fmla="*/ 9375 h 10000"/>
                    <a:gd name="connsiteX43-607" fmla="*/ 2632 w 10000"/>
                    <a:gd name="connsiteY43-608" fmla="*/ 8125 h 10000"/>
                    <a:gd name="connsiteX44-609" fmla="*/ 2632 w 10000"/>
                    <a:gd name="connsiteY44-610" fmla="*/ 7708 h 10000"/>
                    <a:gd name="connsiteX45-611" fmla="*/ 2369 w 10000"/>
                    <a:gd name="connsiteY45-612" fmla="*/ 6875 h 10000"/>
                    <a:gd name="connsiteX46-613" fmla="*/ 1052 w 10000"/>
                    <a:gd name="connsiteY46-614" fmla="*/ 6250 h 10000"/>
                    <a:gd name="connsiteX47-615" fmla="*/ 2369 w 10000"/>
                    <a:gd name="connsiteY47-616" fmla="*/ 5625 h 10000"/>
                    <a:gd name="connsiteX48-617" fmla="*/ 2632 w 10000"/>
                    <a:gd name="connsiteY48-618" fmla="*/ 5625 h 10000"/>
                    <a:gd name="connsiteX49-619" fmla="*/ 2369 w 10000"/>
                    <a:gd name="connsiteY49-620" fmla="*/ 4167 h 10000"/>
                    <a:gd name="connsiteX50-621" fmla="*/ 1579 w 10000"/>
                    <a:gd name="connsiteY50-622" fmla="*/ 4375 h 10000"/>
                    <a:gd name="connsiteX51-623" fmla="*/ 790 w 10000"/>
                    <a:gd name="connsiteY51-624" fmla="*/ 3958 h 10000"/>
                    <a:gd name="connsiteX52-625" fmla="*/ 527 w 10000"/>
                    <a:gd name="connsiteY52-626" fmla="*/ 3541 h 10000"/>
                    <a:gd name="connsiteX53-627" fmla="*/ 0 w 10000"/>
                    <a:gd name="connsiteY53-628" fmla="*/ 3541 h 10000"/>
                    <a:gd name="connsiteX54-629" fmla="*/ 263 w 10000"/>
                    <a:gd name="connsiteY54-630" fmla="*/ 3125 h 10000"/>
                    <a:gd name="connsiteX55-631" fmla="*/ 1052 w 10000"/>
                    <a:gd name="connsiteY55-632" fmla="*/ 3125 h 10000"/>
                    <a:gd name="connsiteX56-633" fmla="*/ 1315 w 10000"/>
                    <a:gd name="connsiteY56-634" fmla="*/ 2292 h 10000"/>
                    <a:gd name="connsiteX57-635" fmla="*/ 1315 w 10000"/>
                    <a:gd name="connsiteY57-636" fmla="*/ 1042 h 10000"/>
                    <a:gd name="connsiteX58-637" fmla="*/ 1869 w 10000"/>
                    <a:gd name="connsiteY58-638" fmla="*/ 1004 h 10000"/>
                    <a:gd name="connsiteX59-639" fmla="*/ 2679 w 10000"/>
                    <a:gd name="connsiteY59-640" fmla="*/ 1421 h 10000"/>
                    <a:gd name="connsiteX60-641" fmla="*/ 2632 w 10000"/>
                    <a:gd name="connsiteY60-642" fmla="*/ 1875 h 10000"/>
                    <a:gd name="connsiteX61-643" fmla="*/ 3421 w 10000"/>
                    <a:gd name="connsiteY61-644" fmla="*/ 1250 h 10000"/>
                    <a:gd name="connsiteX62-645" fmla="*/ 3421 w 10000"/>
                    <a:gd name="connsiteY62-646" fmla="*/ 833 h 10000"/>
                    <a:gd name="connsiteX63-647" fmla="*/ 2729 w 10000"/>
                    <a:gd name="connsiteY63-648" fmla="*/ 645 h 10000"/>
                    <a:gd name="connsiteX64-649" fmla="*/ 2632 w 10000"/>
                    <a:gd name="connsiteY64-650" fmla="*/ 209 h 10000"/>
                    <a:gd name="connsiteX0-651" fmla="*/ 2632 w 10000"/>
                    <a:gd name="connsiteY0-652" fmla="*/ 209 h 10000"/>
                    <a:gd name="connsiteX1-653" fmla="*/ 2895 w 10000"/>
                    <a:gd name="connsiteY1-654" fmla="*/ 0 h 10000"/>
                    <a:gd name="connsiteX2-655" fmla="*/ 4005 w 10000"/>
                    <a:gd name="connsiteY2-656" fmla="*/ 209 h 10000"/>
                    <a:gd name="connsiteX3-657" fmla="*/ 4230 w 10000"/>
                    <a:gd name="connsiteY3-658" fmla="*/ 795 h 10000"/>
                    <a:gd name="connsiteX4-659" fmla="*/ 5001 w 10000"/>
                    <a:gd name="connsiteY4-660" fmla="*/ 833 h 10000"/>
                    <a:gd name="connsiteX5-661" fmla="*/ 5789 w 10000"/>
                    <a:gd name="connsiteY5-662" fmla="*/ 1666 h 10000"/>
                    <a:gd name="connsiteX6-663" fmla="*/ 6053 w 10000"/>
                    <a:gd name="connsiteY6-664" fmla="*/ 1459 h 10000"/>
                    <a:gd name="connsiteX7-665" fmla="*/ 6579 w 10000"/>
                    <a:gd name="connsiteY7-666" fmla="*/ 2501 h 10000"/>
                    <a:gd name="connsiteX8-667" fmla="*/ 7368 w 10000"/>
                    <a:gd name="connsiteY8-668" fmla="*/ 3541 h 10000"/>
                    <a:gd name="connsiteX9-669" fmla="*/ 7895 w 10000"/>
                    <a:gd name="connsiteY9-670" fmla="*/ 3541 h 10000"/>
                    <a:gd name="connsiteX10-671" fmla="*/ 8421 w 10000"/>
                    <a:gd name="connsiteY10-672" fmla="*/ 3125 h 10000"/>
                    <a:gd name="connsiteX11-673" fmla="*/ 8948 w 10000"/>
                    <a:gd name="connsiteY11-674" fmla="*/ 3750 h 10000"/>
                    <a:gd name="connsiteX12-675" fmla="*/ 8421 w 10000"/>
                    <a:gd name="connsiteY12-676" fmla="*/ 4167 h 10000"/>
                    <a:gd name="connsiteX13-677" fmla="*/ 8158 w 10000"/>
                    <a:gd name="connsiteY13-678" fmla="*/ 3750 h 10000"/>
                    <a:gd name="connsiteX14-679" fmla="*/ 7690 w 10000"/>
                    <a:gd name="connsiteY14-680" fmla="*/ 3769 h 10000"/>
                    <a:gd name="connsiteX15-681" fmla="*/ 7709 w 10000"/>
                    <a:gd name="connsiteY15-682" fmla="*/ 4583 h 10000"/>
                    <a:gd name="connsiteX16-683" fmla="*/ 7368 w 10000"/>
                    <a:gd name="connsiteY16-684" fmla="*/ 5000 h 10000"/>
                    <a:gd name="connsiteX17-685" fmla="*/ 8158 w 10000"/>
                    <a:gd name="connsiteY17-686" fmla="*/ 5833 h 10000"/>
                    <a:gd name="connsiteX18-687" fmla="*/ 8158 w 10000"/>
                    <a:gd name="connsiteY18-688" fmla="*/ 6459 h 10000"/>
                    <a:gd name="connsiteX19-689" fmla="*/ 9474 w 10000"/>
                    <a:gd name="connsiteY19-690" fmla="*/ 6459 h 10000"/>
                    <a:gd name="connsiteX20-691" fmla="*/ 10000 w 10000"/>
                    <a:gd name="connsiteY20-692" fmla="*/ 6875 h 10000"/>
                    <a:gd name="connsiteX21-693" fmla="*/ 9474 w 10000"/>
                    <a:gd name="connsiteY21-694" fmla="*/ 7708 h 10000"/>
                    <a:gd name="connsiteX22-695" fmla="*/ 9737 w 10000"/>
                    <a:gd name="connsiteY22-696" fmla="*/ 8334 h 10000"/>
                    <a:gd name="connsiteX23-697" fmla="*/ 9210 w 10000"/>
                    <a:gd name="connsiteY23-698" fmla="*/ 8334 h 10000"/>
                    <a:gd name="connsiteX24-699" fmla="*/ 9210 w 10000"/>
                    <a:gd name="connsiteY24-700" fmla="*/ 8125 h 10000"/>
                    <a:gd name="connsiteX25-701" fmla="*/ 8685 w 10000"/>
                    <a:gd name="connsiteY25-702" fmla="*/ 8125 h 10000"/>
                    <a:gd name="connsiteX26-703" fmla="*/ 8685 w 10000"/>
                    <a:gd name="connsiteY26-704" fmla="*/ 8541 h 10000"/>
                    <a:gd name="connsiteX27-705" fmla="*/ 8948 w 10000"/>
                    <a:gd name="connsiteY27-706" fmla="*/ 8958 h 10000"/>
                    <a:gd name="connsiteX28-707" fmla="*/ 8685 w 10000"/>
                    <a:gd name="connsiteY28-708" fmla="*/ 8958 h 10000"/>
                    <a:gd name="connsiteX29-709" fmla="*/ 8685 w 10000"/>
                    <a:gd name="connsiteY29-710" fmla="*/ 9375 h 10000"/>
                    <a:gd name="connsiteX30-711" fmla="*/ 7632 w 10000"/>
                    <a:gd name="connsiteY30-712" fmla="*/ 10000 h 10000"/>
                    <a:gd name="connsiteX31-713" fmla="*/ 7368 w 10000"/>
                    <a:gd name="connsiteY31-714" fmla="*/ 10000 h 10000"/>
                    <a:gd name="connsiteX32-715" fmla="*/ 7105 w 10000"/>
                    <a:gd name="connsiteY32-716" fmla="*/ 9791 h 10000"/>
                    <a:gd name="connsiteX33-717" fmla="*/ 6053 w 10000"/>
                    <a:gd name="connsiteY33-718" fmla="*/ 10000 h 10000"/>
                    <a:gd name="connsiteX34-719" fmla="*/ 5526 w 10000"/>
                    <a:gd name="connsiteY34-720" fmla="*/ 9167 h 10000"/>
                    <a:gd name="connsiteX35-721" fmla="*/ 5001 w 10000"/>
                    <a:gd name="connsiteY35-722" fmla="*/ 9583 h 10000"/>
                    <a:gd name="connsiteX36-723" fmla="*/ 5001 w 10000"/>
                    <a:gd name="connsiteY36-724" fmla="*/ 10000 h 10000"/>
                    <a:gd name="connsiteX37-725" fmla="*/ 4211 w 10000"/>
                    <a:gd name="connsiteY37-726" fmla="*/ 10000 h 10000"/>
                    <a:gd name="connsiteX38-727" fmla="*/ 4211 w 10000"/>
                    <a:gd name="connsiteY38-728" fmla="*/ 9583 h 10000"/>
                    <a:gd name="connsiteX39-729" fmla="*/ 4474 w 10000"/>
                    <a:gd name="connsiteY39-730" fmla="*/ 9375 h 10000"/>
                    <a:gd name="connsiteX40-731" fmla="*/ 4211 w 10000"/>
                    <a:gd name="connsiteY40-732" fmla="*/ 9167 h 10000"/>
                    <a:gd name="connsiteX41-733" fmla="*/ 3947 w 10000"/>
                    <a:gd name="connsiteY41-734" fmla="*/ 9583 h 10000"/>
                    <a:gd name="connsiteX42-735" fmla="*/ 2895 w 10000"/>
                    <a:gd name="connsiteY42-736" fmla="*/ 9375 h 10000"/>
                    <a:gd name="connsiteX43-737" fmla="*/ 2632 w 10000"/>
                    <a:gd name="connsiteY43-738" fmla="*/ 8125 h 10000"/>
                    <a:gd name="connsiteX44-739" fmla="*/ 2632 w 10000"/>
                    <a:gd name="connsiteY44-740" fmla="*/ 7708 h 10000"/>
                    <a:gd name="connsiteX45-741" fmla="*/ 2369 w 10000"/>
                    <a:gd name="connsiteY45-742" fmla="*/ 6875 h 10000"/>
                    <a:gd name="connsiteX46-743" fmla="*/ 1052 w 10000"/>
                    <a:gd name="connsiteY46-744" fmla="*/ 6250 h 10000"/>
                    <a:gd name="connsiteX47-745" fmla="*/ 2369 w 10000"/>
                    <a:gd name="connsiteY47-746" fmla="*/ 5625 h 10000"/>
                    <a:gd name="connsiteX48-747" fmla="*/ 2632 w 10000"/>
                    <a:gd name="connsiteY48-748" fmla="*/ 5625 h 10000"/>
                    <a:gd name="connsiteX49-749" fmla="*/ 2369 w 10000"/>
                    <a:gd name="connsiteY49-750" fmla="*/ 4167 h 10000"/>
                    <a:gd name="connsiteX50-751" fmla="*/ 1579 w 10000"/>
                    <a:gd name="connsiteY50-752" fmla="*/ 4375 h 10000"/>
                    <a:gd name="connsiteX51-753" fmla="*/ 790 w 10000"/>
                    <a:gd name="connsiteY51-754" fmla="*/ 3958 h 10000"/>
                    <a:gd name="connsiteX52-755" fmla="*/ 527 w 10000"/>
                    <a:gd name="connsiteY52-756" fmla="*/ 3541 h 10000"/>
                    <a:gd name="connsiteX53-757" fmla="*/ 0 w 10000"/>
                    <a:gd name="connsiteY53-758" fmla="*/ 3541 h 10000"/>
                    <a:gd name="connsiteX54-759" fmla="*/ 263 w 10000"/>
                    <a:gd name="connsiteY54-760" fmla="*/ 3125 h 10000"/>
                    <a:gd name="connsiteX55-761" fmla="*/ 1052 w 10000"/>
                    <a:gd name="connsiteY55-762" fmla="*/ 3125 h 10000"/>
                    <a:gd name="connsiteX56-763" fmla="*/ 1315 w 10000"/>
                    <a:gd name="connsiteY56-764" fmla="*/ 2292 h 10000"/>
                    <a:gd name="connsiteX57-765" fmla="*/ 1315 w 10000"/>
                    <a:gd name="connsiteY57-766" fmla="*/ 1042 h 10000"/>
                    <a:gd name="connsiteX58-767" fmla="*/ 1869 w 10000"/>
                    <a:gd name="connsiteY58-768" fmla="*/ 1004 h 10000"/>
                    <a:gd name="connsiteX59-769" fmla="*/ 2679 w 10000"/>
                    <a:gd name="connsiteY59-770" fmla="*/ 1421 h 10000"/>
                    <a:gd name="connsiteX60-771" fmla="*/ 2632 w 10000"/>
                    <a:gd name="connsiteY60-772" fmla="*/ 1875 h 10000"/>
                    <a:gd name="connsiteX61-773" fmla="*/ 3421 w 10000"/>
                    <a:gd name="connsiteY61-774" fmla="*/ 1250 h 10000"/>
                    <a:gd name="connsiteX62-775" fmla="*/ 3421 w 10000"/>
                    <a:gd name="connsiteY62-776" fmla="*/ 833 h 10000"/>
                    <a:gd name="connsiteX63-777" fmla="*/ 2729 w 10000"/>
                    <a:gd name="connsiteY63-778" fmla="*/ 645 h 10000"/>
                    <a:gd name="connsiteX64-779" fmla="*/ 2632 w 10000"/>
                    <a:gd name="connsiteY64-780" fmla="*/ 209 h 10000"/>
                    <a:gd name="connsiteX0-781" fmla="*/ 2632 w 10000"/>
                    <a:gd name="connsiteY0-782" fmla="*/ 209 h 10000"/>
                    <a:gd name="connsiteX1-783" fmla="*/ 2895 w 10000"/>
                    <a:gd name="connsiteY1-784" fmla="*/ 0 h 10000"/>
                    <a:gd name="connsiteX2-785" fmla="*/ 4005 w 10000"/>
                    <a:gd name="connsiteY2-786" fmla="*/ 209 h 10000"/>
                    <a:gd name="connsiteX3-787" fmla="*/ 4230 w 10000"/>
                    <a:gd name="connsiteY3-788" fmla="*/ 795 h 10000"/>
                    <a:gd name="connsiteX4-789" fmla="*/ 5001 w 10000"/>
                    <a:gd name="connsiteY4-790" fmla="*/ 833 h 10000"/>
                    <a:gd name="connsiteX5-791" fmla="*/ 5789 w 10000"/>
                    <a:gd name="connsiteY5-792" fmla="*/ 1666 h 10000"/>
                    <a:gd name="connsiteX6-793" fmla="*/ 6053 w 10000"/>
                    <a:gd name="connsiteY6-794" fmla="*/ 1459 h 10000"/>
                    <a:gd name="connsiteX7-795" fmla="*/ 6579 w 10000"/>
                    <a:gd name="connsiteY7-796" fmla="*/ 2501 h 10000"/>
                    <a:gd name="connsiteX8-797" fmla="*/ 7368 w 10000"/>
                    <a:gd name="connsiteY8-798" fmla="*/ 3541 h 10000"/>
                    <a:gd name="connsiteX9-799" fmla="*/ 7895 w 10000"/>
                    <a:gd name="connsiteY9-800" fmla="*/ 3541 h 10000"/>
                    <a:gd name="connsiteX10-801" fmla="*/ 8421 w 10000"/>
                    <a:gd name="connsiteY10-802" fmla="*/ 3125 h 10000"/>
                    <a:gd name="connsiteX11-803" fmla="*/ 8948 w 10000"/>
                    <a:gd name="connsiteY11-804" fmla="*/ 3750 h 10000"/>
                    <a:gd name="connsiteX12-805" fmla="*/ 8421 w 10000"/>
                    <a:gd name="connsiteY12-806" fmla="*/ 4167 h 10000"/>
                    <a:gd name="connsiteX13-807" fmla="*/ 8158 w 10000"/>
                    <a:gd name="connsiteY13-808" fmla="*/ 3750 h 10000"/>
                    <a:gd name="connsiteX14-809" fmla="*/ 7690 w 10000"/>
                    <a:gd name="connsiteY14-810" fmla="*/ 3769 h 10000"/>
                    <a:gd name="connsiteX15-811" fmla="*/ 7709 w 10000"/>
                    <a:gd name="connsiteY15-812" fmla="*/ 4583 h 10000"/>
                    <a:gd name="connsiteX16-813" fmla="*/ 7349 w 10000"/>
                    <a:gd name="connsiteY16-814" fmla="*/ 4981 h 10000"/>
                    <a:gd name="connsiteX17-815" fmla="*/ 8158 w 10000"/>
                    <a:gd name="connsiteY17-816" fmla="*/ 5833 h 10000"/>
                    <a:gd name="connsiteX18-817" fmla="*/ 8158 w 10000"/>
                    <a:gd name="connsiteY18-818" fmla="*/ 6459 h 10000"/>
                    <a:gd name="connsiteX19-819" fmla="*/ 9474 w 10000"/>
                    <a:gd name="connsiteY19-820" fmla="*/ 6459 h 10000"/>
                    <a:gd name="connsiteX20-821" fmla="*/ 10000 w 10000"/>
                    <a:gd name="connsiteY20-822" fmla="*/ 6875 h 10000"/>
                    <a:gd name="connsiteX21-823" fmla="*/ 9474 w 10000"/>
                    <a:gd name="connsiteY21-824" fmla="*/ 7708 h 10000"/>
                    <a:gd name="connsiteX22-825" fmla="*/ 9737 w 10000"/>
                    <a:gd name="connsiteY22-826" fmla="*/ 8334 h 10000"/>
                    <a:gd name="connsiteX23-827" fmla="*/ 9210 w 10000"/>
                    <a:gd name="connsiteY23-828" fmla="*/ 8334 h 10000"/>
                    <a:gd name="connsiteX24-829" fmla="*/ 9210 w 10000"/>
                    <a:gd name="connsiteY24-830" fmla="*/ 8125 h 10000"/>
                    <a:gd name="connsiteX25-831" fmla="*/ 8685 w 10000"/>
                    <a:gd name="connsiteY25-832" fmla="*/ 8125 h 10000"/>
                    <a:gd name="connsiteX26-833" fmla="*/ 8685 w 10000"/>
                    <a:gd name="connsiteY26-834" fmla="*/ 8541 h 10000"/>
                    <a:gd name="connsiteX27-835" fmla="*/ 8948 w 10000"/>
                    <a:gd name="connsiteY27-836" fmla="*/ 8958 h 10000"/>
                    <a:gd name="connsiteX28-837" fmla="*/ 8685 w 10000"/>
                    <a:gd name="connsiteY28-838" fmla="*/ 8958 h 10000"/>
                    <a:gd name="connsiteX29-839" fmla="*/ 8685 w 10000"/>
                    <a:gd name="connsiteY29-840" fmla="*/ 9375 h 10000"/>
                    <a:gd name="connsiteX30-841" fmla="*/ 7632 w 10000"/>
                    <a:gd name="connsiteY30-842" fmla="*/ 10000 h 10000"/>
                    <a:gd name="connsiteX31-843" fmla="*/ 7368 w 10000"/>
                    <a:gd name="connsiteY31-844" fmla="*/ 10000 h 10000"/>
                    <a:gd name="connsiteX32-845" fmla="*/ 7105 w 10000"/>
                    <a:gd name="connsiteY32-846" fmla="*/ 9791 h 10000"/>
                    <a:gd name="connsiteX33-847" fmla="*/ 6053 w 10000"/>
                    <a:gd name="connsiteY33-848" fmla="*/ 10000 h 10000"/>
                    <a:gd name="connsiteX34-849" fmla="*/ 5526 w 10000"/>
                    <a:gd name="connsiteY34-850" fmla="*/ 9167 h 10000"/>
                    <a:gd name="connsiteX35-851" fmla="*/ 5001 w 10000"/>
                    <a:gd name="connsiteY35-852" fmla="*/ 9583 h 10000"/>
                    <a:gd name="connsiteX36-853" fmla="*/ 5001 w 10000"/>
                    <a:gd name="connsiteY36-854" fmla="*/ 10000 h 10000"/>
                    <a:gd name="connsiteX37-855" fmla="*/ 4211 w 10000"/>
                    <a:gd name="connsiteY37-856" fmla="*/ 10000 h 10000"/>
                    <a:gd name="connsiteX38-857" fmla="*/ 4211 w 10000"/>
                    <a:gd name="connsiteY38-858" fmla="*/ 9583 h 10000"/>
                    <a:gd name="connsiteX39-859" fmla="*/ 4474 w 10000"/>
                    <a:gd name="connsiteY39-860" fmla="*/ 9375 h 10000"/>
                    <a:gd name="connsiteX40-861" fmla="*/ 4211 w 10000"/>
                    <a:gd name="connsiteY40-862" fmla="*/ 9167 h 10000"/>
                    <a:gd name="connsiteX41-863" fmla="*/ 3947 w 10000"/>
                    <a:gd name="connsiteY41-864" fmla="*/ 9583 h 10000"/>
                    <a:gd name="connsiteX42-865" fmla="*/ 2895 w 10000"/>
                    <a:gd name="connsiteY42-866" fmla="*/ 9375 h 10000"/>
                    <a:gd name="connsiteX43-867" fmla="*/ 2632 w 10000"/>
                    <a:gd name="connsiteY43-868" fmla="*/ 8125 h 10000"/>
                    <a:gd name="connsiteX44-869" fmla="*/ 2632 w 10000"/>
                    <a:gd name="connsiteY44-870" fmla="*/ 7708 h 10000"/>
                    <a:gd name="connsiteX45-871" fmla="*/ 2369 w 10000"/>
                    <a:gd name="connsiteY45-872" fmla="*/ 6875 h 10000"/>
                    <a:gd name="connsiteX46-873" fmla="*/ 1052 w 10000"/>
                    <a:gd name="connsiteY46-874" fmla="*/ 6250 h 10000"/>
                    <a:gd name="connsiteX47-875" fmla="*/ 2369 w 10000"/>
                    <a:gd name="connsiteY47-876" fmla="*/ 5625 h 10000"/>
                    <a:gd name="connsiteX48-877" fmla="*/ 2632 w 10000"/>
                    <a:gd name="connsiteY48-878" fmla="*/ 5625 h 10000"/>
                    <a:gd name="connsiteX49-879" fmla="*/ 2369 w 10000"/>
                    <a:gd name="connsiteY49-880" fmla="*/ 4167 h 10000"/>
                    <a:gd name="connsiteX50-881" fmla="*/ 1579 w 10000"/>
                    <a:gd name="connsiteY50-882" fmla="*/ 4375 h 10000"/>
                    <a:gd name="connsiteX51-883" fmla="*/ 790 w 10000"/>
                    <a:gd name="connsiteY51-884" fmla="*/ 3958 h 10000"/>
                    <a:gd name="connsiteX52-885" fmla="*/ 527 w 10000"/>
                    <a:gd name="connsiteY52-886" fmla="*/ 3541 h 10000"/>
                    <a:gd name="connsiteX53-887" fmla="*/ 0 w 10000"/>
                    <a:gd name="connsiteY53-888" fmla="*/ 3541 h 10000"/>
                    <a:gd name="connsiteX54-889" fmla="*/ 263 w 10000"/>
                    <a:gd name="connsiteY54-890" fmla="*/ 3125 h 10000"/>
                    <a:gd name="connsiteX55-891" fmla="*/ 1052 w 10000"/>
                    <a:gd name="connsiteY55-892" fmla="*/ 3125 h 10000"/>
                    <a:gd name="connsiteX56-893" fmla="*/ 1315 w 10000"/>
                    <a:gd name="connsiteY56-894" fmla="*/ 2292 h 10000"/>
                    <a:gd name="connsiteX57-895" fmla="*/ 1315 w 10000"/>
                    <a:gd name="connsiteY57-896" fmla="*/ 1042 h 10000"/>
                    <a:gd name="connsiteX58-897" fmla="*/ 1869 w 10000"/>
                    <a:gd name="connsiteY58-898" fmla="*/ 1004 h 10000"/>
                    <a:gd name="connsiteX59-899" fmla="*/ 2679 w 10000"/>
                    <a:gd name="connsiteY59-900" fmla="*/ 1421 h 10000"/>
                    <a:gd name="connsiteX60-901" fmla="*/ 2632 w 10000"/>
                    <a:gd name="connsiteY60-902" fmla="*/ 1875 h 10000"/>
                    <a:gd name="connsiteX61-903" fmla="*/ 3421 w 10000"/>
                    <a:gd name="connsiteY61-904" fmla="*/ 1250 h 10000"/>
                    <a:gd name="connsiteX62-905" fmla="*/ 3421 w 10000"/>
                    <a:gd name="connsiteY62-906" fmla="*/ 833 h 10000"/>
                    <a:gd name="connsiteX63-907" fmla="*/ 2729 w 10000"/>
                    <a:gd name="connsiteY63-908" fmla="*/ 645 h 10000"/>
                    <a:gd name="connsiteX64-909" fmla="*/ 2632 w 10000"/>
                    <a:gd name="connsiteY64-910" fmla="*/ 209 h 10000"/>
                    <a:gd name="connsiteX0-911" fmla="*/ 2632 w 10000"/>
                    <a:gd name="connsiteY0-912" fmla="*/ 209 h 10000"/>
                    <a:gd name="connsiteX1-913" fmla="*/ 2895 w 10000"/>
                    <a:gd name="connsiteY1-914" fmla="*/ 0 h 10000"/>
                    <a:gd name="connsiteX2-915" fmla="*/ 4005 w 10000"/>
                    <a:gd name="connsiteY2-916" fmla="*/ 209 h 10000"/>
                    <a:gd name="connsiteX3-917" fmla="*/ 4230 w 10000"/>
                    <a:gd name="connsiteY3-918" fmla="*/ 795 h 10000"/>
                    <a:gd name="connsiteX4-919" fmla="*/ 5001 w 10000"/>
                    <a:gd name="connsiteY4-920" fmla="*/ 833 h 10000"/>
                    <a:gd name="connsiteX5-921" fmla="*/ 5789 w 10000"/>
                    <a:gd name="connsiteY5-922" fmla="*/ 1666 h 10000"/>
                    <a:gd name="connsiteX6-923" fmla="*/ 6053 w 10000"/>
                    <a:gd name="connsiteY6-924" fmla="*/ 1459 h 10000"/>
                    <a:gd name="connsiteX7-925" fmla="*/ 6579 w 10000"/>
                    <a:gd name="connsiteY7-926" fmla="*/ 2501 h 10000"/>
                    <a:gd name="connsiteX8-927" fmla="*/ 7368 w 10000"/>
                    <a:gd name="connsiteY8-928" fmla="*/ 3541 h 10000"/>
                    <a:gd name="connsiteX9-929" fmla="*/ 7895 w 10000"/>
                    <a:gd name="connsiteY9-930" fmla="*/ 3541 h 10000"/>
                    <a:gd name="connsiteX10-931" fmla="*/ 8421 w 10000"/>
                    <a:gd name="connsiteY10-932" fmla="*/ 3125 h 10000"/>
                    <a:gd name="connsiteX11-933" fmla="*/ 8948 w 10000"/>
                    <a:gd name="connsiteY11-934" fmla="*/ 3750 h 10000"/>
                    <a:gd name="connsiteX12-935" fmla="*/ 8421 w 10000"/>
                    <a:gd name="connsiteY12-936" fmla="*/ 4167 h 10000"/>
                    <a:gd name="connsiteX13-937" fmla="*/ 8158 w 10000"/>
                    <a:gd name="connsiteY13-938" fmla="*/ 3750 h 10000"/>
                    <a:gd name="connsiteX14-939" fmla="*/ 7690 w 10000"/>
                    <a:gd name="connsiteY14-940" fmla="*/ 3769 h 10000"/>
                    <a:gd name="connsiteX15-941" fmla="*/ 7709 w 10000"/>
                    <a:gd name="connsiteY15-942" fmla="*/ 4583 h 10000"/>
                    <a:gd name="connsiteX16-943" fmla="*/ 7349 w 10000"/>
                    <a:gd name="connsiteY16-944" fmla="*/ 4981 h 10000"/>
                    <a:gd name="connsiteX17-945" fmla="*/ 8158 w 10000"/>
                    <a:gd name="connsiteY17-946" fmla="*/ 5833 h 10000"/>
                    <a:gd name="connsiteX18-947" fmla="*/ 8158 w 10000"/>
                    <a:gd name="connsiteY18-948" fmla="*/ 6459 h 10000"/>
                    <a:gd name="connsiteX19-949" fmla="*/ 9474 w 10000"/>
                    <a:gd name="connsiteY19-950" fmla="*/ 6459 h 10000"/>
                    <a:gd name="connsiteX20-951" fmla="*/ 10000 w 10000"/>
                    <a:gd name="connsiteY20-952" fmla="*/ 6875 h 10000"/>
                    <a:gd name="connsiteX21-953" fmla="*/ 9474 w 10000"/>
                    <a:gd name="connsiteY21-954" fmla="*/ 7708 h 10000"/>
                    <a:gd name="connsiteX22-955" fmla="*/ 9737 w 10000"/>
                    <a:gd name="connsiteY22-956" fmla="*/ 8334 h 10000"/>
                    <a:gd name="connsiteX23-957" fmla="*/ 9210 w 10000"/>
                    <a:gd name="connsiteY23-958" fmla="*/ 8334 h 10000"/>
                    <a:gd name="connsiteX24-959" fmla="*/ 9055 w 10000"/>
                    <a:gd name="connsiteY24-960" fmla="*/ 8125 h 10000"/>
                    <a:gd name="connsiteX25-961" fmla="*/ 8685 w 10000"/>
                    <a:gd name="connsiteY25-962" fmla="*/ 8125 h 10000"/>
                    <a:gd name="connsiteX26-963" fmla="*/ 8685 w 10000"/>
                    <a:gd name="connsiteY26-964" fmla="*/ 8541 h 10000"/>
                    <a:gd name="connsiteX27-965" fmla="*/ 8948 w 10000"/>
                    <a:gd name="connsiteY27-966" fmla="*/ 8958 h 10000"/>
                    <a:gd name="connsiteX28-967" fmla="*/ 8685 w 10000"/>
                    <a:gd name="connsiteY28-968" fmla="*/ 8958 h 10000"/>
                    <a:gd name="connsiteX29-969" fmla="*/ 8685 w 10000"/>
                    <a:gd name="connsiteY29-970" fmla="*/ 9375 h 10000"/>
                    <a:gd name="connsiteX30-971" fmla="*/ 7632 w 10000"/>
                    <a:gd name="connsiteY30-972" fmla="*/ 10000 h 10000"/>
                    <a:gd name="connsiteX31-973" fmla="*/ 7368 w 10000"/>
                    <a:gd name="connsiteY31-974" fmla="*/ 10000 h 10000"/>
                    <a:gd name="connsiteX32-975" fmla="*/ 7105 w 10000"/>
                    <a:gd name="connsiteY32-976" fmla="*/ 9791 h 10000"/>
                    <a:gd name="connsiteX33-977" fmla="*/ 6053 w 10000"/>
                    <a:gd name="connsiteY33-978" fmla="*/ 10000 h 10000"/>
                    <a:gd name="connsiteX34-979" fmla="*/ 5526 w 10000"/>
                    <a:gd name="connsiteY34-980" fmla="*/ 9167 h 10000"/>
                    <a:gd name="connsiteX35-981" fmla="*/ 5001 w 10000"/>
                    <a:gd name="connsiteY35-982" fmla="*/ 9583 h 10000"/>
                    <a:gd name="connsiteX36-983" fmla="*/ 5001 w 10000"/>
                    <a:gd name="connsiteY36-984" fmla="*/ 10000 h 10000"/>
                    <a:gd name="connsiteX37-985" fmla="*/ 4211 w 10000"/>
                    <a:gd name="connsiteY37-986" fmla="*/ 10000 h 10000"/>
                    <a:gd name="connsiteX38-987" fmla="*/ 4211 w 10000"/>
                    <a:gd name="connsiteY38-988" fmla="*/ 9583 h 10000"/>
                    <a:gd name="connsiteX39-989" fmla="*/ 4474 w 10000"/>
                    <a:gd name="connsiteY39-990" fmla="*/ 9375 h 10000"/>
                    <a:gd name="connsiteX40-991" fmla="*/ 4211 w 10000"/>
                    <a:gd name="connsiteY40-992" fmla="*/ 9167 h 10000"/>
                    <a:gd name="connsiteX41-993" fmla="*/ 3947 w 10000"/>
                    <a:gd name="connsiteY41-994" fmla="*/ 9583 h 10000"/>
                    <a:gd name="connsiteX42-995" fmla="*/ 2895 w 10000"/>
                    <a:gd name="connsiteY42-996" fmla="*/ 9375 h 10000"/>
                    <a:gd name="connsiteX43-997" fmla="*/ 2632 w 10000"/>
                    <a:gd name="connsiteY43-998" fmla="*/ 8125 h 10000"/>
                    <a:gd name="connsiteX44-999" fmla="*/ 2632 w 10000"/>
                    <a:gd name="connsiteY44-1000" fmla="*/ 7708 h 10000"/>
                    <a:gd name="connsiteX45-1001" fmla="*/ 2369 w 10000"/>
                    <a:gd name="connsiteY45-1002" fmla="*/ 6875 h 10000"/>
                    <a:gd name="connsiteX46-1003" fmla="*/ 1052 w 10000"/>
                    <a:gd name="connsiteY46-1004" fmla="*/ 6250 h 10000"/>
                    <a:gd name="connsiteX47-1005" fmla="*/ 2369 w 10000"/>
                    <a:gd name="connsiteY47-1006" fmla="*/ 5625 h 10000"/>
                    <a:gd name="connsiteX48-1007" fmla="*/ 2632 w 10000"/>
                    <a:gd name="connsiteY48-1008" fmla="*/ 5625 h 10000"/>
                    <a:gd name="connsiteX49-1009" fmla="*/ 2369 w 10000"/>
                    <a:gd name="connsiteY49-1010" fmla="*/ 4167 h 10000"/>
                    <a:gd name="connsiteX50-1011" fmla="*/ 1579 w 10000"/>
                    <a:gd name="connsiteY50-1012" fmla="*/ 4375 h 10000"/>
                    <a:gd name="connsiteX51-1013" fmla="*/ 790 w 10000"/>
                    <a:gd name="connsiteY51-1014" fmla="*/ 3958 h 10000"/>
                    <a:gd name="connsiteX52-1015" fmla="*/ 527 w 10000"/>
                    <a:gd name="connsiteY52-1016" fmla="*/ 3541 h 10000"/>
                    <a:gd name="connsiteX53-1017" fmla="*/ 0 w 10000"/>
                    <a:gd name="connsiteY53-1018" fmla="*/ 3541 h 10000"/>
                    <a:gd name="connsiteX54-1019" fmla="*/ 263 w 10000"/>
                    <a:gd name="connsiteY54-1020" fmla="*/ 3125 h 10000"/>
                    <a:gd name="connsiteX55-1021" fmla="*/ 1052 w 10000"/>
                    <a:gd name="connsiteY55-1022" fmla="*/ 3125 h 10000"/>
                    <a:gd name="connsiteX56-1023" fmla="*/ 1315 w 10000"/>
                    <a:gd name="connsiteY56-1024" fmla="*/ 2292 h 10000"/>
                    <a:gd name="connsiteX57-1025" fmla="*/ 1315 w 10000"/>
                    <a:gd name="connsiteY57-1026" fmla="*/ 1042 h 10000"/>
                    <a:gd name="connsiteX58-1027" fmla="*/ 1869 w 10000"/>
                    <a:gd name="connsiteY58-1028" fmla="*/ 1004 h 10000"/>
                    <a:gd name="connsiteX59-1029" fmla="*/ 2679 w 10000"/>
                    <a:gd name="connsiteY59-1030" fmla="*/ 1421 h 10000"/>
                    <a:gd name="connsiteX60-1031" fmla="*/ 2632 w 10000"/>
                    <a:gd name="connsiteY60-1032" fmla="*/ 1875 h 10000"/>
                    <a:gd name="connsiteX61-1033" fmla="*/ 3421 w 10000"/>
                    <a:gd name="connsiteY61-1034" fmla="*/ 1250 h 10000"/>
                    <a:gd name="connsiteX62-1035" fmla="*/ 3421 w 10000"/>
                    <a:gd name="connsiteY62-1036" fmla="*/ 833 h 10000"/>
                    <a:gd name="connsiteX63-1037" fmla="*/ 2729 w 10000"/>
                    <a:gd name="connsiteY63-1038" fmla="*/ 645 h 10000"/>
                    <a:gd name="connsiteX64-1039" fmla="*/ 2632 w 10000"/>
                    <a:gd name="connsiteY64-1040" fmla="*/ 209 h 10000"/>
                    <a:gd name="connsiteX0-1041" fmla="*/ 2632 w 10000"/>
                    <a:gd name="connsiteY0-1042" fmla="*/ 209 h 10019"/>
                    <a:gd name="connsiteX1-1043" fmla="*/ 2895 w 10000"/>
                    <a:gd name="connsiteY1-1044" fmla="*/ 0 h 10019"/>
                    <a:gd name="connsiteX2-1045" fmla="*/ 4005 w 10000"/>
                    <a:gd name="connsiteY2-1046" fmla="*/ 209 h 10019"/>
                    <a:gd name="connsiteX3-1047" fmla="*/ 4230 w 10000"/>
                    <a:gd name="connsiteY3-1048" fmla="*/ 795 h 10019"/>
                    <a:gd name="connsiteX4-1049" fmla="*/ 5001 w 10000"/>
                    <a:gd name="connsiteY4-1050" fmla="*/ 833 h 10019"/>
                    <a:gd name="connsiteX5-1051" fmla="*/ 5789 w 10000"/>
                    <a:gd name="connsiteY5-1052" fmla="*/ 1666 h 10019"/>
                    <a:gd name="connsiteX6-1053" fmla="*/ 6053 w 10000"/>
                    <a:gd name="connsiteY6-1054" fmla="*/ 1459 h 10019"/>
                    <a:gd name="connsiteX7-1055" fmla="*/ 6579 w 10000"/>
                    <a:gd name="connsiteY7-1056" fmla="*/ 2501 h 10019"/>
                    <a:gd name="connsiteX8-1057" fmla="*/ 7368 w 10000"/>
                    <a:gd name="connsiteY8-1058" fmla="*/ 3541 h 10019"/>
                    <a:gd name="connsiteX9-1059" fmla="*/ 7895 w 10000"/>
                    <a:gd name="connsiteY9-1060" fmla="*/ 3541 h 10019"/>
                    <a:gd name="connsiteX10-1061" fmla="*/ 8421 w 10000"/>
                    <a:gd name="connsiteY10-1062" fmla="*/ 3125 h 10019"/>
                    <a:gd name="connsiteX11-1063" fmla="*/ 8948 w 10000"/>
                    <a:gd name="connsiteY11-1064" fmla="*/ 3750 h 10019"/>
                    <a:gd name="connsiteX12-1065" fmla="*/ 8421 w 10000"/>
                    <a:gd name="connsiteY12-1066" fmla="*/ 4167 h 10019"/>
                    <a:gd name="connsiteX13-1067" fmla="*/ 8158 w 10000"/>
                    <a:gd name="connsiteY13-1068" fmla="*/ 3750 h 10019"/>
                    <a:gd name="connsiteX14-1069" fmla="*/ 7690 w 10000"/>
                    <a:gd name="connsiteY14-1070" fmla="*/ 3769 h 10019"/>
                    <a:gd name="connsiteX15-1071" fmla="*/ 7709 w 10000"/>
                    <a:gd name="connsiteY15-1072" fmla="*/ 4583 h 10019"/>
                    <a:gd name="connsiteX16-1073" fmla="*/ 7349 w 10000"/>
                    <a:gd name="connsiteY16-1074" fmla="*/ 4981 h 10019"/>
                    <a:gd name="connsiteX17-1075" fmla="*/ 8158 w 10000"/>
                    <a:gd name="connsiteY17-1076" fmla="*/ 5833 h 10019"/>
                    <a:gd name="connsiteX18-1077" fmla="*/ 8158 w 10000"/>
                    <a:gd name="connsiteY18-1078" fmla="*/ 6459 h 10019"/>
                    <a:gd name="connsiteX19-1079" fmla="*/ 9474 w 10000"/>
                    <a:gd name="connsiteY19-1080" fmla="*/ 6459 h 10019"/>
                    <a:gd name="connsiteX20-1081" fmla="*/ 10000 w 10000"/>
                    <a:gd name="connsiteY20-1082" fmla="*/ 6875 h 10019"/>
                    <a:gd name="connsiteX21-1083" fmla="*/ 9474 w 10000"/>
                    <a:gd name="connsiteY21-1084" fmla="*/ 7708 h 10019"/>
                    <a:gd name="connsiteX22-1085" fmla="*/ 9737 w 10000"/>
                    <a:gd name="connsiteY22-1086" fmla="*/ 8334 h 10019"/>
                    <a:gd name="connsiteX23-1087" fmla="*/ 9210 w 10000"/>
                    <a:gd name="connsiteY23-1088" fmla="*/ 8334 h 10019"/>
                    <a:gd name="connsiteX24-1089" fmla="*/ 9055 w 10000"/>
                    <a:gd name="connsiteY24-1090" fmla="*/ 8125 h 10019"/>
                    <a:gd name="connsiteX25-1091" fmla="*/ 8685 w 10000"/>
                    <a:gd name="connsiteY25-1092" fmla="*/ 8125 h 10019"/>
                    <a:gd name="connsiteX26-1093" fmla="*/ 8685 w 10000"/>
                    <a:gd name="connsiteY26-1094" fmla="*/ 8541 h 10019"/>
                    <a:gd name="connsiteX27-1095" fmla="*/ 8948 w 10000"/>
                    <a:gd name="connsiteY27-1096" fmla="*/ 8958 h 10019"/>
                    <a:gd name="connsiteX28-1097" fmla="*/ 8685 w 10000"/>
                    <a:gd name="connsiteY28-1098" fmla="*/ 8958 h 10019"/>
                    <a:gd name="connsiteX29-1099" fmla="*/ 8685 w 10000"/>
                    <a:gd name="connsiteY29-1100" fmla="*/ 9375 h 10019"/>
                    <a:gd name="connsiteX30-1101" fmla="*/ 7632 w 10000"/>
                    <a:gd name="connsiteY30-1102" fmla="*/ 10000 h 10019"/>
                    <a:gd name="connsiteX31-1103" fmla="*/ 7368 w 10000"/>
                    <a:gd name="connsiteY31-1104" fmla="*/ 10000 h 10019"/>
                    <a:gd name="connsiteX32-1105" fmla="*/ 7144 w 10000"/>
                    <a:gd name="connsiteY32-1106" fmla="*/ 10019 h 10019"/>
                    <a:gd name="connsiteX33-1107" fmla="*/ 6053 w 10000"/>
                    <a:gd name="connsiteY33-1108" fmla="*/ 10000 h 10019"/>
                    <a:gd name="connsiteX34-1109" fmla="*/ 5526 w 10000"/>
                    <a:gd name="connsiteY34-1110" fmla="*/ 9167 h 10019"/>
                    <a:gd name="connsiteX35-1111" fmla="*/ 5001 w 10000"/>
                    <a:gd name="connsiteY35-1112" fmla="*/ 9583 h 10019"/>
                    <a:gd name="connsiteX36-1113" fmla="*/ 5001 w 10000"/>
                    <a:gd name="connsiteY36-1114" fmla="*/ 10000 h 10019"/>
                    <a:gd name="connsiteX37-1115" fmla="*/ 4211 w 10000"/>
                    <a:gd name="connsiteY37-1116" fmla="*/ 10000 h 10019"/>
                    <a:gd name="connsiteX38-1117" fmla="*/ 4211 w 10000"/>
                    <a:gd name="connsiteY38-1118" fmla="*/ 9583 h 10019"/>
                    <a:gd name="connsiteX39-1119" fmla="*/ 4474 w 10000"/>
                    <a:gd name="connsiteY39-1120" fmla="*/ 9375 h 10019"/>
                    <a:gd name="connsiteX40-1121" fmla="*/ 4211 w 10000"/>
                    <a:gd name="connsiteY40-1122" fmla="*/ 9167 h 10019"/>
                    <a:gd name="connsiteX41-1123" fmla="*/ 3947 w 10000"/>
                    <a:gd name="connsiteY41-1124" fmla="*/ 9583 h 10019"/>
                    <a:gd name="connsiteX42-1125" fmla="*/ 2895 w 10000"/>
                    <a:gd name="connsiteY42-1126" fmla="*/ 9375 h 10019"/>
                    <a:gd name="connsiteX43-1127" fmla="*/ 2632 w 10000"/>
                    <a:gd name="connsiteY43-1128" fmla="*/ 8125 h 10019"/>
                    <a:gd name="connsiteX44-1129" fmla="*/ 2632 w 10000"/>
                    <a:gd name="connsiteY44-1130" fmla="*/ 7708 h 10019"/>
                    <a:gd name="connsiteX45-1131" fmla="*/ 2369 w 10000"/>
                    <a:gd name="connsiteY45-1132" fmla="*/ 6875 h 10019"/>
                    <a:gd name="connsiteX46-1133" fmla="*/ 1052 w 10000"/>
                    <a:gd name="connsiteY46-1134" fmla="*/ 6250 h 10019"/>
                    <a:gd name="connsiteX47-1135" fmla="*/ 2369 w 10000"/>
                    <a:gd name="connsiteY47-1136" fmla="*/ 5625 h 10019"/>
                    <a:gd name="connsiteX48-1137" fmla="*/ 2632 w 10000"/>
                    <a:gd name="connsiteY48-1138" fmla="*/ 5625 h 10019"/>
                    <a:gd name="connsiteX49-1139" fmla="*/ 2369 w 10000"/>
                    <a:gd name="connsiteY49-1140" fmla="*/ 4167 h 10019"/>
                    <a:gd name="connsiteX50-1141" fmla="*/ 1579 w 10000"/>
                    <a:gd name="connsiteY50-1142" fmla="*/ 4375 h 10019"/>
                    <a:gd name="connsiteX51-1143" fmla="*/ 790 w 10000"/>
                    <a:gd name="connsiteY51-1144" fmla="*/ 3958 h 10019"/>
                    <a:gd name="connsiteX52-1145" fmla="*/ 527 w 10000"/>
                    <a:gd name="connsiteY52-1146" fmla="*/ 3541 h 10019"/>
                    <a:gd name="connsiteX53-1147" fmla="*/ 0 w 10000"/>
                    <a:gd name="connsiteY53-1148" fmla="*/ 3541 h 10019"/>
                    <a:gd name="connsiteX54-1149" fmla="*/ 263 w 10000"/>
                    <a:gd name="connsiteY54-1150" fmla="*/ 3125 h 10019"/>
                    <a:gd name="connsiteX55-1151" fmla="*/ 1052 w 10000"/>
                    <a:gd name="connsiteY55-1152" fmla="*/ 3125 h 10019"/>
                    <a:gd name="connsiteX56-1153" fmla="*/ 1315 w 10000"/>
                    <a:gd name="connsiteY56-1154" fmla="*/ 2292 h 10019"/>
                    <a:gd name="connsiteX57-1155" fmla="*/ 1315 w 10000"/>
                    <a:gd name="connsiteY57-1156" fmla="*/ 1042 h 10019"/>
                    <a:gd name="connsiteX58-1157" fmla="*/ 1869 w 10000"/>
                    <a:gd name="connsiteY58-1158" fmla="*/ 1004 h 10019"/>
                    <a:gd name="connsiteX59-1159" fmla="*/ 2679 w 10000"/>
                    <a:gd name="connsiteY59-1160" fmla="*/ 1421 h 10019"/>
                    <a:gd name="connsiteX60-1161" fmla="*/ 2632 w 10000"/>
                    <a:gd name="connsiteY60-1162" fmla="*/ 1875 h 10019"/>
                    <a:gd name="connsiteX61-1163" fmla="*/ 3421 w 10000"/>
                    <a:gd name="connsiteY61-1164" fmla="*/ 1250 h 10019"/>
                    <a:gd name="connsiteX62-1165" fmla="*/ 3421 w 10000"/>
                    <a:gd name="connsiteY62-1166" fmla="*/ 833 h 10019"/>
                    <a:gd name="connsiteX63-1167" fmla="*/ 2729 w 10000"/>
                    <a:gd name="connsiteY63-1168" fmla="*/ 645 h 10019"/>
                    <a:gd name="connsiteX64-1169" fmla="*/ 2632 w 10000"/>
                    <a:gd name="connsiteY64-1170" fmla="*/ 209 h 10019"/>
                    <a:gd name="connsiteX0-1171" fmla="*/ 2632 w 10000"/>
                    <a:gd name="connsiteY0-1172" fmla="*/ 209 h 10968"/>
                    <a:gd name="connsiteX1-1173" fmla="*/ 2895 w 10000"/>
                    <a:gd name="connsiteY1-1174" fmla="*/ 0 h 10968"/>
                    <a:gd name="connsiteX2-1175" fmla="*/ 4005 w 10000"/>
                    <a:gd name="connsiteY2-1176" fmla="*/ 209 h 10968"/>
                    <a:gd name="connsiteX3-1177" fmla="*/ 4230 w 10000"/>
                    <a:gd name="connsiteY3-1178" fmla="*/ 795 h 10968"/>
                    <a:gd name="connsiteX4-1179" fmla="*/ 5001 w 10000"/>
                    <a:gd name="connsiteY4-1180" fmla="*/ 833 h 10968"/>
                    <a:gd name="connsiteX5-1181" fmla="*/ 5789 w 10000"/>
                    <a:gd name="connsiteY5-1182" fmla="*/ 1666 h 10968"/>
                    <a:gd name="connsiteX6-1183" fmla="*/ 6053 w 10000"/>
                    <a:gd name="connsiteY6-1184" fmla="*/ 1459 h 10968"/>
                    <a:gd name="connsiteX7-1185" fmla="*/ 6579 w 10000"/>
                    <a:gd name="connsiteY7-1186" fmla="*/ 2501 h 10968"/>
                    <a:gd name="connsiteX8-1187" fmla="*/ 7368 w 10000"/>
                    <a:gd name="connsiteY8-1188" fmla="*/ 3541 h 10968"/>
                    <a:gd name="connsiteX9-1189" fmla="*/ 7895 w 10000"/>
                    <a:gd name="connsiteY9-1190" fmla="*/ 3541 h 10968"/>
                    <a:gd name="connsiteX10-1191" fmla="*/ 8421 w 10000"/>
                    <a:gd name="connsiteY10-1192" fmla="*/ 3125 h 10968"/>
                    <a:gd name="connsiteX11-1193" fmla="*/ 8948 w 10000"/>
                    <a:gd name="connsiteY11-1194" fmla="*/ 3750 h 10968"/>
                    <a:gd name="connsiteX12-1195" fmla="*/ 8421 w 10000"/>
                    <a:gd name="connsiteY12-1196" fmla="*/ 4167 h 10968"/>
                    <a:gd name="connsiteX13-1197" fmla="*/ 8158 w 10000"/>
                    <a:gd name="connsiteY13-1198" fmla="*/ 3750 h 10968"/>
                    <a:gd name="connsiteX14-1199" fmla="*/ 7690 w 10000"/>
                    <a:gd name="connsiteY14-1200" fmla="*/ 3769 h 10968"/>
                    <a:gd name="connsiteX15-1201" fmla="*/ 7709 w 10000"/>
                    <a:gd name="connsiteY15-1202" fmla="*/ 4583 h 10968"/>
                    <a:gd name="connsiteX16-1203" fmla="*/ 7349 w 10000"/>
                    <a:gd name="connsiteY16-1204" fmla="*/ 4981 h 10968"/>
                    <a:gd name="connsiteX17-1205" fmla="*/ 8158 w 10000"/>
                    <a:gd name="connsiteY17-1206" fmla="*/ 5833 h 10968"/>
                    <a:gd name="connsiteX18-1207" fmla="*/ 8158 w 10000"/>
                    <a:gd name="connsiteY18-1208" fmla="*/ 6459 h 10968"/>
                    <a:gd name="connsiteX19-1209" fmla="*/ 9474 w 10000"/>
                    <a:gd name="connsiteY19-1210" fmla="*/ 6459 h 10968"/>
                    <a:gd name="connsiteX20-1211" fmla="*/ 10000 w 10000"/>
                    <a:gd name="connsiteY20-1212" fmla="*/ 6875 h 10968"/>
                    <a:gd name="connsiteX21-1213" fmla="*/ 9474 w 10000"/>
                    <a:gd name="connsiteY21-1214" fmla="*/ 7708 h 10968"/>
                    <a:gd name="connsiteX22-1215" fmla="*/ 9737 w 10000"/>
                    <a:gd name="connsiteY22-1216" fmla="*/ 8334 h 10968"/>
                    <a:gd name="connsiteX23-1217" fmla="*/ 9210 w 10000"/>
                    <a:gd name="connsiteY23-1218" fmla="*/ 8334 h 10968"/>
                    <a:gd name="connsiteX24-1219" fmla="*/ 9055 w 10000"/>
                    <a:gd name="connsiteY24-1220" fmla="*/ 8125 h 10968"/>
                    <a:gd name="connsiteX25-1221" fmla="*/ 8685 w 10000"/>
                    <a:gd name="connsiteY25-1222" fmla="*/ 8125 h 10968"/>
                    <a:gd name="connsiteX26-1223" fmla="*/ 8685 w 10000"/>
                    <a:gd name="connsiteY26-1224" fmla="*/ 8541 h 10968"/>
                    <a:gd name="connsiteX27-1225" fmla="*/ 8948 w 10000"/>
                    <a:gd name="connsiteY27-1226" fmla="*/ 8958 h 10968"/>
                    <a:gd name="connsiteX28-1227" fmla="*/ 8685 w 10000"/>
                    <a:gd name="connsiteY28-1228" fmla="*/ 8958 h 10968"/>
                    <a:gd name="connsiteX29-1229" fmla="*/ 8685 w 10000"/>
                    <a:gd name="connsiteY29-1230" fmla="*/ 9375 h 10968"/>
                    <a:gd name="connsiteX30-1231" fmla="*/ 7632 w 10000"/>
                    <a:gd name="connsiteY30-1232" fmla="*/ 10000 h 10968"/>
                    <a:gd name="connsiteX31-1233" fmla="*/ 7387 w 10000"/>
                    <a:gd name="connsiteY31-1234" fmla="*/ 10968 h 10968"/>
                    <a:gd name="connsiteX32-1235" fmla="*/ 7144 w 10000"/>
                    <a:gd name="connsiteY32-1236" fmla="*/ 10019 h 10968"/>
                    <a:gd name="connsiteX33-1237" fmla="*/ 6053 w 10000"/>
                    <a:gd name="connsiteY33-1238" fmla="*/ 10000 h 10968"/>
                    <a:gd name="connsiteX34-1239" fmla="*/ 5526 w 10000"/>
                    <a:gd name="connsiteY34-1240" fmla="*/ 9167 h 10968"/>
                    <a:gd name="connsiteX35-1241" fmla="*/ 5001 w 10000"/>
                    <a:gd name="connsiteY35-1242" fmla="*/ 9583 h 10968"/>
                    <a:gd name="connsiteX36-1243" fmla="*/ 5001 w 10000"/>
                    <a:gd name="connsiteY36-1244" fmla="*/ 10000 h 10968"/>
                    <a:gd name="connsiteX37-1245" fmla="*/ 4211 w 10000"/>
                    <a:gd name="connsiteY37-1246" fmla="*/ 10000 h 10968"/>
                    <a:gd name="connsiteX38-1247" fmla="*/ 4211 w 10000"/>
                    <a:gd name="connsiteY38-1248" fmla="*/ 9583 h 10968"/>
                    <a:gd name="connsiteX39-1249" fmla="*/ 4474 w 10000"/>
                    <a:gd name="connsiteY39-1250" fmla="*/ 9375 h 10968"/>
                    <a:gd name="connsiteX40-1251" fmla="*/ 4211 w 10000"/>
                    <a:gd name="connsiteY40-1252" fmla="*/ 9167 h 10968"/>
                    <a:gd name="connsiteX41-1253" fmla="*/ 3947 w 10000"/>
                    <a:gd name="connsiteY41-1254" fmla="*/ 9583 h 10968"/>
                    <a:gd name="connsiteX42-1255" fmla="*/ 2895 w 10000"/>
                    <a:gd name="connsiteY42-1256" fmla="*/ 9375 h 10968"/>
                    <a:gd name="connsiteX43-1257" fmla="*/ 2632 w 10000"/>
                    <a:gd name="connsiteY43-1258" fmla="*/ 8125 h 10968"/>
                    <a:gd name="connsiteX44-1259" fmla="*/ 2632 w 10000"/>
                    <a:gd name="connsiteY44-1260" fmla="*/ 7708 h 10968"/>
                    <a:gd name="connsiteX45-1261" fmla="*/ 2369 w 10000"/>
                    <a:gd name="connsiteY45-1262" fmla="*/ 6875 h 10968"/>
                    <a:gd name="connsiteX46-1263" fmla="*/ 1052 w 10000"/>
                    <a:gd name="connsiteY46-1264" fmla="*/ 6250 h 10968"/>
                    <a:gd name="connsiteX47-1265" fmla="*/ 2369 w 10000"/>
                    <a:gd name="connsiteY47-1266" fmla="*/ 5625 h 10968"/>
                    <a:gd name="connsiteX48-1267" fmla="*/ 2632 w 10000"/>
                    <a:gd name="connsiteY48-1268" fmla="*/ 5625 h 10968"/>
                    <a:gd name="connsiteX49-1269" fmla="*/ 2369 w 10000"/>
                    <a:gd name="connsiteY49-1270" fmla="*/ 4167 h 10968"/>
                    <a:gd name="connsiteX50-1271" fmla="*/ 1579 w 10000"/>
                    <a:gd name="connsiteY50-1272" fmla="*/ 4375 h 10968"/>
                    <a:gd name="connsiteX51-1273" fmla="*/ 790 w 10000"/>
                    <a:gd name="connsiteY51-1274" fmla="*/ 3958 h 10968"/>
                    <a:gd name="connsiteX52-1275" fmla="*/ 527 w 10000"/>
                    <a:gd name="connsiteY52-1276" fmla="*/ 3541 h 10968"/>
                    <a:gd name="connsiteX53-1277" fmla="*/ 0 w 10000"/>
                    <a:gd name="connsiteY53-1278" fmla="*/ 3541 h 10968"/>
                    <a:gd name="connsiteX54-1279" fmla="*/ 263 w 10000"/>
                    <a:gd name="connsiteY54-1280" fmla="*/ 3125 h 10968"/>
                    <a:gd name="connsiteX55-1281" fmla="*/ 1052 w 10000"/>
                    <a:gd name="connsiteY55-1282" fmla="*/ 3125 h 10968"/>
                    <a:gd name="connsiteX56-1283" fmla="*/ 1315 w 10000"/>
                    <a:gd name="connsiteY56-1284" fmla="*/ 2292 h 10968"/>
                    <a:gd name="connsiteX57-1285" fmla="*/ 1315 w 10000"/>
                    <a:gd name="connsiteY57-1286" fmla="*/ 1042 h 10968"/>
                    <a:gd name="connsiteX58-1287" fmla="*/ 1869 w 10000"/>
                    <a:gd name="connsiteY58-1288" fmla="*/ 1004 h 10968"/>
                    <a:gd name="connsiteX59-1289" fmla="*/ 2679 w 10000"/>
                    <a:gd name="connsiteY59-1290" fmla="*/ 1421 h 10968"/>
                    <a:gd name="connsiteX60-1291" fmla="*/ 2632 w 10000"/>
                    <a:gd name="connsiteY60-1292" fmla="*/ 1875 h 10968"/>
                    <a:gd name="connsiteX61-1293" fmla="*/ 3421 w 10000"/>
                    <a:gd name="connsiteY61-1294" fmla="*/ 1250 h 10968"/>
                    <a:gd name="connsiteX62-1295" fmla="*/ 3421 w 10000"/>
                    <a:gd name="connsiteY62-1296" fmla="*/ 833 h 10968"/>
                    <a:gd name="connsiteX63-1297" fmla="*/ 2729 w 10000"/>
                    <a:gd name="connsiteY63-1298" fmla="*/ 645 h 10968"/>
                    <a:gd name="connsiteX64-1299" fmla="*/ 2632 w 10000"/>
                    <a:gd name="connsiteY64-1300" fmla="*/ 209 h 10968"/>
                    <a:gd name="connsiteX0-1301" fmla="*/ 2632 w 10000"/>
                    <a:gd name="connsiteY0-1302" fmla="*/ 209 h 10968"/>
                    <a:gd name="connsiteX1-1303" fmla="*/ 2895 w 10000"/>
                    <a:gd name="connsiteY1-1304" fmla="*/ 0 h 10968"/>
                    <a:gd name="connsiteX2-1305" fmla="*/ 4005 w 10000"/>
                    <a:gd name="connsiteY2-1306" fmla="*/ 209 h 10968"/>
                    <a:gd name="connsiteX3-1307" fmla="*/ 4230 w 10000"/>
                    <a:gd name="connsiteY3-1308" fmla="*/ 795 h 10968"/>
                    <a:gd name="connsiteX4-1309" fmla="*/ 5001 w 10000"/>
                    <a:gd name="connsiteY4-1310" fmla="*/ 833 h 10968"/>
                    <a:gd name="connsiteX5-1311" fmla="*/ 5789 w 10000"/>
                    <a:gd name="connsiteY5-1312" fmla="*/ 1666 h 10968"/>
                    <a:gd name="connsiteX6-1313" fmla="*/ 6053 w 10000"/>
                    <a:gd name="connsiteY6-1314" fmla="*/ 1459 h 10968"/>
                    <a:gd name="connsiteX7-1315" fmla="*/ 6579 w 10000"/>
                    <a:gd name="connsiteY7-1316" fmla="*/ 2501 h 10968"/>
                    <a:gd name="connsiteX8-1317" fmla="*/ 7368 w 10000"/>
                    <a:gd name="connsiteY8-1318" fmla="*/ 3541 h 10968"/>
                    <a:gd name="connsiteX9-1319" fmla="*/ 7895 w 10000"/>
                    <a:gd name="connsiteY9-1320" fmla="*/ 3541 h 10968"/>
                    <a:gd name="connsiteX10-1321" fmla="*/ 8421 w 10000"/>
                    <a:gd name="connsiteY10-1322" fmla="*/ 3125 h 10968"/>
                    <a:gd name="connsiteX11-1323" fmla="*/ 8948 w 10000"/>
                    <a:gd name="connsiteY11-1324" fmla="*/ 3750 h 10968"/>
                    <a:gd name="connsiteX12-1325" fmla="*/ 8421 w 10000"/>
                    <a:gd name="connsiteY12-1326" fmla="*/ 4167 h 10968"/>
                    <a:gd name="connsiteX13-1327" fmla="*/ 8158 w 10000"/>
                    <a:gd name="connsiteY13-1328" fmla="*/ 3750 h 10968"/>
                    <a:gd name="connsiteX14-1329" fmla="*/ 7690 w 10000"/>
                    <a:gd name="connsiteY14-1330" fmla="*/ 3769 h 10968"/>
                    <a:gd name="connsiteX15-1331" fmla="*/ 7709 w 10000"/>
                    <a:gd name="connsiteY15-1332" fmla="*/ 4583 h 10968"/>
                    <a:gd name="connsiteX16-1333" fmla="*/ 7349 w 10000"/>
                    <a:gd name="connsiteY16-1334" fmla="*/ 4981 h 10968"/>
                    <a:gd name="connsiteX17-1335" fmla="*/ 8158 w 10000"/>
                    <a:gd name="connsiteY17-1336" fmla="*/ 5833 h 10968"/>
                    <a:gd name="connsiteX18-1337" fmla="*/ 8158 w 10000"/>
                    <a:gd name="connsiteY18-1338" fmla="*/ 6459 h 10968"/>
                    <a:gd name="connsiteX19-1339" fmla="*/ 9474 w 10000"/>
                    <a:gd name="connsiteY19-1340" fmla="*/ 6459 h 10968"/>
                    <a:gd name="connsiteX20-1341" fmla="*/ 10000 w 10000"/>
                    <a:gd name="connsiteY20-1342" fmla="*/ 6875 h 10968"/>
                    <a:gd name="connsiteX21-1343" fmla="*/ 9474 w 10000"/>
                    <a:gd name="connsiteY21-1344" fmla="*/ 7708 h 10968"/>
                    <a:gd name="connsiteX22-1345" fmla="*/ 9737 w 10000"/>
                    <a:gd name="connsiteY22-1346" fmla="*/ 8334 h 10968"/>
                    <a:gd name="connsiteX23-1347" fmla="*/ 9210 w 10000"/>
                    <a:gd name="connsiteY23-1348" fmla="*/ 8334 h 10968"/>
                    <a:gd name="connsiteX24-1349" fmla="*/ 9055 w 10000"/>
                    <a:gd name="connsiteY24-1350" fmla="*/ 8125 h 10968"/>
                    <a:gd name="connsiteX25-1351" fmla="*/ 8685 w 10000"/>
                    <a:gd name="connsiteY25-1352" fmla="*/ 8125 h 10968"/>
                    <a:gd name="connsiteX26-1353" fmla="*/ 8685 w 10000"/>
                    <a:gd name="connsiteY26-1354" fmla="*/ 8541 h 10968"/>
                    <a:gd name="connsiteX27-1355" fmla="*/ 8948 w 10000"/>
                    <a:gd name="connsiteY27-1356" fmla="*/ 8958 h 10968"/>
                    <a:gd name="connsiteX28-1357" fmla="*/ 8685 w 10000"/>
                    <a:gd name="connsiteY28-1358" fmla="*/ 8958 h 10968"/>
                    <a:gd name="connsiteX29-1359" fmla="*/ 8685 w 10000"/>
                    <a:gd name="connsiteY29-1360" fmla="*/ 9375 h 10968"/>
                    <a:gd name="connsiteX30-1361" fmla="*/ 7632 w 10000"/>
                    <a:gd name="connsiteY30-1362" fmla="*/ 10000 h 10968"/>
                    <a:gd name="connsiteX31-1363" fmla="*/ 7458 w 10000"/>
                    <a:gd name="connsiteY31-1364" fmla="*/ 10108 h 10968"/>
                    <a:gd name="connsiteX32-1365" fmla="*/ 7387 w 10000"/>
                    <a:gd name="connsiteY32-1366" fmla="*/ 10968 h 10968"/>
                    <a:gd name="connsiteX33-1367" fmla="*/ 7144 w 10000"/>
                    <a:gd name="connsiteY33-1368" fmla="*/ 10019 h 10968"/>
                    <a:gd name="connsiteX34-1369" fmla="*/ 6053 w 10000"/>
                    <a:gd name="connsiteY34-1370" fmla="*/ 10000 h 10968"/>
                    <a:gd name="connsiteX35-1371" fmla="*/ 5526 w 10000"/>
                    <a:gd name="connsiteY35-1372" fmla="*/ 9167 h 10968"/>
                    <a:gd name="connsiteX36-1373" fmla="*/ 5001 w 10000"/>
                    <a:gd name="connsiteY36-1374" fmla="*/ 9583 h 10968"/>
                    <a:gd name="connsiteX37-1375" fmla="*/ 5001 w 10000"/>
                    <a:gd name="connsiteY37-1376" fmla="*/ 10000 h 10968"/>
                    <a:gd name="connsiteX38-1377" fmla="*/ 4211 w 10000"/>
                    <a:gd name="connsiteY38-1378" fmla="*/ 10000 h 10968"/>
                    <a:gd name="connsiteX39-1379" fmla="*/ 4211 w 10000"/>
                    <a:gd name="connsiteY39-1380" fmla="*/ 9583 h 10968"/>
                    <a:gd name="connsiteX40-1381" fmla="*/ 4474 w 10000"/>
                    <a:gd name="connsiteY40-1382" fmla="*/ 9375 h 10968"/>
                    <a:gd name="connsiteX41-1383" fmla="*/ 4211 w 10000"/>
                    <a:gd name="connsiteY41-1384" fmla="*/ 9167 h 10968"/>
                    <a:gd name="connsiteX42-1385" fmla="*/ 3947 w 10000"/>
                    <a:gd name="connsiteY42-1386" fmla="*/ 9583 h 10968"/>
                    <a:gd name="connsiteX43-1387" fmla="*/ 2895 w 10000"/>
                    <a:gd name="connsiteY43-1388" fmla="*/ 9375 h 10968"/>
                    <a:gd name="connsiteX44-1389" fmla="*/ 2632 w 10000"/>
                    <a:gd name="connsiteY44-1390" fmla="*/ 8125 h 10968"/>
                    <a:gd name="connsiteX45-1391" fmla="*/ 2632 w 10000"/>
                    <a:gd name="connsiteY45-1392" fmla="*/ 7708 h 10968"/>
                    <a:gd name="connsiteX46-1393" fmla="*/ 2369 w 10000"/>
                    <a:gd name="connsiteY46-1394" fmla="*/ 6875 h 10968"/>
                    <a:gd name="connsiteX47-1395" fmla="*/ 1052 w 10000"/>
                    <a:gd name="connsiteY47-1396" fmla="*/ 6250 h 10968"/>
                    <a:gd name="connsiteX48-1397" fmla="*/ 2369 w 10000"/>
                    <a:gd name="connsiteY48-1398" fmla="*/ 5625 h 10968"/>
                    <a:gd name="connsiteX49-1399" fmla="*/ 2632 w 10000"/>
                    <a:gd name="connsiteY49-1400" fmla="*/ 5625 h 10968"/>
                    <a:gd name="connsiteX50-1401" fmla="*/ 2369 w 10000"/>
                    <a:gd name="connsiteY50-1402" fmla="*/ 4167 h 10968"/>
                    <a:gd name="connsiteX51-1403" fmla="*/ 1579 w 10000"/>
                    <a:gd name="connsiteY51-1404" fmla="*/ 4375 h 10968"/>
                    <a:gd name="connsiteX52-1405" fmla="*/ 790 w 10000"/>
                    <a:gd name="connsiteY52-1406" fmla="*/ 3958 h 10968"/>
                    <a:gd name="connsiteX53-1407" fmla="*/ 527 w 10000"/>
                    <a:gd name="connsiteY53-1408" fmla="*/ 3541 h 10968"/>
                    <a:gd name="connsiteX54-1409" fmla="*/ 0 w 10000"/>
                    <a:gd name="connsiteY54-1410" fmla="*/ 3541 h 10968"/>
                    <a:gd name="connsiteX55-1411" fmla="*/ 263 w 10000"/>
                    <a:gd name="connsiteY55-1412" fmla="*/ 3125 h 10968"/>
                    <a:gd name="connsiteX56-1413" fmla="*/ 1052 w 10000"/>
                    <a:gd name="connsiteY56-1414" fmla="*/ 3125 h 10968"/>
                    <a:gd name="connsiteX57-1415" fmla="*/ 1315 w 10000"/>
                    <a:gd name="connsiteY57-1416" fmla="*/ 2292 h 10968"/>
                    <a:gd name="connsiteX58-1417" fmla="*/ 1315 w 10000"/>
                    <a:gd name="connsiteY58-1418" fmla="*/ 1042 h 10968"/>
                    <a:gd name="connsiteX59-1419" fmla="*/ 1869 w 10000"/>
                    <a:gd name="connsiteY59-1420" fmla="*/ 1004 h 10968"/>
                    <a:gd name="connsiteX60-1421" fmla="*/ 2679 w 10000"/>
                    <a:gd name="connsiteY60-1422" fmla="*/ 1421 h 10968"/>
                    <a:gd name="connsiteX61-1423" fmla="*/ 2632 w 10000"/>
                    <a:gd name="connsiteY61-1424" fmla="*/ 1875 h 10968"/>
                    <a:gd name="connsiteX62-1425" fmla="*/ 3421 w 10000"/>
                    <a:gd name="connsiteY62-1426" fmla="*/ 1250 h 10968"/>
                    <a:gd name="connsiteX63-1427" fmla="*/ 3421 w 10000"/>
                    <a:gd name="connsiteY63-1428" fmla="*/ 833 h 10968"/>
                    <a:gd name="connsiteX64-1429" fmla="*/ 2729 w 10000"/>
                    <a:gd name="connsiteY64-1430" fmla="*/ 645 h 10968"/>
                    <a:gd name="connsiteX65" fmla="*/ 2632 w 10000"/>
                    <a:gd name="connsiteY65" fmla="*/ 209 h 10968"/>
                    <a:gd name="connsiteX0-1431" fmla="*/ 2632 w 10000"/>
                    <a:gd name="connsiteY0-1432" fmla="*/ 209 h 10968"/>
                    <a:gd name="connsiteX1-1433" fmla="*/ 2895 w 10000"/>
                    <a:gd name="connsiteY1-1434" fmla="*/ 0 h 10968"/>
                    <a:gd name="connsiteX2-1435" fmla="*/ 4005 w 10000"/>
                    <a:gd name="connsiteY2-1436" fmla="*/ 209 h 10968"/>
                    <a:gd name="connsiteX3-1437" fmla="*/ 4230 w 10000"/>
                    <a:gd name="connsiteY3-1438" fmla="*/ 795 h 10968"/>
                    <a:gd name="connsiteX4-1439" fmla="*/ 5001 w 10000"/>
                    <a:gd name="connsiteY4-1440" fmla="*/ 833 h 10968"/>
                    <a:gd name="connsiteX5-1441" fmla="*/ 5789 w 10000"/>
                    <a:gd name="connsiteY5-1442" fmla="*/ 1666 h 10968"/>
                    <a:gd name="connsiteX6-1443" fmla="*/ 6053 w 10000"/>
                    <a:gd name="connsiteY6-1444" fmla="*/ 1459 h 10968"/>
                    <a:gd name="connsiteX7-1445" fmla="*/ 6579 w 10000"/>
                    <a:gd name="connsiteY7-1446" fmla="*/ 2501 h 10968"/>
                    <a:gd name="connsiteX8-1447" fmla="*/ 7368 w 10000"/>
                    <a:gd name="connsiteY8-1448" fmla="*/ 3541 h 10968"/>
                    <a:gd name="connsiteX9-1449" fmla="*/ 7895 w 10000"/>
                    <a:gd name="connsiteY9-1450" fmla="*/ 3541 h 10968"/>
                    <a:gd name="connsiteX10-1451" fmla="*/ 8421 w 10000"/>
                    <a:gd name="connsiteY10-1452" fmla="*/ 3125 h 10968"/>
                    <a:gd name="connsiteX11-1453" fmla="*/ 8948 w 10000"/>
                    <a:gd name="connsiteY11-1454" fmla="*/ 3750 h 10968"/>
                    <a:gd name="connsiteX12-1455" fmla="*/ 8421 w 10000"/>
                    <a:gd name="connsiteY12-1456" fmla="*/ 4167 h 10968"/>
                    <a:gd name="connsiteX13-1457" fmla="*/ 8158 w 10000"/>
                    <a:gd name="connsiteY13-1458" fmla="*/ 3750 h 10968"/>
                    <a:gd name="connsiteX14-1459" fmla="*/ 7690 w 10000"/>
                    <a:gd name="connsiteY14-1460" fmla="*/ 3769 h 10968"/>
                    <a:gd name="connsiteX15-1461" fmla="*/ 7709 w 10000"/>
                    <a:gd name="connsiteY15-1462" fmla="*/ 4583 h 10968"/>
                    <a:gd name="connsiteX16-1463" fmla="*/ 7349 w 10000"/>
                    <a:gd name="connsiteY16-1464" fmla="*/ 4981 h 10968"/>
                    <a:gd name="connsiteX17-1465" fmla="*/ 8158 w 10000"/>
                    <a:gd name="connsiteY17-1466" fmla="*/ 5833 h 10968"/>
                    <a:gd name="connsiteX18-1467" fmla="*/ 8158 w 10000"/>
                    <a:gd name="connsiteY18-1468" fmla="*/ 6459 h 10968"/>
                    <a:gd name="connsiteX19-1469" fmla="*/ 9474 w 10000"/>
                    <a:gd name="connsiteY19-1470" fmla="*/ 6459 h 10968"/>
                    <a:gd name="connsiteX20-1471" fmla="*/ 10000 w 10000"/>
                    <a:gd name="connsiteY20-1472" fmla="*/ 6875 h 10968"/>
                    <a:gd name="connsiteX21-1473" fmla="*/ 9474 w 10000"/>
                    <a:gd name="connsiteY21-1474" fmla="*/ 7708 h 10968"/>
                    <a:gd name="connsiteX22-1475" fmla="*/ 9737 w 10000"/>
                    <a:gd name="connsiteY22-1476" fmla="*/ 8334 h 10968"/>
                    <a:gd name="connsiteX23-1477" fmla="*/ 9210 w 10000"/>
                    <a:gd name="connsiteY23-1478" fmla="*/ 8334 h 10968"/>
                    <a:gd name="connsiteX24-1479" fmla="*/ 9055 w 10000"/>
                    <a:gd name="connsiteY24-1480" fmla="*/ 8125 h 10968"/>
                    <a:gd name="connsiteX25-1481" fmla="*/ 8685 w 10000"/>
                    <a:gd name="connsiteY25-1482" fmla="*/ 8125 h 10968"/>
                    <a:gd name="connsiteX26-1483" fmla="*/ 8685 w 10000"/>
                    <a:gd name="connsiteY26-1484" fmla="*/ 8541 h 10968"/>
                    <a:gd name="connsiteX27-1485" fmla="*/ 8948 w 10000"/>
                    <a:gd name="connsiteY27-1486" fmla="*/ 8958 h 10968"/>
                    <a:gd name="connsiteX28-1487" fmla="*/ 8685 w 10000"/>
                    <a:gd name="connsiteY28-1488" fmla="*/ 8958 h 10968"/>
                    <a:gd name="connsiteX29-1489" fmla="*/ 8685 w 10000"/>
                    <a:gd name="connsiteY29-1490" fmla="*/ 9375 h 10968"/>
                    <a:gd name="connsiteX30-1491" fmla="*/ 7632 w 10000"/>
                    <a:gd name="connsiteY30-1492" fmla="*/ 10000 h 10968"/>
                    <a:gd name="connsiteX31-1493" fmla="*/ 7458 w 10000"/>
                    <a:gd name="connsiteY31-1494" fmla="*/ 10108 h 10968"/>
                    <a:gd name="connsiteX32-1495" fmla="*/ 7387 w 10000"/>
                    <a:gd name="connsiteY32-1496" fmla="*/ 10968 h 10968"/>
                    <a:gd name="connsiteX33-1497" fmla="*/ 7144 w 10000"/>
                    <a:gd name="connsiteY33-1498" fmla="*/ 10019 h 10968"/>
                    <a:gd name="connsiteX34-1499" fmla="*/ 6053 w 10000"/>
                    <a:gd name="connsiteY34-1500" fmla="*/ 10000 h 10968"/>
                    <a:gd name="connsiteX35-1501" fmla="*/ 5429 w 10000"/>
                    <a:gd name="connsiteY35-1502" fmla="*/ 9205 h 10968"/>
                    <a:gd name="connsiteX36-1503" fmla="*/ 5001 w 10000"/>
                    <a:gd name="connsiteY36-1504" fmla="*/ 9583 h 10968"/>
                    <a:gd name="connsiteX37-1505" fmla="*/ 5001 w 10000"/>
                    <a:gd name="connsiteY37-1506" fmla="*/ 10000 h 10968"/>
                    <a:gd name="connsiteX38-1507" fmla="*/ 4211 w 10000"/>
                    <a:gd name="connsiteY38-1508" fmla="*/ 10000 h 10968"/>
                    <a:gd name="connsiteX39-1509" fmla="*/ 4211 w 10000"/>
                    <a:gd name="connsiteY39-1510" fmla="*/ 9583 h 10968"/>
                    <a:gd name="connsiteX40-1511" fmla="*/ 4474 w 10000"/>
                    <a:gd name="connsiteY40-1512" fmla="*/ 9375 h 10968"/>
                    <a:gd name="connsiteX41-1513" fmla="*/ 4211 w 10000"/>
                    <a:gd name="connsiteY41-1514" fmla="*/ 9167 h 10968"/>
                    <a:gd name="connsiteX42-1515" fmla="*/ 3947 w 10000"/>
                    <a:gd name="connsiteY42-1516" fmla="*/ 9583 h 10968"/>
                    <a:gd name="connsiteX43-1517" fmla="*/ 2895 w 10000"/>
                    <a:gd name="connsiteY43-1518" fmla="*/ 9375 h 10968"/>
                    <a:gd name="connsiteX44-1519" fmla="*/ 2632 w 10000"/>
                    <a:gd name="connsiteY44-1520" fmla="*/ 8125 h 10968"/>
                    <a:gd name="connsiteX45-1521" fmla="*/ 2632 w 10000"/>
                    <a:gd name="connsiteY45-1522" fmla="*/ 7708 h 10968"/>
                    <a:gd name="connsiteX46-1523" fmla="*/ 2369 w 10000"/>
                    <a:gd name="connsiteY46-1524" fmla="*/ 6875 h 10968"/>
                    <a:gd name="connsiteX47-1525" fmla="*/ 1052 w 10000"/>
                    <a:gd name="connsiteY47-1526" fmla="*/ 6250 h 10968"/>
                    <a:gd name="connsiteX48-1527" fmla="*/ 2369 w 10000"/>
                    <a:gd name="connsiteY48-1528" fmla="*/ 5625 h 10968"/>
                    <a:gd name="connsiteX49-1529" fmla="*/ 2632 w 10000"/>
                    <a:gd name="connsiteY49-1530" fmla="*/ 5625 h 10968"/>
                    <a:gd name="connsiteX50-1531" fmla="*/ 2369 w 10000"/>
                    <a:gd name="connsiteY50-1532" fmla="*/ 4167 h 10968"/>
                    <a:gd name="connsiteX51-1533" fmla="*/ 1579 w 10000"/>
                    <a:gd name="connsiteY51-1534" fmla="*/ 4375 h 10968"/>
                    <a:gd name="connsiteX52-1535" fmla="*/ 790 w 10000"/>
                    <a:gd name="connsiteY52-1536" fmla="*/ 3958 h 10968"/>
                    <a:gd name="connsiteX53-1537" fmla="*/ 527 w 10000"/>
                    <a:gd name="connsiteY53-1538" fmla="*/ 3541 h 10968"/>
                    <a:gd name="connsiteX54-1539" fmla="*/ 0 w 10000"/>
                    <a:gd name="connsiteY54-1540" fmla="*/ 3541 h 10968"/>
                    <a:gd name="connsiteX55-1541" fmla="*/ 263 w 10000"/>
                    <a:gd name="connsiteY55-1542" fmla="*/ 3125 h 10968"/>
                    <a:gd name="connsiteX56-1543" fmla="*/ 1052 w 10000"/>
                    <a:gd name="connsiteY56-1544" fmla="*/ 3125 h 10968"/>
                    <a:gd name="connsiteX57-1545" fmla="*/ 1315 w 10000"/>
                    <a:gd name="connsiteY57-1546" fmla="*/ 2292 h 10968"/>
                    <a:gd name="connsiteX58-1547" fmla="*/ 1315 w 10000"/>
                    <a:gd name="connsiteY58-1548" fmla="*/ 1042 h 10968"/>
                    <a:gd name="connsiteX59-1549" fmla="*/ 1869 w 10000"/>
                    <a:gd name="connsiteY59-1550" fmla="*/ 1004 h 10968"/>
                    <a:gd name="connsiteX60-1551" fmla="*/ 2679 w 10000"/>
                    <a:gd name="connsiteY60-1552" fmla="*/ 1421 h 10968"/>
                    <a:gd name="connsiteX61-1553" fmla="*/ 2632 w 10000"/>
                    <a:gd name="connsiteY61-1554" fmla="*/ 1875 h 10968"/>
                    <a:gd name="connsiteX62-1555" fmla="*/ 3421 w 10000"/>
                    <a:gd name="connsiteY62-1556" fmla="*/ 1250 h 10968"/>
                    <a:gd name="connsiteX63-1557" fmla="*/ 3421 w 10000"/>
                    <a:gd name="connsiteY63-1558" fmla="*/ 833 h 10968"/>
                    <a:gd name="connsiteX64-1559" fmla="*/ 2729 w 10000"/>
                    <a:gd name="connsiteY64-1560" fmla="*/ 645 h 10968"/>
                    <a:gd name="connsiteX65-1561" fmla="*/ 2632 w 10000"/>
                    <a:gd name="connsiteY65-1562" fmla="*/ 209 h 10968"/>
                    <a:gd name="connsiteX0-1563" fmla="*/ 2632 w 10000"/>
                    <a:gd name="connsiteY0-1564" fmla="*/ 209 h 10968"/>
                    <a:gd name="connsiteX1-1565" fmla="*/ 2895 w 10000"/>
                    <a:gd name="connsiteY1-1566" fmla="*/ 0 h 10968"/>
                    <a:gd name="connsiteX2-1567" fmla="*/ 4005 w 10000"/>
                    <a:gd name="connsiteY2-1568" fmla="*/ 209 h 10968"/>
                    <a:gd name="connsiteX3-1569" fmla="*/ 4230 w 10000"/>
                    <a:gd name="connsiteY3-1570" fmla="*/ 795 h 10968"/>
                    <a:gd name="connsiteX4-1571" fmla="*/ 5001 w 10000"/>
                    <a:gd name="connsiteY4-1572" fmla="*/ 833 h 10968"/>
                    <a:gd name="connsiteX5-1573" fmla="*/ 5789 w 10000"/>
                    <a:gd name="connsiteY5-1574" fmla="*/ 1666 h 10968"/>
                    <a:gd name="connsiteX6-1575" fmla="*/ 6053 w 10000"/>
                    <a:gd name="connsiteY6-1576" fmla="*/ 1459 h 10968"/>
                    <a:gd name="connsiteX7-1577" fmla="*/ 6579 w 10000"/>
                    <a:gd name="connsiteY7-1578" fmla="*/ 2501 h 10968"/>
                    <a:gd name="connsiteX8-1579" fmla="*/ 7368 w 10000"/>
                    <a:gd name="connsiteY8-1580" fmla="*/ 3541 h 10968"/>
                    <a:gd name="connsiteX9-1581" fmla="*/ 7895 w 10000"/>
                    <a:gd name="connsiteY9-1582" fmla="*/ 3541 h 10968"/>
                    <a:gd name="connsiteX10-1583" fmla="*/ 8421 w 10000"/>
                    <a:gd name="connsiteY10-1584" fmla="*/ 3125 h 10968"/>
                    <a:gd name="connsiteX11-1585" fmla="*/ 8948 w 10000"/>
                    <a:gd name="connsiteY11-1586" fmla="*/ 3750 h 10968"/>
                    <a:gd name="connsiteX12-1587" fmla="*/ 8421 w 10000"/>
                    <a:gd name="connsiteY12-1588" fmla="*/ 4167 h 10968"/>
                    <a:gd name="connsiteX13-1589" fmla="*/ 8158 w 10000"/>
                    <a:gd name="connsiteY13-1590" fmla="*/ 3750 h 10968"/>
                    <a:gd name="connsiteX14-1591" fmla="*/ 7690 w 10000"/>
                    <a:gd name="connsiteY14-1592" fmla="*/ 3769 h 10968"/>
                    <a:gd name="connsiteX15-1593" fmla="*/ 7709 w 10000"/>
                    <a:gd name="connsiteY15-1594" fmla="*/ 4583 h 10968"/>
                    <a:gd name="connsiteX16-1595" fmla="*/ 7349 w 10000"/>
                    <a:gd name="connsiteY16-1596" fmla="*/ 4981 h 10968"/>
                    <a:gd name="connsiteX17-1597" fmla="*/ 8158 w 10000"/>
                    <a:gd name="connsiteY17-1598" fmla="*/ 5833 h 10968"/>
                    <a:gd name="connsiteX18-1599" fmla="*/ 8158 w 10000"/>
                    <a:gd name="connsiteY18-1600" fmla="*/ 6459 h 10968"/>
                    <a:gd name="connsiteX19-1601" fmla="*/ 9474 w 10000"/>
                    <a:gd name="connsiteY19-1602" fmla="*/ 6459 h 10968"/>
                    <a:gd name="connsiteX20-1603" fmla="*/ 10000 w 10000"/>
                    <a:gd name="connsiteY20-1604" fmla="*/ 6875 h 10968"/>
                    <a:gd name="connsiteX21-1605" fmla="*/ 9474 w 10000"/>
                    <a:gd name="connsiteY21-1606" fmla="*/ 7708 h 10968"/>
                    <a:gd name="connsiteX22-1607" fmla="*/ 9737 w 10000"/>
                    <a:gd name="connsiteY22-1608" fmla="*/ 8334 h 10968"/>
                    <a:gd name="connsiteX23-1609" fmla="*/ 9210 w 10000"/>
                    <a:gd name="connsiteY23-1610" fmla="*/ 8334 h 10968"/>
                    <a:gd name="connsiteX24-1611" fmla="*/ 9055 w 10000"/>
                    <a:gd name="connsiteY24-1612" fmla="*/ 8125 h 10968"/>
                    <a:gd name="connsiteX25-1613" fmla="*/ 8685 w 10000"/>
                    <a:gd name="connsiteY25-1614" fmla="*/ 8125 h 10968"/>
                    <a:gd name="connsiteX26-1615" fmla="*/ 8685 w 10000"/>
                    <a:gd name="connsiteY26-1616" fmla="*/ 8541 h 10968"/>
                    <a:gd name="connsiteX27-1617" fmla="*/ 8948 w 10000"/>
                    <a:gd name="connsiteY27-1618" fmla="*/ 8958 h 10968"/>
                    <a:gd name="connsiteX28-1619" fmla="*/ 8685 w 10000"/>
                    <a:gd name="connsiteY28-1620" fmla="*/ 8958 h 10968"/>
                    <a:gd name="connsiteX29-1621" fmla="*/ 8685 w 10000"/>
                    <a:gd name="connsiteY29-1622" fmla="*/ 9375 h 10968"/>
                    <a:gd name="connsiteX30-1623" fmla="*/ 7632 w 10000"/>
                    <a:gd name="connsiteY30-1624" fmla="*/ 10000 h 10968"/>
                    <a:gd name="connsiteX31-1625" fmla="*/ 7458 w 10000"/>
                    <a:gd name="connsiteY31-1626" fmla="*/ 10108 h 10968"/>
                    <a:gd name="connsiteX32-1627" fmla="*/ 7387 w 10000"/>
                    <a:gd name="connsiteY32-1628" fmla="*/ 10968 h 10968"/>
                    <a:gd name="connsiteX33-1629" fmla="*/ 7144 w 10000"/>
                    <a:gd name="connsiteY33-1630" fmla="*/ 10019 h 10968"/>
                    <a:gd name="connsiteX34-1631" fmla="*/ 6053 w 10000"/>
                    <a:gd name="connsiteY34-1632" fmla="*/ 10000 h 10968"/>
                    <a:gd name="connsiteX35-1633" fmla="*/ 5429 w 10000"/>
                    <a:gd name="connsiteY35-1634" fmla="*/ 9205 h 10968"/>
                    <a:gd name="connsiteX36-1635" fmla="*/ 5001 w 10000"/>
                    <a:gd name="connsiteY36-1636" fmla="*/ 9583 h 10968"/>
                    <a:gd name="connsiteX37-1637" fmla="*/ 5001 w 10000"/>
                    <a:gd name="connsiteY37-1638" fmla="*/ 10000 h 10968"/>
                    <a:gd name="connsiteX38-1639" fmla="*/ 4211 w 10000"/>
                    <a:gd name="connsiteY38-1640" fmla="*/ 10000 h 10968"/>
                    <a:gd name="connsiteX39-1641" fmla="*/ 4211 w 10000"/>
                    <a:gd name="connsiteY39-1642" fmla="*/ 9583 h 10968"/>
                    <a:gd name="connsiteX40-1643" fmla="*/ 4474 w 10000"/>
                    <a:gd name="connsiteY40-1644" fmla="*/ 9375 h 10968"/>
                    <a:gd name="connsiteX41-1645" fmla="*/ 4211 w 10000"/>
                    <a:gd name="connsiteY41-1646" fmla="*/ 9167 h 10968"/>
                    <a:gd name="connsiteX42-1647" fmla="*/ 3947 w 10000"/>
                    <a:gd name="connsiteY42-1648" fmla="*/ 9583 h 10968"/>
                    <a:gd name="connsiteX43-1649" fmla="*/ 2895 w 10000"/>
                    <a:gd name="connsiteY43-1650" fmla="*/ 9375 h 10968"/>
                    <a:gd name="connsiteX44-1651" fmla="*/ 2632 w 10000"/>
                    <a:gd name="connsiteY44-1652" fmla="*/ 8125 h 10968"/>
                    <a:gd name="connsiteX45-1653" fmla="*/ 2632 w 10000"/>
                    <a:gd name="connsiteY45-1654" fmla="*/ 7708 h 10968"/>
                    <a:gd name="connsiteX46-1655" fmla="*/ 2369 w 10000"/>
                    <a:gd name="connsiteY46-1656" fmla="*/ 6875 h 10968"/>
                    <a:gd name="connsiteX47-1657" fmla="*/ 1052 w 10000"/>
                    <a:gd name="connsiteY47-1658" fmla="*/ 6250 h 10968"/>
                    <a:gd name="connsiteX48-1659" fmla="*/ 2292 w 10000"/>
                    <a:gd name="connsiteY48-1660" fmla="*/ 5758 h 10968"/>
                    <a:gd name="connsiteX49-1661" fmla="*/ 2632 w 10000"/>
                    <a:gd name="connsiteY49-1662" fmla="*/ 5625 h 10968"/>
                    <a:gd name="connsiteX50-1663" fmla="*/ 2369 w 10000"/>
                    <a:gd name="connsiteY50-1664" fmla="*/ 4167 h 10968"/>
                    <a:gd name="connsiteX51-1665" fmla="*/ 1579 w 10000"/>
                    <a:gd name="connsiteY51-1666" fmla="*/ 4375 h 10968"/>
                    <a:gd name="connsiteX52-1667" fmla="*/ 790 w 10000"/>
                    <a:gd name="connsiteY52-1668" fmla="*/ 3958 h 10968"/>
                    <a:gd name="connsiteX53-1669" fmla="*/ 527 w 10000"/>
                    <a:gd name="connsiteY53-1670" fmla="*/ 3541 h 10968"/>
                    <a:gd name="connsiteX54-1671" fmla="*/ 0 w 10000"/>
                    <a:gd name="connsiteY54-1672" fmla="*/ 3541 h 10968"/>
                    <a:gd name="connsiteX55-1673" fmla="*/ 263 w 10000"/>
                    <a:gd name="connsiteY55-1674" fmla="*/ 3125 h 10968"/>
                    <a:gd name="connsiteX56-1675" fmla="*/ 1052 w 10000"/>
                    <a:gd name="connsiteY56-1676" fmla="*/ 3125 h 10968"/>
                    <a:gd name="connsiteX57-1677" fmla="*/ 1315 w 10000"/>
                    <a:gd name="connsiteY57-1678" fmla="*/ 2292 h 10968"/>
                    <a:gd name="connsiteX58-1679" fmla="*/ 1315 w 10000"/>
                    <a:gd name="connsiteY58-1680" fmla="*/ 1042 h 10968"/>
                    <a:gd name="connsiteX59-1681" fmla="*/ 1869 w 10000"/>
                    <a:gd name="connsiteY59-1682" fmla="*/ 1004 h 10968"/>
                    <a:gd name="connsiteX60-1683" fmla="*/ 2679 w 10000"/>
                    <a:gd name="connsiteY60-1684" fmla="*/ 1421 h 10968"/>
                    <a:gd name="connsiteX61-1685" fmla="*/ 2632 w 10000"/>
                    <a:gd name="connsiteY61-1686" fmla="*/ 1875 h 10968"/>
                    <a:gd name="connsiteX62-1687" fmla="*/ 3421 w 10000"/>
                    <a:gd name="connsiteY62-1688" fmla="*/ 1250 h 10968"/>
                    <a:gd name="connsiteX63-1689" fmla="*/ 3421 w 10000"/>
                    <a:gd name="connsiteY63-1690" fmla="*/ 833 h 10968"/>
                    <a:gd name="connsiteX64-1691" fmla="*/ 2729 w 10000"/>
                    <a:gd name="connsiteY64-1692" fmla="*/ 645 h 10968"/>
                    <a:gd name="connsiteX65-1693" fmla="*/ 2632 w 10000"/>
                    <a:gd name="connsiteY65-1694" fmla="*/ 209 h 10968"/>
                    <a:gd name="connsiteX0-1695" fmla="*/ 2632 w 10000"/>
                    <a:gd name="connsiteY0-1696" fmla="*/ 209 h 10968"/>
                    <a:gd name="connsiteX1-1697" fmla="*/ 2895 w 10000"/>
                    <a:gd name="connsiteY1-1698" fmla="*/ 0 h 10968"/>
                    <a:gd name="connsiteX2-1699" fmla="*/ 4005 w 10000"/>
                    <a:gd name="connsiteY2-1700" fmla="*/ 209 h 10968"/>
                    <a:gd name="connsiteX3-1701" fmla="*/ 4230 w 10000"/>
                    <a:gd name="connsiteY3-1702" fmla="*/ 795 h 10968"/>
                    <a:gd name="connsiteX4-1703" fmla="*/ 5001 w 10000"/>
                    <a:gd name="connsiteY4-1704" fmla="*/ 833 h 10968"/>
                    <a:gd name="connsiteX5-1705" fmla="*/ 5789 w 10000"/>
                    <a:gd name="connsiteY5-1706" fmla="*/ 1666 h 10968"/>
                    <a:gd name="connsiteX6-1707" fmla="*/ 6053 w 10000"/>
                    <a:gd name="connsiteY6-1708" fmla="*/ 1459 h 10968"/>
                    <a:gd name="connsiteX7-1709" fmla="*/ 6579 w 10000"/>
                    <a:gd name="connsiteY7-1710" fmla="*/ 2501 h 10968"/>
                    <a:gd name="connsiteX8-1711" fmla="*/ 7368 w 10000"/>
                    <a:gd name="connsiteY8-1712" fmla="*/ 3541 h 10968"/>
                    <a:gd name="connsiteX9-1713" fmla="*/ 7895 w 10000"/>
                    <a:gd name="connsiteY9-1714" fmla="*/ 3541 h 10968"/>
                    <a:gd name="connsiteX10-1715" fmla="*/ 8421 w 10000"/>
                    <a:gd name="connsiteY10-1716" fmla="*/ 3125 h 10968"/>
                    <a:gd name="connsiteX11-1717" fmla="*/ 8948 w 10000"/>
                    <a:gd name="connsiteY11-1718" fmla="*/ 3750 h 10968"/>
                    <a:gd name="connsiteX12-1719" fmla="*/ 8421 w 10000"/>
                    <a:gd name="connsiteY12-1720" fmla="*/ 4167 h 10968"/>
                    <a:gd name="connsiteX13-1721" fmla="*/ 8158 w 10000"/>
                    <a:gd name="connsiteY13-1722" fmla="*/ 3750 h 10968"/>
                    <a:gd name="connsiteX14-1723" fmla="*/ 7690 w 10000"/>
                    <a:gd name="connsiteY14-1724" fmla="*/ 3769 h 10968"/>
                    <a:gd name="connsiteX15-1725" fmla="*/ 7709 w 10000"/>
                    <a:gd name="connsiteY15-1726" fmla="*/ 4583 h 10968"/>
                    <a:gd name="connsiteX16-1727" fmla="*/ 7349 w 10000"/>
                    <a:gd name="connsiteY16-1728" fmla="*/ 4981 h 10968"/>
                    <a:gd name="connsiteX17-1729" fmla="*/ 8158 w 10000"/>
                    <a:gd name="connsiteY17-1730" fmla="*/ 5833 h 10968"/>
                    <a:gd name="connsiteX18-1731" fmla="*/ 8158 w 10000"/>
                    <a:gd name="connsiteY18-1732" fmla="*/ 6459 h 10968"/>
                    <a:gd name="connsiteX19-1733" fmla="*/ 9474 w 10000"/>
                    <a:gd name="connsiteY19-1734" fmla="*/ 6459 h 10968"/>
                    <a:gd name="connsiteX20-1735" fmla="*/ 10000 w 10000"/>
                    <a:gd name="connsiteY20-1736" fmla="*/ 6875 h 10968"/>
                    <a:gd name="connsiteX21-1737" fmla="*/ 9474 w 10000"/>
                    <a:gd name="connsiteY21-1738" fmla="*/ 7708 h 10968"/>
                    <a:gd name="connsiteX22-1739" fmla="*/ 9737 w 10000"/>
                    <a:gd name="connsiteY22-1740" fmla="*/ 8334 h 10968"/>
                    <a:gd name="connsiteX23-1741" fmla="*/ 9210 w 10000"/>
                    <a:gd name="connsiteY23-1742" fmla="*/ 8334 h 10968"/>
                    <a:gd name="connsiteX24-1743" fmla="*/ 9055 w 10000"/>
                    <a:gd name="connsiteY24-1744" fmla="*/ 8125 h 10968"/>
                    <a:gd name="connsiteX25-1745" fmla="*/ 8685 w 10000"/>
                    <a:gd name="connsiteY25-1746" fmla="*/ 8125 h 10968"/>
                    <a:gd name="connsiteX26-1747" fmla="*/ 8685 w 10000"/>
                    <a:gd name="connsiteY26-1748" fmla="*/ 8541 h 10968"/>
                    <a:gd name="connsiteX27-1749" fmla="*/ 8948 w 10000"/>
                    <a:gd name="connsiteY27-1750" fmla="*/ 8958 h 10968"/>
                    <a:gd name="connsiteX28-1751" fmla="*/ 8685 w 10000"/>
                    <a:gd name="connsiteY28-1752" fmla="*/ 8958 h 10968"/>
                    <a:gd name="connsiteX29-1753" fmla="*/ 8685 w 10000"/>
                    <a:gd name="connsiteY29-1754" fmla="*/ 9375 h 10968"/>
                    <a:gd name="connsiteX30-1755" fmla="*/ 7632 w 10000"/>
                    <a:gd name="connsiteY30-1756" fmla="*/ 10000 h 10968"/>
                    <a:gd name="connsiteX31-1757" fmla="*/ 7458 w 10000"/>
                    <a:gd name="connsiteY31-1758" fmla="*/ 10108 h 10968"/>
                    <a:gd name="connsiteX32-1759" fmla="*/ 7387 w 10000"/>
                    <a:gd name="connsiteY32-1760" fmla="*/ 10968 h 10968"/>
                    <a:gd name="connsiteX33-1761" fmla="*/ 7144 w 10000"/>
                    <a:gd name="connsiteY33-1762" fmla="*/ 10019 h 10968"/>
                    <a:gd name="connsiteX34-1763" fmla="*/ 6053 w 10000"/>
                    <a:gd name="connsiteY34-1764" fmla="*/ 10000 h 10968"/>
                    <a:gd name="connsiteX35-1765" fmla="*/ 5429 w 10000"/>
                    <a:gd name="connsiteY35-1766" fmla="*/ 9205 h 10968"/>
                    <a:gd name="connsiteX36-1767" fmla="*/ 5001 w 10000"/>
                    <a:gd name="connsiteY36-1768" fmla="*/ 9583 h 10968"/>
                    <a:gd name="connsiteX37-1769" fmla="*/ 5001 w 10000"/>
                    <a:gd name="connsiteY37-1770" fmla="*/ 10000 h 10968"/>
                    <a:gd name="connsiteX38-1771" fmla="*/ 4211 w 10000"/>
                    <a:gd name="connsiteY38-1772" fmla="*/ 10000 h 10968"/>
                    <a:gd name="connsiteX39-1773" fmla="*/ 4211 w 10000"/>
                    <a:gd name="connsiteY39-1774" fmla="*/ 9583 h 10968"/>
                    <a:gd name="connsiteX40-1775" fmla="*/ 4474 w 10000"/>
                    <a:gd name="connsiteY40-1776" fmla="*/ 9375 h 10968"/>
                    <a:gd name="connsiteX41-1777" fmla="*/ 4211 w 10000"/>
                    <a:gd name="connsiteY41-1778" fmla="*/ 9167 h 10968"/>
                    <a:gd name="connsiteX42-1779" fmla="*/ 3947 w 10000"/>
                    <a:gd name="connsiteY42-1780" fmla="*/ 9583 h 10968"/>
                    <a:gd name="connsiteX43-1781" fmla="*/ 2895 w 10000"/>
                    <a:gd name="connsiteY43-1782" fmla="*/ 9375 h 10968"/>
                    <a:gd name="connsiteX44-1783" fmla="*/ 2632 w 10000"/>
                    <a:gd name="connsiteY44-1784" fmla="*/ 8125 h 10968"/>
                    <a:gd name="connsiteX45-1785" fmla="*/ 2632 w 10000"/>
                    <a:gd name="connsiteY45-1786" fmla="*/ 7708 h 10968"/>
                    <a:gd name="connsiteX46-1787" fmla="*/ 2369 w 10000"/>
                    <a:gd name="connsiteY46-1788" fmla="*/ 6875 h 10968"/>
                    <a:gd name="connsiteX47-1789" fmla="*/ 1052 w 10000"/>
                    <a:gd name="connsiteY47-1790" fmla="*/ 6250 h 10968"/>
                    <a:gd name="connsiteX48-1791" fmla="*/ 2292 w 10000"/>
                    <a:gd name="connsiteY48-1792" fmla="*/ 5758 h 10968"/>
                    <a:gd name="connsiteX49-1793" fmla="*/ 2632 w 10000"/>
                    <a:gd name="connsiteY49-1794" fmla="*/ 5625 h 10968"/>
                    <a:gd name="connsiteX50-1795" fmla="*/ 2466 w 10000"/>
                    <a:gd name="connsiteY50-1796" fmla="*/ 4148 h 10968"/>
                    <a:gd name="connsiteX51-1797" fmla="*/ 1579 w 10000"/>
                    <a:gd name="connsiteY51-1798" fmla="*/ 4375 h 10968"/>
                    <a:gd name="connsiteX52-1799" fmla="*/ 790 w 10000"/>
                    <a:gd name="connsiteY52-1800" fmla="*/ 3958 h 10968"/>
                    <a:gd name="connsiteX53-1801" fmla="*/ 527 w 10000"/>
                    <a:gd name="connsiteY53-1802" fmla="*/ 3541 h 10968"/>
                    <a:gd name="connsiteX54-1803" fmla="*/ 0 w 10000"/>
                    <a:gd name="connsiteY54-1804" fmla="*/ 3541 h 10968"/>
                    <a:gd name="connsiteX55-1805" fmla="*/ 263 w 10000"/>
                    <a:gd name="connsiteY55-1806" fmla="*/ 3125 h 10968"/>
                    <a:gd name="connsiteX56-1807" fmla="*/ 1052 w 10000"/>
                    <a:gd name="connsiteY56-1808" fmla="*/ 3125 h 10968"/>
                    <a:gd name="connsiteX57-1809" fmla="*/ 1315 w 10000"/>
                    <a:gd name="connsiteY57-1810" fmla="*/ 2292 h 10968"/>
                    <a:gd name="connsiteX58-1811" fmla="*/ 1315 w 10000"/>
                    <a:gd name="connsiteY58-1812" fmla="*/ 1042 h 10968"/>
                    <a:gd name="connsiteX59-1813" fmla="*/ 1869 w 10000"/>
                    <a:gd name="connsiteY59-1814" fmla="*/ 1004 h 10968"/>
                    <a:gd name="connsiteX60-1815" fmla="*/ 2679 w 10000"/>
                    <a:gd name="connsiteY60-1816" fmla="*/ 1421 h 10968"/>
                    <a:gd name="connsiteX61-1817" fmla="*/ 2632 w 10000"/>
                    <a:gd name="connsiteY61-1818" fmla="*/ 1875 h 10968"/>
                    <a:gd name="connsiteX62-1819" fmla="*/ 3421 w 10000"/>
                    <a:gd name="connsiteY62-1820" fmla="*/ 1250 h 10968"/>
                    <a:gd name="connsiteX63-1821" fmla="*/ 3421 w 10000"/>
                    <a:gd name="connsiteY63-1822" fmla="*/ 833 h 10968"/>
                    <a:gd name="connsiteX64-1823" fmla="*/ 2729 w 10000"/>
                    <a:gd name="connsiteY64-1824" fmla="*/ 645 h 10968"/>
                    <a:gd name="connsiteX65-1825" fmla="*/ 2632 w 10000"/>
                    <a:gd name="connsiteY65-1826" fmla="*/ 209 h 10968"/>
                    <a:gd name="connsiteX0-1827" fmla="*/ 2632 w 10000"/>
                    <a:gd name="connsiteY0-1828" fmla="*/ 209 h 10968"/>
                    <a:gd name="connsiteX1-1829" fmla="*/ 2895 w 10000"/>
                    <a:gd name="connsiteY1-1830" fmla="*/ 0 h 10968"/>
                    <a:gd name="connsiteX2-1831" fmla="*/ 4005 w 10000"/>
                    <a:gd name="connsiteY2-1832" fmla="*/ 209 h 10968"/>
                    <a:gd name="connsiteX3-1833" fmla="*/ 4230 w 10000"/>
                    <a:gd name="connsiteY3-1834" fmla="*/ 795 h 10968"/>
                    <a:gd name="connsiteX4-1835" fmla="*/ 5001 w 10000"/>
                    <a:gd name="connsiteY4-1836" fmla="*/ 833 h 10968"/>
                    <a:gd name="connsiteX5-1837" fmla="*/ 5789 w 10000"/>
                    <a:gd name="connsiteY5-1838" fmla="*/ 1666 h 10968"/>
                    <a:gd name="connsiteX6-1839" fmla="*/ 6053 w 10000"/>
                    <a:gd name="connsiteY6-1840" fmla="*/ 1459 h 10968"/>
                    <a:gd name="connsiteX7-1841" fmla="*/ 6579 w 10000"/>
                    <a:gd name="connsiteY7-1842" fmla="*/ 2501 h 10968"/>
                    <a:gd name="connsiteX8-1843" fmla="*/ 7368 w 10000"/>
                    <a:gd name="connsiteY8-1844" fmla="*/ 3541 h 10968"/>
                    <a:gd name="connsiteX9-1845" fmla="*/ 7895 w 10000"/>
                    <a:gd name="connsiteY9-1846" fmla="*/ 3541 h 10968"/>
                    <a:gd name="connsiteX10-1847" fmla="*/ 8421 w 10000"/>
                    <a:gd name="connsiteY10-1848" fmla="*/ 3125 h 10968"/>
                    <a:gd name="connsiteX11-1849" fmla="*/ 8948 w 10000"/>
                    <a:gd name="connsiteY11-1850" fmla="*/ 3750 h 10968"/>
                    <a:gd name="connsiteX12-1851" fmla="*/ 8421 w 10000"/>
                    <a:gd name="connsiteY12-1852" fmla="*/ 4167 h 10968"/>
                    <a:gd name="connsiteX13-1853" fmla="*/ 8158 w 10000"/>
                    <a:gd name="connsiteY13-1854" fmla="*/ 3750 h 10968"/>
                    <a:gd name="connsiteX14-1855" fmla="*/ 7690 w 10000"/>
                    <a:gd name="connsiteY14-1856" fmla="*/ 3769 h 10968"/>
                    <a:gd name="connsiteX15-1857" fmla="*/ 7709 w 10000"/>
                    <a:gd name="connsiteY15-1858" fmla="*/ 4583 h 10968"/>
                    <a:gd name="connsiteX16-1859" fmla="*/ 7349 w 10000"/>
                    <a:gd name="connsiteY16-1860" fmla="*/ 4981 h 10968"/>
                    <a:gd name="connsiteX17-1861" fmla="*/ 8158 w 10000"/>
                    <a:gd name="connsiteY17-1862" fmla="*/ 5833 h 10968"/>
                    <a:gd name="connsiteX18-1863" fmla="*/ 8158 w 10000"/>
                    <a:gd name="connsiteY18-1864" fmla="*/ 6459 h 10968"/>
                    <a:gd name="connsiteX19-1865" fmla="*/ 9474 w 10000"/>
                    <a:gd name="connsiteY19-1866" fmla="*/ 6459 h 10968"/>
                    <a:gd name="connsiteX20-1867" fmla="*/ 10000 w 10000"/>
                    <a:gd name="connsiteY20-1868" fmla="*/ 6875 h 10968"/>
                    <a:gd name="connsiteX21-1869" fmla="*/ 9474 w 10000"/>
                    <a:gd name="connsiteY21-1870" fmla="*/ 7708 h 10968"/>
                    <a:gd name="connsiteX22-1871" fmla="*/ 9737 w 10000"/>
                    <a:gd name="connsiteY22-1872" fmla="*/ 8334 h 10968"/>
                    <a:gd name="connsiteX23-1873" fmla="*/ 9210 w 10000"/>
                    <a:gd name="connsiteY23-1874" fmla="*/ 8334 h 10968"/>
                    <a:gd name="connsiteX24-1875" fmla="*/ 9055 w 10000"/>
                    <a:gd name="connsiteY24-1876" fmla="*/ 8125 h 10968"/>
                    <a:gd name="connsiteX25-1877" fmla="*/ 8685 w 10000"/>
                    <a:gd name="connsiteY25-1878" fmla="*/ 8125 h 10968"/>
                    <a:gd name="connsiteX26-1879" fmla="*/ 8685 w 10000"/>
                    <a:gd name="connsiteY26-1880" fmla="*/ 8541 h 10968"/>
                    <a:gd name="connsiteX27-1881" fmla="*/ 8948 w 10000"/>
                    <a:gd name="connsiteY27-1882" fmla="*/ 8958 h 10968"/>
                    <a:gd name="connsiteX28-1883" fmla="*/ 8685 w 10000"/>
                    <a:gd name="connsiteY28-1884" fmla="*/ 8958 h 10968"/>
                    <a:gd name="connsiteX29-1885" fmla="*/ 8685 w 10000"/>
                    <a:gd name="connsiteY29-1886" fmla="*/ 9375 h 10968"/>
                    <a:gd name="connsiteX30-1887" fmla="*/ 7632 w 10000"/>
                    <a:gd name="connsiteY30-1888" fmla="*/ 10000 h 10968"/>
                    <a:gd name="connsiteX31-1889" fmla="*/ 7458 w 10000"/>
                    <a:gd name="connsiteY31-1890" fmla="*/ 10108 h 10968"/>
                    <a:gd name="connsiteX32-1891" fmla="*/ 7387 w 10000"/>
                    <a:gd name="connsiteY32-1892" fmla="*/ 10968 h 10968"/>
                    <a:gd name="connsiteX33-1893" fmla="*/ 7144 w 10000"/>
                    <a:gd name="connsiteY33-1894" fmla="*/ 10019 h 10968"/>
                    <a:gd name="connsiteX34-1895" fmla="*/ 6053 w 10000"/>
                    <a:gd name="connsiteY34-1896" fmla="*/ 10000 h 10968"/>
                    <a:gd name="connsiteX35-1897" fmla="*/ 5429 w 10000"/>
                    <a:gd name="connsiteY35-1898" fmla="*/ 9205 h 10968"/>
                    <a:gd name="connsiteX36-1899" fmla="*/ 5001 w 10000"/>
                    <a:gd name="connsiteY36-1900" fmla="*/ 9583 h 10968"/>
                    <a:gd name="connsiteX37-1901" fmla="*/ 5001 w 10000"/>
                    <a:gd name="connsiteY37-1902" fmla="*/ 10000 h 10968"/>
                    <a:gd name="connsiteX38-1903" fmla="*/ 4211 w 10000"/>
                    <a:gd name="connsiteY38-1904" fmla="*/ 10000 h 10968"/>
                    <a:gd name="connsiteX39-1905" fmla="*/ 4211 w 10000"/>
                    <a:gd name="connsiteY39-1906" fmla="*/ 9583 h 10968"/>
                    <a:gd name="connsiteX40-1907" fmla="*/ 4474 w 10000"/>
                    <a:gd name="connsiteY40-1908" fmla="*/ 9375 h 10968"/>
                    <a:gd name="connsiteX41-1909" fmla="*/ 4211 w 10000"/>
                    <a:gd name="connsiteY41-1910" fmla="*/ 9167 h 10968"/>
                    <a:gd name="connsiteX42-1911" fmla="*/ 3947 w 10000"/>
                    <a:gd name="connsiteY42-1912" fmla="*/ 9583 h 10968"/>
                    <a:gd name="connsiteX43-1913" fmla="*/ 2895 w 10000"/>
                    <a:gd name="connsiteY43-1914" fmla="*/ 9375 h 10968"/>
                    <a:gd name="connsiteX44-1915" fmla="*/ 2632 w 10000"/>
                    <a:gd name="connsiteY44-1916" fmla="*/ 8125 h 10968"/>
                    <a:gd name="connsiteX45-1917" fmla="*/ 2632 w 10000"/>
                    <a:gd name="connsiteY45-1918" fmla="*/ 7708 h 10968"/>
                    <a:gd name="connsiteX46-1919" fmla="*/ 2369 w 10000"/>
                    <a:gd name="connsiteY46-1920" fmla="*/ 6875 h 10968"/>
                    <a:gd name="connsiteX47-1921" fmla="*/ 1052 w 10000"/>
                    <a:gd name="connsiteY47-1922" fmla="*/ 6250 h 10968"/>
                    <a:gd name="connsiteX48-1923" fmla="*/ 2292 w 10000"/>
                    <a:gd name="connsiteY48-1924" fmla="*/ 5758 h 10968"/>
                    <a:gd name="connsiteX49-1925" fmla="*/ 2729 w 10000"/>
                    <a:gd name="connsiteY49-1926" fmla="*/ 5625 h 10968"/>
                    <a:gd name="connsiteX50-1927" fmla="*/ 2466 w 10000"/>
                    <a:gd name="connsiteY50-1928" fmla="*/ 4148 h 10968"/>
                    <a:gd name="connsiteX51-1929" fmla="*/ 1579 w 10000"/>
                    <a:gd name="connsiteY51-1930" fmla="*/ 4375 h 10968"/>
                    <a:gd name="connsiteX52-1931" fmla="*/ 790 w 10000"/>
                    <a:gd name="connsiteY52-1932" fmla="*/ 3958 h 10968"/>
                    <a:gd name="connsiteX53-1933" fmla="*/ 527 w 10000"/>
                    <a:gd name="connsiteY53-1934" fmla="*/ 3541 h 10968"/>
                    <a:gd name="connsiteX54-1935" fmla="*/ 0 w 10000"/>
                    <a:gd name="connsiteY54-1936" fmla="*/ 3541 h 10968"/>
                    <a:gd name="connsiteX55-1937" fmla="*/ 263 w 10000"/>
                    <a:gd name="connsiteY55-1938" fmla="*/ 3125 h 10968"/>
                    <a:gd name="connsiteX56-1939" fmla="*/ 1052 w 10000"/>
                    <a:gd name="connsiteY56-1940" fmla="*/ 3125 h 10968"/>
                    <a:gd name="connsiteX57-1941" fmla="*/ 1315 w 10000"/>
                    <a:gd name="connsiteY57-1942" fmla="*/ 2292 h 10968"/>
                    <a:gd name="connsiteX58-1943" fmla="*/ 1315 w 10000"/>
                    <a:gd name="connsiteY58-1944" fmla="*/ 1042 h 10968"/>
                    <a:gd name="connsiteX59-1945" fmla="*/ 1869 w 10000"/>
                    <a:gd name="connsiteY59-1946" fmla="*/ 1004 h 10968"/>
                    <a:gd name="connsiteX60-1947" fmla="*/ 2679 w 10000"/>
                    <a:gd name="connsiteY60-1948" fmla="*/ 1421 h 10968"/>
                    <a:gd name="connsiteX61-1949" fmla="*/ 2632 w 10000"/>
                    <a:gd name="connsiteY61-1950" fmla="*/ 1875 h 10968"/>
                    <a:gd name="connsiteX62-1951" fmla="*/ 3421 w 10000"/>
                    <a:gd name="connsiteY62-1952" fmla="*/ 1250 h 10968"/>
                    <a:gd name="connsiteX63-1953" fmla="*/ 3421 w 10000"/>
                    <a:gd name="connsiteY63-1954" fmla="*/ 833 h 10968"/>
                    <a:gd name="connsiteX64-1955" fmla="*/ 2729 w 10000"/>
                    <a:gd name="connsiteY64-1956" fmla="*/ 645 h 10968"/>
                    <a:gd name="connsiteX65-1957" fmla="*/ 2632 w 10000"/>
                    <a:gd name="connsiteY65-1958" fmla="*/ 209 h 10968"/>
                    <a:gd name="connsiteX0-1959" fmla="*/ 2632 w 10000"/>
                    <a:gd name="connsiteY0-1960" fmla="*/ 209 h 10968"/>
                    <a:gd name="connsiteX1-1961" fmla="*/ 2895 w 10000"/>
                    <a:gd name="connsiteY1-1962" fmla="*/ 0 h 10968"/>
                    <a:gd name="connsiteX2-1963" fmla="*/ 4005 w 10000"/>
                    <a:gd name="connsiteY2-1964" fmla="*/ 209 h 10968"/>
                    <a:gd name="connsiteX3-1965" fmla="*/ 4230 w 10000"/>
                    <a:gd name="connsiteY3-1966" fmla="*/ 795 h 10968"/>
                    <a:gd name="connsiteX4-1967" fmla="*/ 5001 w 10000"/>
                    <a:gd name="connsiteY4-1968" fmla="*/ 833 h 10968"/>
                    <a:gd name="connsiteX5-1969" fmla="*/ 5789 w 10000"/>
                    <a:gd name="connsiteY5-1970" fmla="*/ 1666 h 10968"/>
                    <a:gd name="connsiteX6-1971" fmla="*/ 6053 w 10000"/>
                    <a:gd name="connsiteY6-1972" fmla="*/ 1459 h 10968"/>
                    <a:gd name="connsiteX7-1973" fmla="*/ 6579 w 10000"/>
                    <a:gd name="connsiteY7-1974" fmla="*/ 2501 h 10968"/>
                    <a:gd name="connsiteX8-1975" fmla="*/ 7368 w 10000"/>
                    <a:gd name="connsiteY8-1976" fmla="*/ 3541 h 10968"/>
                    <a:gd name="connsiteX9-1977" fmla="*/ 7895 w 10000"/>
                    <a:gd name="connsiteY9-1978" fmla="*/ 3541 h 10968"/>
                    <a:gd name="connsiteX10-1979" fmla="*/ 8421 w 10000"/>
                    <a:gd name="connsiteY10-1980" fmla="*/ 3125 h 10968"/>
                    <a:gd name="connsiteX11-1981" fmla="*/ 8948 w 10000"/>
                    <a:gd name="connsiteY11-1982" fmla="*/ 3750 h 10968"/>
                    <a:gd name="connsiteX12-1983" fmla="*/ 8421 w 10000"/>
                    <a:gd name="connsiteY12-1984" fmla="*/ 4167 h 10968"/>
                    <a:gd name="connsiteX13-1985" fmla="*/ 8158 w 10000"/>
                    <a:gd name="connsiteY13-1986" fmla="*/ 3750 h 10968"/>
                    <a:gd name="connsiteX14-1987" fmla="*/ 7690 w 10000"/>
                    <a:gd name="connsiteY14-1988" fmla="*/ 3769 h 10968"/>
                    <a:gd name="connsiteX15-1989" fmla="*/ 7709 w 10000"/>
                    <a:gd name="connsiteY15-1990" fmla="*/ 4583 h 10968"/>
                    <a:gd name="connsiteX16-1991" fmla="*/ 7349 w 10000"/>
                    <a:gd name="connsiteY16-1992" fmla="*/ 4981 h 10968"/>
                    <a:gd name="connsiteX17-1993" fmla="*/ 8158 w 10000"/>
                    <a:gd name="connsiteY17-1994" fmla="*/ 5833 h 10968"/>
                    <a:gd name="connsiteX18-1995" fmla="*/ 8158 w 10000"/>
                    <a:gd name="connsiteY18-1996" fmla="*/ 6459 h 10968"/>
                    <a:gd name="connsiteX19-1997" fmla="*/ 9474 w 10000"/>
                    <a:gd name="connsiteY19-1998" fmla="*/ 6459 h 10968"/>
                    <a:gd name="connsiteX20-1999" fmla="*/ 10000 w 10000"/>
                    <a:gd name="connsiteY20-2000" fmla="*/ 6875 h 10968"/>
                    <a:gd name="connsiteX21-2001" fmla="*/ 9474 w 10000"/>
                    <a:gd name="connsiteY21-2002" fmla="*/ 7708 h 10968"/>
                    <a:gd name="connsiteX22-2003" fmla="*/ 9737 w 10000"/>
                    <a:gd name="connsiteY22-2004" fmla="*/ 8334 h 10968"/>
                    <a:gd name="connsiteX23-2005" fmla="*/ 9210 w 10000"/>
                    <a:gd name="connsiteY23-2006" fmla="*/ 8334 h 10968"/>
                    <a:gd name="connsiteX24-2007" fmla="*/ 9055 w 10000"/>
                    <a:gd name="connsiteY24-2008" fmla="*/ 8125 h 10968"/>
                    <a:gd name="connsiteX25-2009" fmla="*/ 8685 w 10000"/>
                    <a:gd name="connsiteY25-2010" fmla="*/ 8125 h 10968"/>
                    <a:gd name="connsiteX26-2011" fmla="*/ 8685 w 10000"/>
                    <a:gd name="connsiteY26-2012" fmla="*/ 8541 h 10968"/>
                    <a:gd name="connsiteX27-2013" fmla="*/ 8948 w 10000"/>
                    <a:gd name="connsiteY27-2014" fmla="*/ 8958 h 10968"/>
                    <a:gd name="connsiteX28-2015" fmla="*/ 8685 w 10000"/>
                    <a:gd name="connsiteY28-2016" fmla="*/ 8958 h 10968"/>
                    <a:gd name="connsiteX29-2017" fmla="*/ 8685 w 10000"/>
                    <a:gd name="connsiteY29-2018" fmla="*/ 9375 h 10968"/>
                    <a:gd name="connsiteX30-2019" fmla="*/ 7632 w 10000"/>
                    <a:gd name="connsiteY30-2020" fmla="*/ 10000 h 10968"/>
                    <a:gd name="connsiteX31-2021" fmla="*/ 7458 w 10000"/>
                    <a:gd name="connsiteY31-2022" fmla="*/ 10108 h 10968"/>
                    <a:gd name="connsiteX32-2023" fmla="*/ 7387 w 10000"/>
                    <a:gd name="connsiteY32-2024" fmla="*/ 10968 h 10968"/>
                    <a:gd name="connsiteX33-2025" fmla="*/ 7144 w 10000"/>
                    <a:gd name="connsiteY33-2026" fmla="*/ 10019 h 10968"/>
                    <a:gd name="connsiteX34-2027" fmla="*/ 6053 w 10000"/>
                    <a:gd name="connsiteY34-2028" fmla="*/ 10000 h 10968"/>
                    <a:gd name="connsiteX35-2029" fmla="*/ 5429 w 10000"/>
                    <a:gd name="connsiteY35-2030" fmla="*/ 9205 h 10968"/>
                    <a:gd name="connsiteX36-2031" fmla="*/ 5001 w 10000"/>
                    <a:gd name="connsiteY36-2032" fmla="*/ 9583 h 10968"/>
                    <a:gd name="connsiteX37-2033" fmla="*/ 5001 w 10000"/>
                    <a:gd name="connsiteY37-2034" fmla="*/ 10000 h 10968"/>
                    <a:gd name="connsiteX38-2035" fmla="*/ 4211 w 10000"/>
                    <a:gd name="connsiteY38-2036" fmla="*/ 10000 h 10968"/>
                    <a:gd name="connsiteX39-2037" fmla="*/ 4211 w 10000"/>
                    <a:gd name="connsiteY39-2038" fmla="*/ 9583 h 10968"/>
                    <a:gd name="connsiteX40-2039" fmla="*/ 4474 w 10000"/>
                    <a:gd name="connsiteY40-2040" fmla="*/ 9375 h 10968"/>
                    <a:gd name="connsiteX41-2041" fmla="*/ 4211 w 10000"/>
                    <a:gd name="connsiteY41-2042" fmla="*/ 9167 h 10968"/>
                    <a:gd name="connsiteX42-2043" fmla="*/ 3947 w 10000"/>
                    <a:gd name="connsiteY42-2044" fmla="*/ 9583 h 10968"/>
                    <a:gd name="connsiteX43-2045" fmla="*/ 2895 w 10000"/>
                    <a:gd name="connsiteY43-2046" fmla="*/ 9375 h 10968"/>
                    <a:gd name="connsiteX44-2047" fmla="*/ 2632 w 10000"/>
                    <a:gd name="connsiteY44-2048" fmla="*/ 8125 h 10968"/>
                    <a:gd name="connsiteX45-2049" fmla="*/ 2632 w 10000"/>
                    <a:gd name="connsiteY45-2050" fmla="*/ 7708 h 10968"/>
                    <a:gd name="connsiteX46-2051" fmla="*/ 2369 w 10000"/>
                    <a:gd name="connsiteY46-2052" fmla="*/ 6875 h 10968"/>
                    <a:gd name="connsiteX47-2053" fmla="*/ 1052 w 10000"/>
                    <a:gd name="connsiteY47-2054" fmla="*/ 6250 h 10968"/>
                    <a:gd name="connsiteX48-2055" fmla="*/ 2292 w 10000"/>
                    <a:gd name="connsiteY48-2056" fmla="*/ 5758 h 10968"/>
                    <a:gd name="connsiteX49-2057" fmla="*/ 2729 w 10000"/>
                    <a:gd name="connsiteY49-2058" fmla="*/ 5625 h 10968"/>
                    <a:gd name="connsiteX50-2059" fmla="*/ 2369 w 10000"/>
                    <a:gd name="connsiteY50-2060" fmla="*/ 4148 h 10968"/>
                    <a:gd name="connsiteX51-2061" fmla="*/ 1579 w 10000"/>
                    <a:gd name="connsiteY51-2062" fmla="*/ 4375 h 10968"/>
                    <a:gd name="connsiteX52-2063" fmla="*/ 790 w 10000"/>
                    <a:gd name="connsiteY52-2064" fmla="*/ 3958 h 10968"/>
                    <a:gd name="connsiteX53-2065" fmla="*/ 527 w 10000"/>
                    <a:gd name="connsiteY53-2066" fmla="*/ 3541 h 10968"/>
                    <a:gd name="connsiteX54-2067" fmla="*/ 0 w 10000"/>
                    <a:gd name="connsiteY54-2068" fmla="*/ 3541 h 10968"/>
                    <a:gd name="connsiteX55-2069" fmla="*/ 263 w 10000"/>
                    <a:gd name="connsiteY55-2070" fmla="*/ 3125 h 10968"/>
                    <a:gd name="connsiteX56-2071" fmla="*/ 1052 w 10000"/>
                    <a:gd name="connsiteY56-2072" fmla="*/ 3125 h 10968"/>
                    <a:gd name="connsiteX57-2073" fmla="*/ 1315 w 10000"/>
                    <a:gd name="connsiteY57-2074" fmla="*/ 2292 h 10968"/>
                    <a:gd name="connsiteX58-2075" fmla="*/ 1315 w 10000"/>
                    <a:gd name="connsiteY58-2076" fmla="*/ 1042 h 10968"/>
                    <a:gd name="connsiteX59-2077" fmla="*/ 1869 w 10000"/>
                    <a:gd name="connsiteY59-2078" fmla="*/ 1004 h 10968"/>
                    <a:gd name="connsiteX60-2079" fmla="*/ 2679 w 10000"/>
                    <a:gd name="connsiteY60-2080" fmla="*/ 1421 h 10968"/>
                    <a:gd name="connsiteX61-2081" fmla="*/ 2632 w 10000"/>
                    <a:gd name="connsiteY61-2082" fmla="*/ 1875 h 10968"/>
                    <a:gd name="connsiteX62-2083" fmla="*/ 3421 w 10000"/>
                    <a:gd name="connsiteY62-2084" fmla="*/ 1250 h 10968"/>
                    <a:gd name="connsiteX63-2085" fmla="*/ 3421 w 10000"/>
                    <a:gd name="connsiteY63-2086" fmla="*/ 833 h 10968"/>
                    <a:gd name="connsiteX64-2087" fmla="*/ 2729 w 10000"/>
                    <a:gd name="connsiteY64-2088" fmla="*/ 645 h 10968"/>
                    <a:gd name="connsiteX65-2089" fmla="*/ 2632 w 10000"/>
                    <a:gd name="connsiteY65-2090" fmla="*/ 209 h 10968"/>
                    <a:gd name="connsiteX0-2091" fmla="*/ 2632 w 10000"/>
                    <a:gd name="connsiteY0-2092" fmla="*/ 209 h 10968"/>
                    <a:gd name="connsiteX1-2093" fmla="*/ 2895 w 10000"/>
                    <a:gd name="connsiteY1-2094" fmla="*/ 0 h 10968"/>
                    <a:gd name="connsiteX2-2095" fmla="*/ 4005 w 10000"/>
                    <a:gd name="connsiteY2-2096" fmla="*/ 209 h 10968"/>
                    <a:gd name="connsiteX3-2097" fmla="*/ 4230 w 10000"/>
                    <a:gd name="connsiteY3-2098" fmla="*/ 795 h 10968"/>
                    <a:gd name="connsiteX4-2099" fmla="*/ 5001 w 10000"/>
                    <a:gd name="connsiteY4-2100" fmla="*/ 833 h 10968"/>
                    <a:gd name="connsiteX5-2101" fmla="*/ 5789 w 10000"/>
                    <a:gd name="connsiteY5-2102" fmla="*/ 1666 h 10968"/>
                    <a:gd name="connsiteX6-2103" fmla="*/ 6053 w 10000"/>
                    <a:gd name="connsiteY6-2104" fmla="*/ 1459 h 10968"/>
                    <a:gd name="connsiteX7-2105" fmla="*/ 6579 w 10000"/>
                    <a:gd name="connsiteY7-2106" fmla="*/ 2501 h 10968"/>
                    <a:gd name="connsiteX8-2107" fmla="*/ 7368 w 10000"/>
                    <a:gd name="connsiteY8-2108" fmla="*/ 3541 h 10968"/>
                    <a:gd name="connsiteX9-2109" fmla="*/ 7895 w 10000"/>
                    <a:gd name="connsiteY9-2110" fmla="*/ 3541 h 10968"/>
                    <a:gd name="connsiteX10-2111" fmla="*/ 8421 w 10000"/>
                    <a:gd name="connsiteY10-2112" fmla="*/ 3125 h 10968"/>
                    <a:gd name="connsiteX11-2113" fmla="*/ 8948 w 10000"/>
                    <a:gd name="connsiteY11-2114" fmla="*/ 3750 h 10968"/>
                    <a:gd name="connsiteX12-2115" fmla="*/ 8421 w 10000"/>
                    <a:gd name="connsiteY12-2116" fmla="*/ 4167 h 10968"/>
                    <a:gd name="connsiteX13-2117" fmla="*/ 8158 w 10000"/>
                    <a:gd name="connsiteY13-2118" fmla="*/ 3750 h 10968"/>
                    <a:gd name="connsiteX14-2119" fmla="*/ 7690 w 10000"/>
                    <a:gd name="connsiteY14-2120" fmla="*/ 3769 h 10968"/>
                    <a:gd name="connsiteX15-2121" fmla="*/ 7709 w 10000"/>
                    <a:gd name="connsiteY15-2122" fmla="*/ 4583 h 10968"/>
                    <a:gd name="connsiteX16-2123" fmla="*/ 7349 w 10000"/>
                    <a:gd name="connsiteY16-2124" fmla="*/ 4981 h 10968"/>
                    <a:gd name="connsiteX17-2125" fmla="*/ 8158 w 10000"/>
                    <a:gd name="connsiteY17-2126" fmla="*/ 5833 h 10968"/>
                    <a:gd name="connsiteX18-2127" fmla="*/ 8158 w 10000"/>
                    <a:gd name="connsiteY18-2128" fmla="*/ 6459 h 10968"/>
                    <a:gd name="connsiteX19-2129" fmla="*/ 9474 w 10000"/>
                    <a:gd name="connsiteY19-2130" fmla="*/ 6459 h 10968"/>
                    <a:gd name="connsiteX20-2131" fmla="*/ 10000 w 10000"/>
                    <a:gd name="connsiteY20-2132" fmla="*/ 6875 h 10968"/>
                    <a:gd name="connsiteX21-2133" fmla="*/ 9474 w 10000"/>
                    <a:gd name="connsiteY21-2134" fmla="*/ 7708 h 10968"/>
                    <a:gd name="connsiteX22-2135" fmla="*/ 9737 w 10000"/>
                    <a:gd name="connsiteY22-2136" fmla="*/ 8334 h 10968"/>
                    <a:gd name="connsiteX23-2137" fmla="*/ 9210 w 10000"/>
                    <a:gd name="connsiteY23-2138" fmla="*/ 8334 h 10968"/>
                    <a:gd name="connsiteX24-2139" fmla="*/ 9055 w 10000"/>
                    <a:gd name="connsiteY24-2140" fmla="*/ 8125 h 10968"/>
                    <a:gd name="connsiteX25-2141" fmla="*/ 8685 w 10000"/>
                    <a:gd name="connsiteY25-2142" fmla="*/ 8125 h 10968"/>
                    <a:gd name="connsiteX26-2143" fmla="*/ 8685 w 10000"/>
                    <a:gd name="connsiteY26-2144" fmla="*/ 8541 h 10968"/>
                    <a:gd name="connsiteX27-2145" fmla="*/ 8948 w 10000"/>
                    <a:gd name="connsiteY27-2146" fmla="*/ 8958 h 10968"/>
                    <a:gd name="connsiteX28-2147" fmla="*/ 8685 w 10000"/>
                    <a:gd name="connsiteY28-2148" fmla="*/ 8958 h 10968"/>
                    <a:gd name="connsiteX29-2149" fmla="*/ 8685 w 10000"/>
                    <a:gd name="connsiteY29-2150" fmla="*/ 9375 h 10968"/>
                    <a:gd name="connsiteX30-2151" fmla="*/ 7632 w 10000"/>
                    <a:gd name="connsiteY30-2152" fmla="*/ 10000 h 10968"/>
                    <a:gd name="connsiteX31-2153" fmla="*/ 7458 w 10000"/>
                    <a:gd name="connsiteY31-2154" fmla="*/ 10108 h 10968"/>
                    <a:gd name="connsiteX32-2155" fmla="*/ 7387 w 10000"/>
                    <a:gd name="connsiteY32-2156" fmla="*/ 10968 h 10968"/>
                    <a:gd name="connsiteX33-2157" fmla="*/ 7144 w 10000"/>
                    <a:gd name="connsiteY33-2158" fmla="*/ 10019 h 10968"/>
                    <a:gd name="connsiteX34-2159" fmla="*/ 6053 w 10000"/>
                    <a:gd name="connsiteY34-2160" fmla="*/ 10000 h 10968"/>
                    <a:gd name="connsiteX35-2161" fmla="*/ 5429 w 10000"/>
                    <a:gd name="connsiteY35-2162" fmla="*/ 9205 h 10968"/>
                    <a:gd name="connsiteX36-2163" fmla="*/ 5001 w 10000"/>
                    <a:gd name="connsiteY36-2164" fmla="*/ 9583 h 10968"/>
                    <a:gd name="connsiteX37-2165" fmla="*/ 5001 w 10000"/>
                    <a:gd name="connsiteY37-2166" fmla="*/ 10000 h 10968"/>
                    <a:gd name="connsiteX38-2167" fmla="*/ 4211 w 10000"/>
                    <a:gd name="connsiteY38-2168" fmla="*/ 10000 h 10968"/>
                    <a:gd name="connsiteX39-2169" fmla="*/ 4211 w 10000"/>
                    <a:gd name="connsiteY39-2170" fmla="*/ 9583 h 10968"/>
                    <a:gd name="connsiteX40-2171" fmla="*/ 4474 w 10000"/>
                    <a:gd name="connsiteY40-2172" fmla="*/ 9375 h 10968"/>
                    <a:gd name="connsiteX41-2173" fmla="*/ 4211 w 10000"/>
                    <a:gd name="connsiteY41-2174" fmla="*/ 9167 h 10968"/>
                    <a:gd name="connsiteX42-2175" fmla="*/ 3947 w 10000"/>
                    <a:gd name="connsiteY42-2176" fmla="*/ 9583 h 10968"/>
                    <a:gd name="connsiteX43-2177" fmla="*/ 2895 w 10000"/>
                    <a:gd name="connsiteY43-2178" fmla="*/ 9375 h 10968"/>
                    <a:gd name="connsiteX44-2179" fmla="*/ 2632 w 10000"/>
                    <a:gd name="connsiteY44-2180" fmla="*/ 8125 h 10968"/>
                    <a:gd name="connsiteX45-2181" fmla="*/ 2632 w 10000"/>
                    <a:gd name="connsiteY45-2182" fmla="*/ 7708 h 10968"/>
                    <a:gd name="connsiteX46-2183" fmla="*/ 2369 w 10000"/>
                    <a:gd name="connsiteY46-2184" fmla="*/ 6875 h 10968"/>
                    <a:gd name="connsiteX47-2185" fmla="*/ 1052 w 10000"/>
                    <a:gd name="connsiteY47-2186" fmla="*/ 6250 h 10968"/>
                    <a:gd name="connsiteX48-2187" fmla="*/ 2292 w 10000"/>
                    <a:gd name="connsiteY48-2188" fmla="*/ 5758 h 10968"/>
                    <a:gd name="connsiteX49-2189" fmla="*/ 2652 w 10000"/>
                    <a:gd name="connsiteY49-2190" fmla="*/ 5625 h 10968"/>
                    <a:gd name="connsiteX50-2191" fmla="*/ 2369 w 10000"/>
                    <a:gd name="connsiteY50-2192" fmla="*/ 4148 h 10968"/>
                    <a:gd name="connsiteX51-2193" fmla="*/ 1579 w 10000"/>
                    <a:gd name="connsiteY51-2194" fmla="*/ 4375 h 10968"/>
                    <a:gd name="connsiteX52-2195" fmla="*/ 790 w 10000"/>
                    <a:gd name="connsiteY52-2196" fmla="*/ 3958 h 10968"/>
                    <a:gd name="connsiteX53-2197" fmla="*/ 527 w 10000"/>
                    <a:gd name="connsiteY53-2198" fmla="*/ 3541 h 10968"/>
                    <a:gd name="connsiteX54-2199" fmla="*/ 0 w 10000"/>
                    <a:gd name="connsiteY54-2200" fmla="*/ 3541 h 10968"/>
                    <a:gd name="connsiteX55-2201" fmla="*/ 263 w 10000"/>
                    <a:gd name="connsiteY55-2202" fmla="*/ 3125 h 10968"/>
                    <a:gd name="connsiteX56-2203" fmla="*/ 1052 w 10000"/>
                    <a:gd name="connsiteY56-2204" fmla="*/ 3125 h 10968"/>
                    <a:gd name="connsiteX57-2205" fmla="*/ 1315 w 10000"/>
                    <a:gd name="connsiteY57-2206" fmla="*/ 2292 h 10968"/>
                    <a:gd name="connsiteX58-2207" fmla="*/ 1315 w 10000"/>
                    <a:gd name="connsiteY58-2208" fmla="*/ 1042 h 10968"/>
                    <a:gd name="connsiteX59-2209" fmla="*/ 1869 w 10000"/>
                    <a:gd name="connsiteY59-2210" fmla="*/ 1004 h 10968"/>
                    <a:gd name="connsiteX60-2211" fmla="*/ 2679 w 10000"/>
                    <a:gd name="connsiteY60-2212" fmla="*/ 1421 h 10968"/>
                    <a:gd name="connsiteX61-2213" fmla="*/ 2632 w 10000"/>
                    <a:gd name="connsiteY61-2214" fmla="*/ 1875 h 10968"/>
                    <a:gd name="connsiteX62-2215" fmla="*/ 3421 w 10000"/>
                    <a:gd name="connsiteY62-2216" fmla="*/ 1250 h 10968"/>
                    <a:gd name="connsiteX63-2217" fmla="*/ 3421 w 10000"/>
                    <a:gd name="connsiteY63-2218" fmla="*/ 833 h 10968"/>
                    <a:gd name="connsiteX64-2219" fmla="*/ 2729 w 10000"/>
                    <a:gd name="connsiteY64-2220" fmla="*/ 645 h 10968"/>
                    <a:gd name="connsiteX65-2221" fmla="*/ 2632 w 10000"/>
                    <a:gd name="connsiteY65-2222" fmla="*/ 209 h 10968"/>
                    <a:gd name="connsiteX0-2223" fmla="*/ 2632 w 10000"/>
                    <a:gd name="connsiteY0-2224" fmla="*/ 209 h 10968"/>
                    <a:gd name="connsiteX1-2225" fmla="*/ 2895 w 10000"/>
                    <a:gd name="connsiteY1-2226" fmla="*/ 0 h 10968"/>
                    <a:gd name="connsiteX2-2227" fmla="*/ 4005 w 10000"/>
                    <a:gd name="connsiteY2-2228" fmla="*/ 209 h 10968"/>
                    <a:gd name="connsiteX3-2229" fmla="*/ 4230 w 10000"/>
                    <a:gd name="connsiteY3-2230" fmla="*/ 795 h 10968"/>
                    <a:gd name="connsiteX4-2231" fmla="*/ 5001 w 10000"/>
                    <a:gd name="connsiteY4-2232" fmla="*/ 833 h 10968"/>
                    <a:gd name="connsiteX5-2233" fmla="*/ 5789 w 10000"/>
                    <a:gd name="connsiteY5-2234" fmla="*/ 1666 h 10968"/>
                    <a:gd name="connsiteX6-2235" fmla="*/ 6053 w 10000"/>
                    <a:gd name="connsiteY6-2236" fmla="*/ 1459 h 10968"/>
                    <a:gd name="connsiteX7-2237" fmla="*/ 6579 w 10000"/>
                    <a:gd name="connsiteY7-2238" fmla="*/ 2501 h 10968"/>
                    <a:gd name="connsiteX8-2239" fmla="*/ 7368 w 10000"/>
                    <a:gd name="connsiteY8-2240" fmla="*/ 3541 h 10968"/>
                    <a:gd name="connsiteX9-2241" fmla="*/ 7895 w 10000"/>
                    <a:gd name="connsiteY9-2242" fmla="*/ 3541 h 10968"/>
                    <a:gd name="connsiteX10-2243" fmla="*/ 8421 w 10000"/>
                    <a:gd name="connsiteY10-2244" fmla="*/ 3125 h 10968"/>
                    <a:gd name="connsiteX11-2245" fmla="*/ 8948 w 10000"/>
                    <a:gd name="connsiteY11-2246" fmla="*/ 3750 h 10968"/>
                    <a:gd name="connsiteX12-2247" fmla="*/ 8421 w 10000"/>
                    <a:gd name="connsiteY12-2248" fmla="*/ 4167 h 10968"/>
                    <a:gd name="connsiteX13-2249" fmla="*/ 8158 w 10000"/>
                    <a:gd name="connsiteY13-2250" fmla="*/ 3750 h 10968"/>
                    <a:gd name="connsiteX14-2251" fmla="*/ 7690 w 10000"/>
                    <a:gd name="connsiteY14-2252" fmla="*/ 3769 h 10968"/>
                    <a:gd name="connsiteX15-2253" fmla="*/ 7709 w 10000"/>
                    <a:gd name="connsiteY15-2254" fmla="*/ 4583 h 10968"/>
                    <a:gd name="connsiteX16-2255" fmla="*/ 7349 w 10000"/>
                    <a:gd name="connsiteY16-2256" fmla="*/ 4981 h 10968"/>
                    <a:gd name="connsiteX17-2257" fmla="*/ 8158 w 10000"/>
                    <a:gd name="connsiteY17-2258" fmla="*/ 5833 h 10968"/>
                    <a:gd name="connsiteX18-2259" fmla="*/ 8158 w 10000"/>
                    <a:gd name="connsiteY18-2260" fmla="*/ 6459 h 10968"/>
                    <a:gd name="connsiteX19-2261" fmla="*/ 9474 w 10000"/>
                    <a:gd name="connsiteY19-2262" fmla="*/ 6459 h 10968"/>
                    <a:gd name="connsiteX20-2263" fmla="*/ 10000 w 10000"/>
                    <a:gd name="connsiteY20-2264" fmla="*/ 6875 h 10968"/>
                    <a:gd name="connsiteX21-2265" fmla="*/ 9474 w 10000"/>
                    <a:gd name="connsiteY21-2266" fmla="*/ 7708 h 10968"/>
                    <a:gd name="connsiteX22-2267" fmla="*/ 9737 w 10000"/>
                    <a:gd name="connsiteY22-2268" fmla="*/ 8334 h 10968"/>
                    <a:gd name="connsiteX23-2269" fmla="*/ 9210 w 10000"/>
                    <a:gd name="connsiteY23-2270" fmla="*/ 8334 h 10968"/>
                    <a:gd name="connsiteX24-2271" fmla="*/ 9055 w 10000"/>
                    <a:gd name="connsiteY24-2272" fmla="*/ 8125 h 10968"/>
                    <a:gd name="connsiteX25-2273" fmla="*/ 8685 w 10000"/>
                    <a:gd name="connsiteY25-2274" fmla="*/ 8125 h 10968"/>
                    <a:gd name="connsiteX26-2275" fmla="*/ 8685 w 10000"/>
                    <a:gd name="connsiteY26-2276" fmla="*/ 8541 h 10968"/>
                    <a:gd name="connsiteX27-2277" fmla="*/ 8948 w 10000"/>
                    <a:gd name="connsiteY27-2278" fmla="*/ 8958 h 10968"/>
                    <a:gd name="connsiteX28-2279" fmla="*/ 8685 w 10000"/>
                    <a:gd name="connsiteY28-2280" fmla="*/ 8958 h 10968"/>
                    <a:gd name="connsiteX29-2281" fmla="*/ 8685 w 10000"/>
                    <a:gd name="connsiteY29-2282" fmla="*/ 9375 h 10968"/>
                    <a:gd name="connsiteX30-2283" fmla="*/ 7632 w 10000"/>
                    <a:gd name="connsiteY30-2284" fmla="*/ 10000 h 10968"/>
                    <a:gd name="connsiteX31-2285" fmla="*/ 7458 w 10000"/>
                    <a:gd name="connsiteY31-2286" fmla="*/ 10108 h 10968"/>
                    <a:gd name="connsiteX32-2287" fmla="*/ 7387 w 10000"/>
                    <a:gd name="connsiteY32-2288" fmla="*/ 10968 h 10968"/>
                    <a:gd name="connsiteX33-2289" fmla="*/ 7144 w 10000"/>
                    <a:gd name="connsiteY33-2290" fmla="*/ 10019 h 10968"/>
                    <a:gd name="connsiteX34-2291" fmla="*/ 6053 w 10000"/>
                    <a:gd name="connsiteY34-2292" fmla="*/ 10000 h 10968"/>
                    <a:gd name="connsiteX35-2293" fmla="*/ 5429 w 10000"/>
                    <a:gd name="connsiteY35-2294" fmla="*/ 9205 h 10968"/>
                    <a:gd name="connsiteX36-2295" fmla="*/ 5001 w 10000"/>
                    <a:gd name="connsiteY36-2296" fmla="*/ 9583 h 10968"/>
                    <a:gd name="connsiteX37-2297" fmla="*/ 5001 w 10000"/>
                    <a:gd name="connsiteY37-2298" fmla="*/ 10000 h 10968"/>
                    <a:gd name="connsiteX38-2299" fmla="*/ 4211 w 10000"/>
                    <a:gd name="connsiteY38-2300" fmla="*/ 10000 h 10968"/>
                    <a:gd name="connsiteX39-2301" fmla="*/ 4211 w 10000"/>
                    <a:gd name="connsiteY39-2302" fmla="*/ 9583 h 10968"/>
                    <a:gd name="connsiteX40-2303" fmla="*/ 4474 w 10000"/>
                    <a:gd name="connsiteY40-2304" fmla="*/ 9375 h 10968"/>
                    <a:gd name="connsiteX41-2305" fmla="*/ 4211 w 10000"/>
                    <a:gd name="connsiteY41-2306" fmla="*/ 9167 h 10968"/>
                    <a:gd name="connsiteX42-2307" fmla="*/ 3947 w 10000"/>
                    <a:gd name="connsiteY42-2308" fmla="*/ 9583 h 10968"/>
                    <a:gd name="connsiteX43-2309" fmla="*/ 2895 w 10000"/>
                    <a:gd name="connsiteY43-2310" fmla="*/ 9375 h 10968"/>
                    <a:gd name="connsiteX44-2311" fmla="*/ 2632 w 10000"/>
                    <a:gd name="connsiteY44-2312" fmla="*/ 8125 h 10968"/>
                    <a:gd name="connsiteX45-2313" fmla="*/ 2632 w 10000"/>
                    <a:gd name="connsiteY45-2314" fmla="*/ 7708 h 10968"/>
                    <a:gd name="connsiteX46-2315" fmla="*/ 2369 w 10000"/>
                    <a:gd name="connsiteY46-2316" fmla="*/ 6875 h 10968"/>
                    <a:gd name="connsiteX47-2317" fmla="*/ 1052 w 10000"/>
                    <a:gd name="connsiteY47-2318" fmla="*/ 6250 h 10968"/>
                    <a:gd name="connsiteX48-2319" fmla="*/ 2292 w 10000"/>
                    <a:gd name="connsiteY48-2320" fmla="*/ 5758 h 10968"/>
                    <a:gd name="connsiteX49-2321" fmla="*/ 2652 w 10000"/>
                    <a:gd name="connsiteY49-2322" fmla="*/ 5625 h 10968"/>
                    <a:gd name="connsiteX50-2323" fmla="*/ 2369 w 10000"/>
                    <a:gd name="connsiteY50-2324" fmla="*/ 4148 h 10968"/>
                    <a:gd name="connsiteX51-2325" fmla="*/ 1579 w 10000"/>
                    <a:gd name="connsiteY51-2326" fmla="*/ 4375 h 10968"/>
                    <a:gd name="connsiteX52-2327" fmla="*/ 790 w 10000"/>
                    <a:gd name="connsiteY52-2328" fmla="*/ 3958 h 10968"/>
                    <a:gd name="connsiteX53-2329" fmla="*/ 527 w 10000"/>
                    <a:gd name="connsiteY53-2330" fmla="*/ 3541 h 10968"/>
                    <a:gd name="connsiteX54-2331" fmla="*/ 0 w 10000"/>
                    <a:gd name="connsiteY54-2332" fmla="*/ 3332 h 10968"/>
                    <a:gd name="connsiteX55-2333" fmla="*/ 263 w 10000"/>
                    <a:gd name="connsiteY55-2334" fmla="*/ 3125 h 10968"/>
                    <a:gd name="connsiteX56-2335" fmla="*/ 1052 w 10000"/>
                    <a:gd name="connsiteY56-2336" fmla="*/ 3125 h 10968"/>
                    <a:gd name="connsiteX57-2337" fmla="*/ 1315 w 10000"/>
                    <a:gd name="connsiteY57-2338" fmla="*/ 2292 h 10968"/>
                    <a:gd name="connsiteX58-2339" fmla="*/ 1315 w 10000"/>
                    <a:gd name="connsiteY58-2340" fmla="*/ 1042 h 10968"/>
                    <a:gd name="connsiteX59-2341" fmla="*/ 1869 w 10000"/>
                    <a:gd name="connsiteY59-2342" fmla="*/ 1004 h 10968"/>
                    <a:gd name="connsiteX60-2343" fmla="*/ 2679 w 10000"/>
                    <a:gd name="connsiteY60-2344" fmla="*/ 1421 h 10968"/>
                    <a:gd name="connsiteX61-2345" fmla="*/ 2632 w 10000"/>
                    <a:gd name="connsiteY61-2346" fmla="*/ 1875 h 10968"/>
                    <a:gd name="connsiteX62-2347" fmla="*/ 3421 w 10000"/>
                    <a:gd name="connsiteY62-2348" fmla="*/ 1250 h 10968"/>
                    <a:gd name="connsiteX63-2349" fmla="*/ 3421 w 10000"/>
                    <a:gd name="connsiteY63-2350" fmla="*/ 833 h 10968"/>
                    <a:gd name="connsiteX64-2351" fmla="*/ 2729 w 10000"/>
                    <a:gd name="connsiteY64-2352" fmla="*/ 645 h 10968"/>
                    <a:gd name="connsiteX65-2353" fmla="*/ 2632 w 10000"/>
                    <a:gd name="connsiteY65-2354" fmla="*/ 209 h 109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561" y="connsiteY65-1562"/>
                    </a:cxn>
                  </a:cxnLst>
                  <a:rect l="l" t="t" r="r" b="b"/>
                  <a:pathLst>
                    <a:path w="10000" h="10968">
                      <a:moveTo>
                        <a:pt x="2632" y="209"/>
                      </a:moveTo>
                      <a:lnTo>
                        <a:pt x="2895" y="0"/>
                      </a:lnTo>
                      <a:lnTo>
                        <a:pt x="4005" y="209"/>
                      </a:lnTo>
                      <a:lnTo>
                        <a:pt x="4230" y="795"/>
                      </a:lnTo>
                      <a:lnTo>
                        <a:pt x="5001" y="833"/>
                      </a:lnTo>
                      <a:lnTo>
                        <a:pt x="5789" y="1666"/>
                      </a:lnTo>
                      <a:lnTo>
                        <a:pt x="6053" y="1459"/>
                      </a:lnTo>
                      <a:lnTo>
                        <a:pt x="6579" y="2501"/>
                      </a:lnTo>
                      <a:lnTo>
                        <a:pt x="7368" y="3541"/>
                      </a:lnTo>
                      <a:lnTo>
                        <a:pt x="7895" y="3541"/>
                      </a:lnTo>
                      <a:lnTo>
                        <a:pt x="8421" y="3125"/>
                      </a:lnTo>
                      <a:lnTo>
                        <a:pt x="8948" y="3750"/>
                      </a:lnTo>
                      <a:lnTo>
                        <a:pt x="8421" y="4167"/>
                      </a:lnTo>
                      <a:lnTo>
                        <a:pt x="8158" y="3750"/>
                      </a:lnTo>
                      <a:lnTo>
                        <a:pt x="7690" y="3769"/>
                      </a:lnTo>
                      <a:cubicBezTo>
                        <a:pt x="7671" y="4040"/>
                        <a:pt x="7728" y="4312"/>
                        <a:pt x="7709" y="4583"/>
                      </a:cubicBezTo>
                      <a:lnTo>
                        <a:pt x="7349" y="4981"/>
                      </a:lnTo>
                      <a:lnTo>
                        <a:pt x="8158" y="5833"/>
                      </a:lnTo>
                      <a:lnTo>
                        <a:pt x="8158" y="6459"/>
                      </a:lnTo>
                      <a:lnTo>
                        <a:pt x="9474" y="6459"/>
                      </a:lnTo>
                      <a:lnTo>
                        <a:pt x="10000" y="6875"/>
                      </a:lnTo>
                      <a:lnTo>
                        <a:pt x="9474" y="7708"/>
                      </a:lnTo>
                      <a:lnTo>
                        <a:pt x="9737" y="8334"/>
                      </a:lnTo>
                      <a:lnTo>
                        <a:pt x="9210" y="8334"/>
                      </a:lnTo>
                      <a:lnTo>
                        <a:pt x="9055" y="8125"/>
                      </a:lnTo>
                      <a:lnTo>
                        <a:pt x="8685" y="8125"/>
                      </a:lnTo>
                      <a:lnTo>
                        <a:pt x="8685" y="8541"/>
                      </a:lnTo>
                      <a:lnTo>
                        <a:pt x="8948" y="8958"/>
                      </a:lnTo>
                      <a:lnTo>
                        <a:pt x="8685" y="8958"/>
                      </a:lnTo>
                      <a:lnTo>
                        <a:pt x="8685" y="9375"/>
                      </a:lnTo>
                      <a:lnTo>
                        <a:pt x="7632" y="10000"/>
                      </a:lnTo>
                      <a:cubicBezTo>
                        <a:pt x="7444" y="10116"/>
                        <a:pt x="7499" y="9947"/>
                        <a:pt x="7458" y="10108"/>
                      </a:cubicBezTo>
                      <a:cubicBezTo>
                        <a:pt x="7417" y="10269"/>
                        <a:pt x="7455" y="10976"/>
                        <a:pt x="7387" y="10968"/>
                      </a:cubicBezTo>
                      <a:lnTo>
                        <a:pt x="7144" y="10019"/>
                      </a:lnTo>
                      <a:lnTo>
                        <a:pt x="6053" y="10000"/>
                      </a:lnTo>
                      <a:lnTo>
                        <a:pt x="5429" y="9205"/>
                      </a:lnTo>
                      <a:lnTo>
                        <a:pt x="5001" y="9583"/>
                      </a:lnTo>
                      <a:lnTo>
                        <a:pt x="5001" y="10000"/>
                      </a:lnTo>
                      <a:lnTo>
                        <a:pt x="4211" y="10000"/>
                      </a:lnTo>
                      <a:lnTo>
                        <a:pt x="4211" y="9583"/>
                      </a:lnTo>
                      <a:lnTo>
                        <a:pt x="4474" y="9375"/>
                      </a:lnTo>
                      <a:lnTo>
                        <a:pt x="4211" y="9167"/>
                      </a:lnTo>
                      <a:lnTo>
                        <a:pt x="3947" y="9583"/>
                      </a:lnTo>
                      <a:lnTo>
                        <a:pt x="2895" y="9375"/>
                      </a:lnTo>
                      <a:cubicBezTo>
                        <a:pt x="2807" y="8958"/>
                        <a:pt x="2719" y="8542"/>
                        <a:pt x="2632" y="8125"/>
                      </a:cubicBezTo>
                      <a:lnTo>
                        <a:pt x="2632" y="7708"/>
                      </a:lnTo>
                      <a:cubicBezTo>
                        <a:pt x="2544" y="7430"/>
                        <a:pt x="2456" y="7153"/>
                        <a:pt x="2369" y="6875"/>
                      </a:cubicBezTo>
                      <a:lnTo>
                        <a:pt x="1052" y="6250"/>
                      </a:lnTo>
                      <a:lnTo>
                        <a:pt x="2292" y="5758"/>
                      </a:lnTo>
                      <a:lnTo>
                        <a:pt x="2652" y="5625"/>
                      </a:lnTo>
                      <a:cubicBezTo>
                        <a:pt x="2564" y="5138"/>
                        <a:pt x="2456" y="4634"/>
                        <a:pt x="2369" y="4148"/>
                      </a:cubicBezTo>
                      <a:lnTo>
                        <a:pt x="1579" y="4375"/>
                      </a:lnTo>
                      <a:lnTo>
                        <a:pt x="790" y="3958"/>
                      </a:lnTo>
                      <a:lnTo>
                        <a:pt x="527" y="3541"/>
                      </a:lnTo>
                      <a:lnTo>
                        <a:pt x="0" y="3332"/>
                      </a:lnTo>
                      <a:lnTo>
                        <a:pt x="263" y="3125"/>
                      </a:lnTo>
                      <a:lnTo>
                        <a:pt x="1052" y="3125"/>
                      </a:lnTo>
                      <a:cubicBezTo>
                        <a:pt x="1140" y="2847"/>
                        <a:pt x="1228" y="2570"/>
                        <a:pt x="1315" y="2292"/>
                      </a:cubicBezTo>
                      <a:lnTo>
                        <a:pt x="1315" y="1042"/>
                      </a:lnTo>
                      <a:lnTo>
                        <a:pt x="1869" y="1004"/>
                      </a:lnTo>
                      <a:lnTo>
                        <a:pt x="2679" y="1421"/>
                      </a:lnTo>
                      <a:cubicBezTo>
                        <a:pt x="2663" y="1572"/>
                        <a:pt x="2648" y="1723"/>
                        <a:pt x="2632" y="1875"/>
                      </a:cubicBezTo>
                      <a:lnTo>
                        <a:pt x="3421" y="1250"/>
                      </a:lnTo>
                      <a:lnTo>
                        <a:pt x="3421" y="833"/>
                      </a:lnTo>
                      <a:lnTo>
                        <a:pt x="2729" y="645"/>
                      </a:lnTo>
                      <a:cubicBezTo>
                        <a:pt x="2697" y="500"/>
                        <a:pt x="2664" y="354"/>
                        <a:pt x="2632" y="209"/>
                      </a:cubicBezTo>
                    </a:path>
                  </a:pathLst>
                </a:cu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r="100000" b="100000"/>
                  </a:path>
                  <a:tileRect l="-100000" t="-100000"/>
                </a:gradFill>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安徽</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30" name="Freeform 29"/>
                <p:cNvSpPr/>
                <p:nvPr/>
              </p:nvSpPr>
              <p:spPr bwMode="gray">
                <a:xfrm>
                  <a:off x="5931135" y="4487285"/>
                  <a:ext cx="1074378" cy="887271"/>
                </a:xfrm>
                <a:custGeom>
                  <a:avLst/>
                  <a:gdLst>
                    <a:gd name="T0" fmla="*/ 2147483647 w 377"/>
                    <a:gd name="T1" fmla="*/ 2147483647 h 361"/>
                    <a:gd name="T2" fmla="*/ 2147483647 w 377"/>
                    <a:gd name="T3" fmla="*/ 0 h 361"/>
                    <a:gd name="T4" fmla="*/ 2147483647 w 377"/>
                    <a:gd name="T5" fmla="*/ 2147483647 h 361"/>
                    <a:gd name="T6" fmla="*/ 2147483647 w 377"/>
                    <a:gd name="T7" fmla="*/ 2147483647 h 361"/>
                    <a:gd name="T8" fmla="*/ 2147483647 w 377"/>
                    <a:gd name="T9" fmla="*/ 2147483647 h 361"/>
                    <a:gd name="T10" fmla="*/ 2147483647 w 377"/>
                    <a:gd name="T11" fmla="*/ 2147483647 h 361"/>
                    <a:gd name="T12" fmla="*/ 2147483647 w 377"/>
                    <a:gd name="T13" fmla="*/ 2147483647 h 361"/>
                    <a:gd name="T14" fmla="*/ 2147483647 w 377"/>
                    <a:gd name="T15" fmla="*/ 2147483647 h 361"/>
                    <a:gd name="T16" fmla="*/ 2147483647 w 377"/>
                    <a:gd name="T17" fmla="*/ 2147483647 h 361"/>
                    <a:gd name="T18" fmla="*/ 2147483647 w 377"/>
                    <a:gd name="T19" fmla="*/ 2147483647 h 361"/>
                    <a:gd name="T20" fmla="*/ 2147483647 w 377"/>
                    <a:gd name="T21" fmla="*/ 2147483647 h 361"/>
                    <a:gd name="T22" fmla="*/ 2147483647 w 377"/>
                    <a:gd name="T23" fmla="*/ 2147483647 h 361"/>
                    <a:gd name="T24" fmla="*/ 2147483647 w 377"/>
                    <a:gd name="T25" fmla="*/ 2147483647 h 361"/>
                    <a:gd name="T26" fmla="*/ 2147483647 w 377"/>
                    <a:gd name="T27" fmla="*/ 2147483647 h 361"/>
                    <a:gd name="T28" fmla="*/ 2147483647 w 377"/>
                    <a:gd name="T29" fmla="*/ 2147483647 h 361"/>
                    <a:gd name="T30" fmla="*/ 2147483647 w 377"/>
                    <a:gd name="T31" fmla="*/ 2147483647 h 361"/>
                    <a:gd name="T32" fmla="*/ 2147483647 w 377"/>
                    <a:gd name="T33" fmla="*/ 2147483647 h 361"/>
                    <a:gd name="T34" fmla="*/ 2147483647 w 377"/>
                    <a:gd name="T35" fmla="*/ 2147483647 h 361"/>
                    <a:gd name="T36" fmla="*/ 2147483647 w 377"/>
                    <a:gd name="T37" fmla="*/ 2147483647 h 361"/>
                    <a:gd name="T38" fmla="*/ 2147483647 w 377"/>
                    <a:gd name="T39" fmla="*/ 2147483647 h 361"/>
                    <a:gd name="T40" fmla="*/ 2147483647 w 377"/>
                    <a:gd name="T41" fmla="*/ 2147483647 h 361"/>
                    <a:gd name="T42" fmla="*/ 2147483647 w 377"/>
                    <a:gd name="T43" fmla="*/ 2147483647 h 361"/>
                    <a:gd name="T44" fmla="*/ 2147483647 w 377"/>
                    <a:gd name="T45" fmla="*/ 2147483647 h 361"/>
                    <a:gd name="T46" fmla="*/ 2147483647 w 377"/>
                    <a:gd name="T47" fmla="*/ 2147483647 h 361"/>
                    <a:gd name="T48" fmla="*/ 2147483647 w 377"/>
                    <a:gd name="T49" fmla="*/ 2147483647 h 361"/>
                    <a:gd name="T50" fmla="*/ 2147483647 w 377"/>
                    <a:gd name="T51" fmla="*/ 2147483647 h 361"/>
                    <a:gd name="T52" fmla="*/ 2147483647 w 377"/>
                    <a:gd name="T53" fmla="*/ 2147483647 h 361"/>
                    <a:gd name="T54" fmla="*/ 2147483647 w 377"/>
                    <a:gd name="T55" fmla="*/ 2147483647 h 361"/>
                    <a:gd name="T56" fmla="*/ 2147483647 w 377"/>
                    <a:gd name="T57" fmla="*/ 2147483647 h 361"/>
                    <a:gd name="T58" fmla="*/ 2147483647 w 377"/>
                    <a:gd name="T59" fmla="*/ 2147483647 h 361"/>
                    <a:gd name="T60" fmla="*/ 2147483647 w 377"/>
                    <a:gd name="T61" fmla="*/ 2147483647 h 361"/>
                    <a:gd name="T62" fmla="*/ 2147483647 w 377"/>
                    <a:gd name="T63" fmla="*/ 2147483647 h 361"/>
                    <a:gd name="T64" fmla="*/ 2147483647 w 377"/>
                    <a:gd name="T65" fmla="*/ 2147483647 h 361"/>
                    <a:gd name="T66" fmla="*/ 2147483647 w 377"/>
                    <a:gd name="T67" fmla="*/ 2147483647 h 361"/>
                    <a:gd name="T68" fmla="*/ 2147483647 w 377"/>
                    <a:gd name="T69" fmla="*/ 2147483647 h 361"/>
                    <a:gd name="T70" fmla="*/ 2147483647 w 377"/>
                    <a:gd name="T71" fmla="*/ 2147483647 h 361"/>
                    <a:gd name="T72" fmla="*/ 2147483647 w 377"/>
                    <a:gd name="T73" fmla="*/ 2147483647 h 361"/>
                    <a:gd name="T74" fmla="*/ 2147483647 w 377"/>
                    <a:gd name="T75" fmla="*/ 2147483647 h 361"/>
                    <a:gd name="T76" fmla="*/ 2147483647 w 377"/>
                    <a:gd name="T77" fmla="*/ 2147483647 h 361"/>
                    <a:gd name="T78" fmla="*/ 2147483647 w 377"/>
                    <a:gd name="T79" fmla="*/ 2147483647 h 361"/>
                    <a:gd name="T80" fmla="*/ 2147483647 w 377"/>
                    <a:gd name="T81" fmla="*/ 2147483647 h 361"/>
                    <a:gd name="T82" fmla="*/ 2147483647 w 377"/>
                    <a:gd name="T83" fmla="*/ 2147483647 h 361"/>
                    <a:gd name="T84" fmla="*/ 0 w 377"/>
                    <a:gd name="T85" fmla="*/ 2147483647 h 361"/>
                    <a:gd name="T86" fmla="*/ 2147483647 w 377"/>
                    <a:gd name="T87" fmla="*/ 2147483647 h 361"/>
                    <a:gd name="T88" fmla="*/ 2147483647 w 377"/>
                    <a:gd name="T89" fmla="*/ 2147483647 h 361"/>
                    <a:gd name="T90" fmla="*/ 2147483647 w 377"/>
                    <a:gd name="T91" fmla="*/ 2147483647 h 361"/>
                    <a:gd name="T92" fmla="*/ 2147483647 w 377"/>
                    <a:gd name="T93" fmla="*/ 2147483647 h 361"/>
                    <a:gd name="T94" fmla="*/ 2147483647 w 377"/>
                    <a:gd name="T95" fmla="*/ 2147483647 h 361"/>
                    <a:gd name="T96" fmla="*/ 2147483647 w 377"/>
                    <a:gd name="T97" fmla="*/ 2147483647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河南</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31" name="Freeform 30"/>
                <p:cNvSpPr/>
                <p:nvPr/>
              </p:nvSpPr>
              <p:spPr bwMode="invGray">
                <a:xfrm>
                  <a:off x="5909690" y="3680069"/>
                  <a:ext cx="706980" cy="1124953"/>
                </a:xfrm>
                <a:custGeom>
                  <a:avLst/>
                  <a:gdLst>
                    <a:gd name="T0" fmla="*/ 2147483647 w 249"/>
                    <a:gd name="T1" fmla="*/ 2147483647 h 457"/>
                    <a:gd name="T2" fmla="*/ 2147483647 w 249"/>
                    <a:gd name="T3" fmla="*/ 2147483647 h 457"/>
                    <a:gd name="T4" fmla="*/ 2147483647 w 249"/>
                    <a:gd name="T5" fmla="*/ 2147483647 h 457"/>
                    <a:gd name="T6" fmla="*/ 2147483647 w 249"/>
                    <a:gd name="T7" fmla="*/ 2147483647 h 457"/>
                    <a:gd name="T8" fmla="*/ 2147483647 w 249"/>
                    <a:gd name="T9" fmla="*/ 2147483647 h 457"/>
                    <a:gd name="T10" fmla="*/ 2147483647 w 249"/>
                    <a:gd name="T11" fmla="*/ 2147483647 h 457"/>
                    <a:gd name="T12" fmla="*/ 2147483647 w 249"/>
                    <a:gd name="T13" fmla="*/ 2147483647 h 457"/>
                    <a:gd name="T14" fmla="*/ 0 w 249"/>
                    <a:gd name="T15" fmla="*/ 2147483647 h 457"/>
                    <a:gd name="T16" fmla="*/ 2147483647 w 249"/>
                    <a:gd name="T17" fmla="*/ 2147483647 h 457"/>
                    <a:gd name="T18" fmla="*/ 2147483647 w 249"/>
                    <a:gd name="T19" fmla="*/ 2147483647 h 457"/>
                    <a:gd name="T20" fmla="*/ 2147483647 w 249"/>
                    <a:gd name="T21" fmla="*/ 2147483647 h 457"/>
                    <a:gd name="T22" fmla="*/ 2147483647 w 249"/>
                    <a:gd name="T23" fmla="*/ 2147483647 h 457"/>
                    <a:gd name="T24" fmla="*/ 2147483647 w 249"/>
                    <a:gd name="T25" fmla="*/ 2147483647 h 457"/>
                    <a:gd name="T26" fmla="*/ 2147483647 w 249"/>
                    <a:gd name="T27" fmla="*/ 2147483647 h 457"/>
                    <a:gd name="T28" fmla="*/ 2147483647 w 249"/>
                    <a:gd name="T29" fmla="*/ 2147483647 h 457"/>
                    <a:gd name="T30" fmla="*/ 2147483647 w 249"/>
                    <a:gd name="T31" fmla="*/ 2147483647 h 457"/>
                    <a:gd name="T32" fmla="*/ 2147483647 w 249"/>
                    <a:gd name="T33" fmla="*/ 2147483647 h 457"/>
                    <a:gd name="T34" fmla="*/ 2147483647 w 249"/>
                    <a:gd name="T35" fmla="*/ 2147483647 h 457"/>
                    <a:gd name="T36" fmla="*/ 2147483647 w 249"/>
                    <a:gd name="T37" fmla="*/ 2147483647 h 457"/>
                    <a:gd name="T38" fmla="*/ 2147483647 w 249"/>
                    <a:gd name="T39" fmla="*/ 2147483647 h 457"/>
                    <a:gd name="T40" fmla="*/ 2147483647 w 249"/>
                    <a:gd name="T41" fmla="*/ 2147483647 h 457"/>
                    <a:gd name="T42" fmla="*/ 2147483647 w 249"/>
                    <a:gd name="T43" fmla="*/ 0 h 457"/>
                    <a:gd name="T44" fmla="*/ 2147483647 w 249"/>
                    <a:gd name="T45" fmla="*/ 2147483647 h 457"/>
                    <a:gd name="T46" fmla="*/ 2147483647 w 249"/>
                    <a:gd name="T47" fmla="*/ 0 h 457"/>
                    <a:gd name="T48" fmla="*/ 2147483647 w 249"/>
                    <a:gd name="T49" fmla="*/ 2147483647 h 457"/>
                    <a:gd name="T50" fmla="*/ 2147483647 w 249"/>
                    <a:gd name="T51" fmla="*/ 2147483647 h 457"/>
                    <a:gd name="T52" fmla="*/ 2147483647 w 249"/>
                    <a:gd name="T53" fmla="*/ 2147483647 h 457"/>
                    <a:gd name="T54" fmla="*/ 2147483647 w 249"/>
                    <a:gd name="T55" fmla="*/ 2147483647 h 457"/>
                    <a:gd name="T56" fmla="*/ 2147483647 w 249"/>
                    <a:gd name="T57" fmla="*/ 2147483647 h 457"/>
                    <a:gd name="T58" fmla="*/ 2147483647 w 249"/>
                    <a:gd name="T59" fmla="*/ 2147483647 h 457"/>
                    <a:gd name="T60" fmla="*/ 2147483647 w 249"/>
                    <a:gd name="T61" fmla="*/ 2147483647 h 457"/>
                    <a:gd name="T62" fmla="*/ 2147483647 w 249"/>
                    <a:gd name="T63" fmla="*/ 2147483647 h 457"/>
                    <a:gd name="T64" fmla="*/ 2147483647 w 249"/>
                    <a:gd name="T65" fmla="*/ 2147483647 h 457"/>
                    <a:gd name="T66" fmla="*/ 2147483647 w 249"/>
                    <a:gd name="T67" fmla="*/ 2147483647 h 457"/>
                    <a:gd name="T68" fmla="*/ 2147483647 w 249"/>
                    <a:gd name="T69" fmla="*/ 2147483647 h 457"/>
                    <a:gd name="T70" fmla="*/ 2147483647 w 249"/>
                    <a:gd name="T71" fmla="*/ 2147483647 h 457"/>
                    <a:gd name="T72" fmla="*/ 2147483647 w 249"/>
                    <a:gd name="T73" fmla="*/ 2147483647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 name="connsiteX0" fmla="*/ 8353 w 9960"/>
                    <a:gd name="connsiteY0" fmla="*/ 7352 h 9978"/>
                    <a:gd name="connsiteX1" fmla="*/ 8032 w 9960"/>
                    <a:gd name="connsiteY1" fmla="*/ 8228 h 9978"/>
                    <a:gd name="connsiteX2" fmla="*/ 7068 w 9960"/>
                    <a:gd name="connsiteY2" fmla="*/ 8928 h 9978"/>
                    <a:gd name="connsiteX3" fmla="*/ 5120 w 9960"/>
                    <a:gd name="connsiteY3" fmla="*/ 8920 h 9978"/>
                    <a:gd name="connsiteX4" fmla="*/ 3213 w 9960"/>
                    <a:gd name="connsiteY4" fmla="*/ 9453 h 9978"/>
                    <a:gd name="connsiteX5" fmla="*/ 1606 w 9960"/>
                    <a:gd name="connsiteY5" fmla="*/ 9978 h 9978"/>
                    <a:gd name="connsiteX6" fmla="*/ 321 w 9960"/>
                    <a:gd name="connsiteY6" fmla="*/ 9978 h 9978"/>
                    <a:gd name="connsiteX7" fmla="*/ 0 w 9960"/>
                    <a:gd name="connsiteY7" fmla="*/ 9803 h 9978"/>
                    <a:gd name="connsiteX8" fmla="*/ 643 w 9960"/>
                    <a:gd name="connsiteY8" fmla="*/ 8403 h 9978"/>
                    <a:gd name="connsiteX9" fmla="*/ 964 w 9960"/>
                    <a:gd name="connsiteY9" fmla="*/ 8053 h 9978"/>
                    <a:gd name="connsiteX10" fmla="*/ 321 w 9960"/>
                    <a:gd name="connsiteY10" fmla="*/ 7177 h 9978"/>
                    <a:gd name="connsiteX11" fmla="*/ 643 w 9960"/>
                    <a:gd name="connsiteY11" fmla="*/ 5777 h 9978"/>
                    <a:gd name="connsiteX12" fmla="*/ 964 w 9960"/>
                    <a:gd name="connsiteY12" fmla="*/ 4902 h 9978"/>
                    <a:gd name="connsiteX13" fmla="*/ 1285 w 9960"/>
                    <a:gd name="connsiteY13" fmla="*/ 4551 h 9978"/>
                    <a:gd name="connsiteX14" fmla="*/ 643 w 9960"/>
                    <a:gd name="connsiteY14" fmla="*/ 4201 h 9978"/>
                    <a:gd name="connsiteX15" fmla="*/ 1285 w 9960"/>
                    <a:gd name="connsiteY15" fmla="*/ 3501 h 9978"/>
                    <a:gd name="connsiteX16" fmla="*/ 2249 w 9960"/>
                    <a:gd name="connsiteY16" fmla="*/ 2451 h 9978"/>
                    <a:gd name="connsiteX17" fmla="*/ 2249 w 9960"/>
                    <a:gd name="connsiteY17" fmla="*/ 1751 h 9978"/>
                    <a:gd name="connsiteX18" fmla="*/ 2892 w 9960"/>
                    <a:gd name="connsiteY18" fmla="*/ 1751 h 9978"/>
                    <a:gd name="connsiteX19" fmla="*/ 4819 w 9960"/>
                    <a:gd name="connsiteY19" fmla="*/ 525 h 9978"/>
                    <a:gd name="connsiteX20" fmla="*/ 5783 w 9960"/>
                    <a:gd name="connsiteY20" fmla="*/ 350 h 9978"/>
                    <a:gd name="connsiteX21" fmla="*/ 6747 w 9960"/>
                    <a:gd name="connsiteY21" fmla="*/ 0 h 9978"/>
                    <a:gd name="connsiteX22" fmla="*/ 7068 w 9960"/>
                    <a:gd name="connsiteY22" fmla="*/ 175 h 9978"/>
                    <a:gd name="connsiteX23" fmla="*/ 8675 w 9960"/>
                    <a:gd name="connsiteY23" fmla="*/ 0 h 9978"/>
                    <a:gd name="connsiteX24" fmla="*/ 9639 w 9960"/>
                    <a:gd name="connsiteY24" fmla="*/ 525 h 9978"/>
                    <a:gd name="connsiteX25" fmla="*/ 8675 w 9960"/>
                    <a:gd name="connsiteY25" fmla="*/ 700 h 9978"/>
                    <a:gd name="connsiteX26" fmla="*/ 8353 w 9960"/>
                    <a:gd name="connsiteY26" fmla="*/ 1050 h 9978"/>
                    <a:gd name="connsiteX27" fmla="*/ 9639 w 9960"/>
                    <a:gd name="connsiteY27" fmla="*/ 1050 h 9978"/>
                    <a:gd name="connsiteX28" fmla="*/ 9960 w 9960"/>
                    <a:gd name="connsiteY28" fmla="*/ 1926 h 9978"/>
                    <a:gd name="connsiteX29" fmla="*/ 9317 w 9960"/>
                    <a:gd name="connsiteY29" fmla="*/ 2626 h 9978"/>
                    <a:gd name="connsiteX30" fmla="*/ 8675 w 9960"/>
                    <a:gd name="connsiteY30" fmla="*/ 2276 h 9978"/>
                    <a:gd name="connsiteX31" fmla="*/ 7711 w 9960"/>
                    <a:gd name="connsiteY31" fmla="*/ 2626 h 9978"/>
                    <a:gd name="connsiteX32" fmla="*/ 8032 w 9960"/>
                    <a:gd name="connsiteY32" fmla="*/ 2976 h 9978"/>
                    <a:gd name="connsiteX33" fmla="*/ 7390 w 9960"/>
                    <a:gd name="connsiteY33" fmla="*/ 3501 h 9978"/>
                    <a:gd name="connsiteX34" fmla="*/ 8996 w 9960"/>
                    <a:gd name="connsiteY34" fmla="*/ 4726 h 9978"/>
                    <a:gd name="connsiteX35" fmla="*/ 7711 w 9960"/>
                    <a:gd name="connsiteY35" fmla="*/ 6652 h 9978"/>
                    <a:gd name="connsiteX36" fmla="*/ 8353 w 9960"/>
                    <a:gd name="connsiteY36" fmla="*/ 7352 h 9978"/>
                    <a:gd name="connsiteX0-1" fmla="*/ 8387 w 10000"/>
                    <a:gd name="connsiteY0-2" fmla="*/ 7368 h 10000"/>
                    <a:gd name="connsiteX1-3" fmla="*/ 8064 w 10000"/>
                    <a:gd name="connsiteY1-4" fmla="*/ 8246 h 10000"/>
                    <a:gd name="connsiteX2-5" fmla="*/ 7096 w 10000"/>
                    <a:gd name="connsiteY2-6" fmla="*/ 8948 h 10000"/>
                    <a:gd name="connsiteX3-7" fmla="*/ 5141 w 10000"/>
                    <a:gd name="connsiteY3-8" fmla="*/ 8940 h 10000"/>
                    <a:gd name="connsiteX4-9" fmla="*/ 3226 w 10000"/>
                    <a:gd name="connsiteY4-10" fmla="*/ 9474 h 10000"/>
                    <a:gd name="connsiteX5-11" fmla="*/ 1612 w 10000"/>
                    <a:gd name="connsiteY5-12" fmla="*/ 10000 h 10000"/>
                    <a:gd name="connsiteX6-13" fmla="*/ 322 w 10000"/>
                    <a:gd name="connsiteY6-14" fmla="*/ 10000 h 10000"/>
                    <a:gd name="connsiteX7-15" fmla="*/ 0 w 10000"/>
                    <a:gd name="connsiteY7-16" fmla="*/ 9616 h 10000"/>
                    <a:gd name="connsiteX8-17" fmla="*/ 646 w 10000"/>
                    <a:gd name="connsiteY8-18" fmla="*/ 8422 h 10000"/>
                    <a:gd name="connsiteX9-19" fmla="*/ 968 w 10000"/>
                    <a:gd name="connsiteY9-20" fmla="*/ 8071 h 10000"/>
                    <a:gd name="connsiteX10-21" fmla="*/ 322 w 10000"/>
                    <a:gd name="connsiteY10-22" fmla="*/ 7193 h 10000"/>
                    <a:gd name="connsiteX11-23" fmla="*/ 646 w 10000"/>
                    <a:gd name="connsiteY11-24" fmla="*/ 5790 h 10000"/>
                    <a:gd name="connsiteX12-25" fmla="*/ 968 w 10000"/>
                    <a:gd name="connsiteY12-26" fmla="*/ 4913 h 10000"/>
                    <a:gd name="connsiteX13-27" fmla="*/ 1290 w 10000"/>
                    <a:gd name="connsiteY13-28" fmla="*/ 4561 h 10000"/>
                    <a:gd name="connsiteX14-29" fmla="*/ 646 w 10000"/>
                    <a:gd name="connsiteY14-30" fmla="*/ 4210 h 10000"/>
                    <a:gd name="connsiteX15-31" fmla="*/ 1290 w 10000"/>
                    <a:gd name="connsiteY15-32" fmla="*/ 3509 h 10000"/>
                    <a:gd name="connsiteX16-33" fmla="*/ 2258 w 10000"/>
                    <a:gd name="connsiteY16-34" fmla="*/ 2456 h 10000"/>
                    <a:gd name="connsiteX17-35" fmla="*/ 2258 w 10000"/>
                    <a:gd name="connsiteY17-36" fmla="*/ 1755 h 10000"/>
                    <a:gd name="connsiteX18-37" fmla="*/ 2904 w 10000"/>
                    <a:gd name="connsiteY18-38" fmla="*/ 1755 h 10000"/>
                    <a:gd name="connsiteX19-39" fmla="*/ 4838 w 10000"/>
                    <a:gd name="connsiteY19-40" fmla="*/ 526 h 10000"/>
                    <a:gd name="connsiteX20-41" fmla="*/ 5806 w 10000"/>
                    <a:gd name="connsiteY20-42" fmla="*/ 351 h 10000"/>
                    <a:gd name="connsiteX21-43" fmla="*/ 6774 w 10000"/>
                    <a:gd name="connsiteY21-44" fmla="*/ 0 h 10000"/>
                    <a:gd name="connsiteX22-45" fmla="*/ 7096 w 10000"/>
                    <a:gd name="connsiteY22-46" fmla="*/ 175 h 10000"/>
                    <a:gd name="connsiteX23-47" fmla="*/ 8710 w 10000"/>
                    <a:gd name="connsiteY23-48" fmla="*/ 0 h 10000"/>
                    <a:gd name="connsiteX24-49" fmla="*/ 9678 w 10000"/>
                    <a:gd name="connsiteY24-50" fmla="*/ 526 h 10000"/>
                    <a:gd name="connsiteX25-51" fmla="*/ 8710 w 10000"/>
                    <a:gd name="connsiteY25-52" fmla="*/ 702 h 10000"/>
                    <a:gd name="connsiteX26-53" fmla="*/ 8387 w 10000"/>
                    <a:gd name="connsiteY26-54" fmla="*/ 1052 h 10000"/>
                    <a:gd name="connsiteX27-55" fmla="*/ 9678 w 10000"/>
                    <a:gd name="connsiteY27-56" fmla="*/ 1052 h 10000"/>
                    <a:gd name="connsiteX28-57" fmla="*/ 10000 w 10000"/>
                    <a:gd name="connsiteY28-58" fmla="*/ 1930 h 10000"/>
                    <a:gd name="connsiteX29-59" fmla="*/ 9354 w 10000"/>
                    <a:gd name="connsiteY29-60" fmla="*/ 2632 h 10000"/>
                    <a:gd name="connsiteX30-61" fmla="*/ 8710 w 10000"/>
                    <a:gd name="connsiteY30-62" fmla="*/ 2281 h 10000"/>
                    <a:gd name="connsiteX31-63" fmla="*/ 7742 w 10000"/>
                    <a:gd name="connsiteY31-64" fmla="*/ 2632 h 10000"/>
                    <a:gd name="connsiteX32-65" fmla="*/ 8064 w 10000"/>
                    <a:gd name="connsiteY32-66" fmla="*/ 2983 h 10000"/>
                    <a:gd name="connsiteX33-67" fmla="*/ 7420 w 10000"/>
                    <a:gd name="connsiteY33-68" fmla="*/ 3509 h 10000"/>
                    <a:gd name="connsiteX34-69" fmla="*/ 9032 w 10000"/>
                    <a:gd name="connsiteY34-70" fmla="*/ 4736 h 10000"/>
                    <a:gd name="connsiteX35-71" fmla="*/ 7742 w 10000"/>
                    <a:gd name="connsiteY35-72" fmla="*/ 6667 h 10000"/>
                    <a:gd name="connsiteX36-73" fmla="*/ 8387 w 10000"/>
                    <a:gd name="connsiteY36-74" fmla="*/ 7368 h 10000"/>
                    <a:gd name="connsiteX0-75" fmla="*/ 8387 w 10000"/>
                    <a:gd name="connsiteY0-76" fmla="*/ 7368 h 10000"/>
                    <a:gd name="connsiteX1-77" fmla="*/ 8064 w 10000"/>
                    <a:gd name="connsiteY1-78" fmla="*/ 8246 h 10000"/>
                    <a:gd name="connsiteX2-79" fmla="*/ 7096 w 10000"/>
                    <a:gd name="connsiteY2-80" fmla="*/ 8948 h 10000"/>
                    <a:gd name="connsiteX3-81" fmla="*/ 5141 w 10000"/>
                    <a:gd name="connsiteY3-82" fmla="*/ 8940 h 10000"/>
                    <a:gd name="connsiteX4-83" fmla="*/ 3226 w 10000"/>
                    <a:gd name="connsiteY4-84" fmla="*/ 9474 h 10000"/>
                    <a:gd name="connsiteX5-85" fmla="*/ 1612 w 10000"/>
                    <a:gd name="connsiteY5-86" fmla="*/ 10000 h 10000"/>
                    <a:gd name="connsiteX6-87" fmla="*/ 322 w 10000"/>
                    <a:gd name="connsiteY6-88" fmla="*/ 10000 h 10000"/>
                    <a:gd name="connsiteX7-89" fmla="*/ 0 w 10000"/>
                    <a:gd name="connsiteY7-90" fmla="*/ 9616 h 10000"/>
                    <a:gd name="connsiteX8-91" fmla="*/ 646 w 10000"/>
                    <a:gd name="connsiteY8-92" fmla="*/ 8422 h 10000"/>
                    <a:gd name="connsiteX9-93" fmla="*/ 968 w 10000"/>
                    <a:gd name="connsiteY9-94" fmla="*/ 8071 h 10000"/>
                    <a:gd name="connsiteX10-95" fmla="*/ 322 w 10000"/>
                    <a:gd name="connsiteY10-96" fmla="*/ 7193 h 10000"/>
                    <a:gd name="connsiteX11-97" fmla="*/ 646 w 10000"/>
                    <a:gd name="connsiteY11-98" fmla="*/ 5790 h 10000"/>
                    <a:gd name="connsiteX12-99" fmla="*/ 968 w 10000"/>
                    <a:gd name="connsiteY12-100" fmla="*/ 4913 h 10000"/>
                    <a:gd name="connsiteX13-101" fmla="*/ 1290 w 10000"/>
                    <a:gd name="connsiteY13-102" fmla="*/ 4561 h 10000"/>
                    <a:gd name="connsiteX14-103" fmla="*/ 646 w 10000"/>
                    <a:gd name="connsiteY14-104" fmla="*/ 4210 h 10000"/>
                    <a:gd name="connsiteX15-105" fmla="*/ 1290 w 10000"/>
                    <a:gd name="connsiteY15-106" fmla="*/ 3509 h 10000"/>
                    <a:gd name="connsiteX16-107" fmla="*/ 2258 w 10000"/>
                    <a:gd name="connsiteY16-108" fmla="*/ 2456 h 10000"/>
                    <a:gd name="connsiteX17-109" fmla="*/ 2173 w 10000"/>
                    <a:gd name="connsiteY17-110" fmla="*/ 1493 h 10000"/>
                    <a:gd name="connsiteX18-111" fmla="*/ 2904 w 10000"/>
                    <a:gd name="connsiteY18-112" fmla="*/ 1755 h 10000"/>
                    <a:gd name="connsiteX19-113" fmla="*/ 4838 w 10000"/>
                    <a:gd name="connsiteY19-114" fmla="*/ 526 h 10000"/>
                    <a:gd name="connsiteX20-115" fmla="*/ 5806 w 10000"/>
                    <a:gd name="connsiteY20-116" fmla="*/ 351 h 10000"/>
                    <a:gd name="connsiteX21-117" fmla="*/ 6774 w 10000"/>
                    <a:gd name="connsiteY21-118" fmla="*/ 0 h 10000"/>
                    <a:gd name="connsiteX22-119" fmla="*/ 7096 w 10000"/>
                    <a:gd name="connsiteY22-120" fmla="*/ 175 h 10000"/>
                    <a:gd name="connsiteX23-121" fmla="*/ 8710 w 10000"/>
                    <a:gd name="connsiteY23-122" fmla="*/ 0 h 10000"/>
                    <a:gd name="connsiteX24-123" fmla="*/ 9678 w 10000"/>
                    <a:gd name="connsiteY24-124" fmla="*/ 526 h 10000"/>
                    <a:gd name="connsiteX25-125" fmla="*/ 8710 w 10000"/>
                    <a:gd name="connsiteY25-126" fmla="*/ 702 h 10000"/>
                    <a:gd name="connsiteX26-127" fmla="*/ 8387 w 10000"/>
                    <a:gd name="connsiteY26-128" fmla="*/ 1052 h 10000"/>
                    <a:gd name="connsiteX27-129" fmla="*/ 9678 w 10000"/>
                    <a:gd name="connsiteY27-130" fmla="*/ 1052 h 10000"/>
                    <a:gd name="connsiteX28-131" fmla="*/ 10000 w 10000"/>
                    <a:gd name="connsiteY28-132" fmla="*/ 1930 h 10000"/>
                    <a:gd name="connsiteX29-133" fmla="*/ 9354 w 10000"/>
                    <a:gd name="connsiteY29-134" fmla="*/ 2632 h 10000"/>
                    <a:gd name="connsiteX30-135" fmla="*/ 8710 w 10000"/>
                    <a:gd name="connsiteY30-136" fmla="*/ 2281 h 10000"/>
                    <a:gd name="connsiteX31-137" fmla="*/ 7742 w 10000"/>
                    <a:gd name="connsiteY31-138" fmla="*/ 2632 h 10000"/>
                    <a:gd name="connsiteX32-139" fmla="*/ 8064 w 10000"/>
                    <a:gd name="connsiteY32-140" fmla="*/ 2983 h 10000"/>
                    <a:gd name="connsiteX33-141" fmla="*/ 7420 w 10000"/>
                    <a:gd name="connsiteY33-142" fmla="*/ 3509 h 10000"/>
                    <a:gd name="connsiteX34-143" fmla="*/ 9032 w 10000"/>
                    <a:gd name="connsiteY34-144" fmla="*/ 4736 h 10000"/>
                    <a:gd name="connsiteX35-145" fmla="*/ 7742 w 10000"/>
                    <a:gd name="connsiteY35-146" fmla="*/ 6667 h 10000"/>
                    <a:gd name="connsiteX36-147" fmla="*/ 8387 w 10000"/>
                    <a:gd name="connsiteY36-148" fmla="*/ 7368 h 10000"/>
                    <a:gd name="connsiteX0-149" fmla="*/ 8387 w 10000"/>
                    <a:gd name="connsiteY0-150" fmla="*/ 7368 h 10000"/>
                    <a:gd name="connsiteX1-151" fmla="*/ 8064 w 10000"/>
                    <a:gd name="connsiteY1-152" fmla="*/ 8246 h 10000"/>
                    <a:gd name="connsiteX2-153" fmla="*/ 7096 w 10000"/>
                    <a:gd name="connsiteY2-154" fmla="*/ 8948 h 10000"/>
                    <a:gd name="connsiteX3-155" fmla="*/ 5141 w 10000"/>
                    <a:gd name="connsiteY3-156" fmla="*/ 8940 h 10000"/>
                    <a:gd name="connsiteX4-157" fmla="*/ 3226 w 10000"/>
                    <a:gd name="connsiteY4-158" fmla="*/ 9474 h 10000"/>
                    <a:gd name="connsiteX5-159" fmla="*/ 1612 w 10000"/>
                    <a:gd name="connsiteY5-160" fmla="*/ 10000 h 10000"/>
                    <a:gd name="connsiteX6-161" fmla="*/ 322 w 10000"/>
                    <a:gd name="connsiteY6-162" fmla="*/ 10000 h 10000"/>
                    <a:gd name="connsiteX7-163" fmla="*/ 0 w 10000"/>
                    <a:gd name="connsiteY7-164" fmla="*/ 9616 h 10000"/>
                    <a:gd name="connsiteX8-165" fmla="*/ 646 w 10000"/>
                    <a:gd name="connsiteY8-166" fmla="*/ 8422 h 10000"/>
                    <a:gd name="connsiteX9-167" fmla="*/ 968 w 10000"/>
                    <a:gd name="connsiteY9-168" fmla="*/ 8071 h 10000"/>
                    <a:gd name="connsiteX10-169" fmla="*/ 322 w 10000"/>
                    <a:gd name="connsiteY10-170" fmla="*/ 7193 h 10000"/>
                    <a:gd name="connsiteX11-171" fmla="*/ 646 w 10000"/>
                    <a:gd name="connsiteY11-172" fmla="*/ 5790 h 10000"/>
                    <a:gd name="connsiteX12-173" fmla="*/ 968 w 10000"/>
                    <a:gd name="connsiteY12-174" fmla="*/ 4913 h 10000"/>
                    <a:gd name="connsiteX13-175" fmla="*/ 1290 w 10000"/>
                    <a:gd name="connsiteY13-176" fmla="*/ 4561 h 10000"/>
                    <a:gd name="connsiteX14-177" fmla="*/ 646 w 10000"/>
                    <a:gd name="connsiteY14-178" fmla="*/ 4210 h 10000"/>
                    <a:gd name="connsiteX15-179" fmla="*/ 1290 w 10000"/>
                    <a:gd name="connsiteY15-180" fmla="*/ 3509 h 10000"/>
                    <a:gd name="connsiteX16-181" fmla="*/ 2258 w 10000"/>
                    <a:gd name="connsiteY16-182" fmla="*/ 2456 h 10000"/>
                    <a:gd name="connsiteX17-183" fmla="*/ 2173 w 10000"/>
                    <a:gd name="connsiteY17-184" fmla="*/ 1493 h 10000"/>
                    <a:gd name="connsiteX18-185" fmla="*/ 3045 w 10000"/>
                    <a:gd name="connsiteY18-186" fmla="*/ 1699 h 10000"/>
                    <a:gd name="connsiteX19-187" fmla="*/ 4838 w 10000"/>
                    <a:gd name="connsiteY19-188" fmla="*/ 526 h 10000"/>
                    <a:gd name="connsiteX20-189" fmla="*/ 5806 w 10000"/>
                    <a:gd name="connsiteY20-190" fmla="*/ 351 h 10000"/>
                    <a:gd name="connsiteX21-191" fmla="*/ 6774 w 10000"/>
                    <a:gd name="connsiteY21-192" fmla="*/ 0 h 10000"/>
                    <a:gd name="connsiteX22-193" fmla="*/ 7096 w 10000"/>
                    <a:gd name="connsiteY22-194" fmla="*/ 175 h 10000"/>
                    <a:gd name="connsiteX23-195" fmla="*/ 8710 w 10000"/>
                    <a:gd name="connsiteY23-196" fmla="*/ 0 h 10000"/>
                    <a:gd name="connsiteX24-197" fmla="*/ 9678 w 10000"/>
                    <a:gd name="connsiteY24-198" fmla="*/ 526 h 10000"/>
                    <a:gd name="connsiteX25-199" fmla="*/ 8710 w 10000"/>
                    <a:gd name="connsiteY25-200" fmla="*/ 702 h 10000"/>
                    <a:gd name="connsiteX26-201" fmla="*/ 8387 w 10000"/>
                    <a:gd name="connsiteY26-202" fmla="*/ 1052 h 10000"/>
                    <a:gd name="connsiteX27-203" fmla="*/ 9678 w 10000"/>
                    <a:gd name="connsiteY27-204" fmla="*/ 1052 h 10000"/>
                    <a:gd name="connsiteX28-205" fmla="*/ 10000 w 10000"/>
                    <a:gd name="connsiteY28-206" fmla="*/ 1930 h 10000"/>
                    <a:gd name="connsiteX29-207" fmla="*/ 9354 w 10000"/>
                    <a:gd name="connsiteY29-208" fmla="*/ 2632 h 10000"/>
                    <a:gd name="connsiteX30-209" fmla="*/ 8710 w 10000"/>
                    <a:gd name="connsiteY30-210" fmla="*/ 2281 h 10000"/>
                    <a:gd name="connsiteX31-211" fmla="*/ 7742 w 10000"/>
                    <a:gd name="connsiteY31-212" fmla="*/ 2632 h 10000"/>
                    <a:gd name="connsiteX32-213" fmla="*/ 8064 w 10000"/>
                    <a:gd name="connsiteY32-214" fmla="*/ 2983 h 10000"/>
                    <a:gd name="connsiteX33-215" fmla="*/ 7420 w 10000"/>
                    <a:gd name="connsiteY33-216" fmla="*/ 3509 h 10000"/>
                    <a:gd name="connsiteX34-217" fmla="*/ 9032 w 10000"/>
                    <a:gd name="connsiteY34-218" fmla="*/ 4736 h 10000"/>
                    <a:gd name="connsiteX35-219" fmla="*/ 7742 w 10000"/>
                    <a:gd name="connsiteY35-220" fmla="*/ 6667 h 10000"/>
                    <a:gd name="connsiteX36-221" fmla="*/ 8387 w 10000"/>
                    <a:gd name="connsiteY36-222" fmla="*/ 7368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Lst>
                  <a:rect l="l" t="t" r="r" b="b"/>
                  <a:pathLst>
                    <a:path w="10000" h="10000">
                      <a:moveTo>
                        <a:pt x="8387" y="7368"/>
                      </a:moveTo>
                      <a:lnTo>
                        <a:pt x="8064" y="8246"/>
                      </a:lnTo>
                      <a:lnTo>
                        <a:pt x="7096" y="8948"/>
                      </a:lnTo>
                      <a:lnTo>
                        <a:pt x="5141" y="8940"/>
                      </a:lnTo>
                      <a:lnTo>
                        <a:pt x="3226" y="9474"/>
                      </a:lnTo>
                      <a:lnTo>
                        <a:pt x="1612" y="10000"/>
                      </a:lnTo>
                      <a:lnTo>
                        <a:pt x="322" y="10000"/>
                      </a:lnTo>
                      <a:lnTo>
                        <a:pt x="0" y="9616"/>
                      </a:lnTo>
                      <a:lnTo>
                        <a:pt x="646" y="8422"/>
                      </a:lnTo>
                      <a:lnTo>
                        <a:pt x="968" y="8071"/>
                      </a:lnTo>
                      <a:lnTo>
                        <a:pt x="322" y="7193"/>
                      </a:lnTo>
                      <a:lnTo>
                        <a:pt x="646" y="5790"/>
                      </a:lnTo>
                      <a:lnTo>
                        <a:pt x="968" y="4913"/>
                      </a:lnTo>
                      <a:lnTo>
                        <a:pt x="1290" y="4561"/>
                      </a:lnTo>
                      <a:lnTo>
                        <a:pt x="646" y="4210"/>
                      </a:lnTo>
                      <a:lnTo>
                        <a:pt x="1290" y="3509"/>
                      </a:lnTo>
                      <a:lnTo>
                        <a:pt x="2258" y="2456"/>
                      </a:lnTo>
                      <a:cubicBezTo>
                        <a:pt x="2230" y="2135"/>
                        <a:pt x="2201" y="1814"/>
                        <a:pt x="2173" y="1493"/>
                      </a:cubicBezTo>
                      <a:lnTo>
                        <a:pt x="3045" y="1699"/>
                      </a:lnTo>
                      <a:lnTo>
                        <a:pt x="4838" y="526"/>
                      </a:lnTo>
                      <a:lnTo>
                        <a:pt x="5806" y="351"/>
                      </a:lnTo>
                      <a:lnTo>
                        <a:pt x="6774" y="0"/>
                      </a:lnTo>
                      <a:lnTo>
                        <a:pt x="7096" y="175"/>
                      </a:lnTo>
                      <a:lnTo>
                        <a:pt x="8710" y="0"/>
                      </a:lnTo>
                      <a:lnTo>
                        <a:pt x="9678" y="526"/>
                      </a:lnTo>
                      <a:lnTo>
                        <a:pt x="8710" y="702"/>
                      </a:lnTo>
                      <a:lnTo>
                        <a:pt x="8387" y="1052"/>
                      </a:lnTo>
                      <a:lnTo>
                        <a:pt x="9678" y="1052"/>
                      </a:lnTo>
                      <a:cubicBezTo>
                        <a:pt x="9785" y="1345"/>
                        <a:pt x="9893" y="1637"/>
                        <a:pt x="10000" y="1930"/>
                      </a:cubicBezTo>
                      <a:lnTo>
                        <a:pt x="9354" y="2632"/>
                      </a:lnTo>
                      <a:lnTo>
                        <a:pt x="8710" y="2281"/>
                      </a:lnTo>
                      <a:lnTo>
                        <a:pt x="7742" y="2632"/>
                      </a:lnTo>
                      <a:lnTo>
                        <a:pt x="8064" y="2983"/>
                      </a:lnTo>
                      <a:lnTo>
                        <a:pt x="7420" y="3509"/>
                      </a:lnTo>
                      <a:lnTo>
                        <a:pt x="9032" y="4736"/>
                      </a:lnTo>
                      <a:lnTo>
                        <a:pt x="7742" y="6667"/>
                      </a:lnTo>
                      <a:lnTo>
                        <a:pt x="8387" y="7368"/>
                      </a:lnTo>
                    </a:path>
                  </a:pathLst>
                </a:cu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2700000" scaled="1"/>
                  <a:tileRect/>
                </a:gradFill>
                <a:ln w="9525" cap="flat" cmpd="sng" algn="ctr">
                  <a:no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山西</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32" name="Freeform 31"/>
                <p:cNvSpPr/>
                <p:nvPr/>
              </p:nvSpPr>
              <p:spPr bwMode="gray">
                <a:xfrm>
                  <a:off x="5154838" y="3875758"/>
                  <a:ext cx="912848" cy="1496400"/>
                </a:xfrm>
                <a:custGeom>
                  <a:avLst/>
                  <a:gdLst>
                    <a:gd name="T0" fmla="*/ 2147483647 w 321"/>
                    <a:gd name="T1" fmla="*/ 2147483647 h 609"/>
                    <a:gd name="T2" fmla="*/ 2147483647 w 321"/>
                    <a:gd name="T3" fmla="*/ 2147483647 h 609"/>
                    <a:gd name="T4" fmla="*/ 2147483647 w 321"/>
                    <a:gd name="T5" fmla="*/ 2147483647 h 609"/>
                    <a:gd name="T6" fmla="*/ 2147483647 w 321"/>
                    <a:gd name="T7" fmla="*/ 2147483647 h 609"/>
                    <a:gd name="T8" fmla="*/ 2147483647 w 321"/>
                    <a:gd name="T9" fmla="*/ 2147483647 h 609"/>
                    <a:gd name="T10" fmla="*/ 2147483647 w 321"/>
                    <a:gd name="T11" fmla="*/ 2147483647 h 609"/>
                    <a:gd name="T12" fmla="*/ 2147483647 w 321"/>
                    <a:gd name="T13" fmla="*/ 2147483647 h 609"/>
                    <a:gd name="T14" fmla="*/ 2147483647 w 321"/>
                    <a:gd name="T15" fmla="*/ 2147483647 h 609"/>
                    <a:gd name="T16" fmla="*/ 2147483647 w 321"/>
                    <a:gd name="T17" fmla="*/ 2147483647 h 609"/>
                    <a:gd name="T18" fmla="*/ 2147483647 w 321"/>
                    <a:gd name="T19" fmla="*/ 2147483647 h 609"/>
                    <a:gd name="T20" fmla="*/ 2147483647 w 321"/>
                    <a:gd name="T21" fmla="*/ 2147483647 h 609"/>
                    <a:gd name="T22" fmla="*/ 2147483647 w 321"/>
                    <a:gd name="T23" fmla="*/ 2147483647 h 609"/>
                    <a:gd name="T24" fmla="*/ 2147483647 w 321"/>
                    <a:gd name="T25" fmla="*/ 2147483647 h 609"/>
                    <a:gd name="T26" fmla="*/ 0 w 321"/>
                    <a:gd name="T27" fmla="*/ 2147483647 h 609"/>
                    <a:gd name="T28" fmla="*/ 2147483647 w 321"/>
                    <a:gd name="T29" fmla="*/ 2147483647 h 609"/>
                    <a:gd name="T30" fmla="*/ 2147483647 w 321"/>
                    <a:gd name="T31" fmla="*/ 2147483647 h 609"/>
                    <a:gd name="T32" fmla="*/ 0 w 321"/>
                    <a:gd name="T33" fmla="*/ 2147483647 h 609"/>
                    <a:gd name="T34" fmla="*/ 2147483647 w 321"/>
                    <a:gd name="T35" fmla="*/ 2147483647 h 609"/>
                    <a:gd name="T36" fmla="*/ 2147483647 w 321"/>
                    <a:gd name="T37" fmla="*/ 2147483647 h 609"/>
                    <a:gd name="T38" fmla="*/ 2147483647 w 321"/>
                    <a:gd name="T39" fmla="*/ 2147483647 h 609"/>
                    <a:gd name="T40" fmla="*/ 2147483647 w 321"/>
                    <a:gd name="T41" fmla="*/ 2147483647 h 609"/>
                    <a:gd name="T42" fmla="*/ 2147483647 w 321"/>
                    <a:gd name="T43" fmla="*/ 2147483647 h 609"/>
                    <a:gd name="T44" fmla="*/ 2147483647 w 321"/>
                    <a:gd name="T45" fmla="*/ 2147483647 h 609"/>
                    <a:gd name="T46" fmla="*/ 2147483647 w 321"/>
                    <a:gd name="T47" fmla="*/ 2147483647 h 609"/>
                    <a:gd name="T48" fmla="*/ 2147483647 w 321"/>
                    <a:gd name="T49" fmla="*/ 2147483647 h 609"/>
                    <a:gd name="T50" fmla="*/ 2147483647 w 321"/>
                    <a:gd name="T51" fmla="*/ 2147483647 h 609"/>
                    <a:gd name="T52" fmla="*/ 2147483647 w 321"/>
                    <a:gd name="T53" fmla="*/ 2147483647 h 609"/>
                    <a:gd name="T54" fmla="*/ 2147483647 w 321"/>
                    <a:gd name="T55" fmla="*/ 2147483647 h 609"/>
                    <a:gd name="T56" fmla="*/ 2147483647 w 321"/>
                    <a:gd name="T57" fmla="*/ 2147483647 h 609"/>
                    <a:gd name="T58" fmla="*/ 2147483647 w 321"/>
                    <a:gd name="T59" fmla="*/ 2147483647 h 609"/>
                    <a:gd name="T60" fmla="*/ 2147483647 w 321"/>
                    <a:gd name="T61" fmla="*/ 2147483647 h 609"/>
                    <a:gd name="T62" fmla="*/ 2147483647 w 321"/>
                    <a:gd name="T63" fmla="*/ 2147483647 h 609"/>
                    <a:gd name="T64" fmla="*/ 2147483647 w 321"/>
                    <a:gd name="T65" fmla="*/ 2147483647 h 609"/>
                    <a:gd name="T66" fmla="*/ 2147483647 w 321"/>
                    <a:gd name="T67" fmla="*/ 2147483647 h 609"/>
                    <a:gd name="T68" fmla="*/ 2147483647 w 321"/>
                    <a:gd name="T69" fmla="*/ 2147483647 h 609"/>
                    <a:gd name="T70" fmla="*/ 2147483647 w 321"/>
                    <a:gd name="T71" fmla="*/ 2147483647 h 609"/>
                    <a:gd name="T72" fmla="*/ 2147483647 w 321"/>
                    <a:gd name="T73" fmla="*/ 2147483647 h 609"/>
                    <a:gd name="T74" fmla="*/ 2147483647 w 321"/>
                    <a:gd name="T75" fmla="*/ 2147483647 h 609"/>
                    <a:gd name="T76" fmla="*/ 2147483647 w 321"/>
                    <a:gd name="T77" fmla="*/ 2147483647 h 609"/>
                    <a:gd name="T78" fmla="*/ 2147483647 w 321"/>
                    <a:gd name="T79" fmla="*/ 2147483647 h 609"/>
                    <a:gd name="T80" fmla="*/ 2147483647 w 321"/>
                    <a:gd name="T81" fmla="*/ 2147483647 h 609"/>
                    <a:gd name="T82" fmla="*/ 2147483647 w 321"/>
                    <a:gd name="T83" fmla="*/ 2147483647 h 609"/>
                    <a:gd name="T84" fmla="*/ 2147483647 w 321"/>
                    <a:gd name="T85" fmla="*/ 0 h 609"/>
                    <a:gd name="T86" fmla="*/ 2147483647 w 321"/>
                    <a:gd name="T87" fmla="*/ 2147483647 h 609"/>
                    <a:gd name="T88" fmla="*/ 2147483647 w 321"/>
                    <a:gd name="T89" fmla="*/ 2147483647 h 609"/>
                    <a:gd name="T90" fmla="*/ 2147483647 w 321"/>
                    <a:gd name="T91" fmla="*/ 2147483647 h 609"/>
                    <a:gd name="T92" fmla="*/ 2147483647 w 321"/>
                    <a:gd name="T93" fmla="*/ 2147483647 h 609"/>
                    <a:gd name="T94" fmla="*/ 2147483647 w 321"/>
                    <a:gd name="T95" fmla="*/ 2147483647 h 609"/>
                    <a:gd name="T96" fmla="*/ 2147483647 w 321"/>
                    <a:gd name="T97" fmla="*/ 2147483647 h 609"/>
                    <a:gd name="T98" fmla="*/ 2147483647 w 321"/>
                    <a:gd name="T99" fmla="*/ 2147483647 h 609"/>
                    <a:gd name="T100" fmla="*/ 2147483647 w 321"/>
                    <a:gd name="T101" fmla="*/ 2147483647 h 609"/>
                    <a:gd name="T102" fmla="*/ 2147483647 w 321"/>
                    <a:gd name="T103" fmla="*/ 2147483647 h 609"/>
                    <a:gd name="T104" fmla="*/ 2147483647 w 321"/>
                    <a:gd name="T105" fmla="*/ 2147483647 h 609"/>
                    <a:gd name="T106" fmla="*/ 2147483647 w 321"/>
                    <a:gd name="T107" fmla="*/ 2147483647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 name="connsiteX0" fmla="*/ 9969 w 9969"/>
                    <a:gd name="connsiteY0" fmla="*/ 7882 h 9984"/>
                    <a:gd name="connsiteX1" fmla="*/ 9221 w 9969"/>
                    <a:gd name="connsiteY1" fmla="*/ 8144 h 9984"/>
                    <a:gd name="connsiteX2" fmla="*/ 8723 w 9969"/>
                    <a:gd name="connsiteY2" fmla="*/ 8013 h 9984"/>
                    <a:gd name="connsiteX3" fmla="*/ 6978 w 9969"/>
                    <a:gd name="connsiteY3" fmla="*/ 8013 h 9984"/>
                    <a:gd name="connsiteX4" fmla="*/ 7477 w 9969"/>
                    <a:gd name="connsiteY4" fmla="*/ 8539 h 9984"/>
                    <a:gd name="connsiteX5" fmla="*/ 6978 w 9969"/>
                    <a:gd name="connsiteY5" fmla="*/ 9195 h 9984"/>
                    <a:gd name="connsiteX6" fmla="*/ 7227 w 9969"/>
                    <a:gd name="connsiteY6" fmla="*/ 9984 h 9984"/>
                    <a:gd name="connsiteX7" fmla="*/ 6231 w 9969"/>
                    <a:gd name="connsiteY7" fmla="*/ 9852 h 9984"/>
                    <a:gd name="connsiteX8" fmla="*/ 4735 w 9969"/>
                    <a:gd name="connsiteY8" fmla="*/ 9327 h 9984"/>
                    <a:gd name="connsiteX9" fmla="*/ 2991 w 9969"/>
                    <a:gd name="connsiteY9" fmla="*/ 9064 h 9984"/>
                    <a:gd name="connsiteX10" fmla="*/ 1745 w 9969"/>
                    <a:gd name="connsiteY10" fmla="*/ 8539 h 9984"/>
                    <a:gd name="connsiteX11" fmla="*/ 498 w 9969"/>
                    <a:gd name="connsiteY11" fmla="*/ 8539 h 9984"/>
                    <a:gd name="connsiteX12" fmla="*/ 498 w 9969"/>
                    <a:gd name="connsiteY12" fmla="*/ 8407 h 9984"/>
                    <a:gd name="connsiteX13" fmla="*/ 0 w 9969"/>
                    <a:gd name="connsiteY13" fmla="*/ 8276 h 9984"/>
                    <a:gd name="connsiteX14" fmla="*/ 249 w 9969"/>
                    <a:gd name="connsiteY14" fmla="*/ 8144 h 9984"/>
                    <a:gd name="connsiteX15" fmla="*/ 249 w 9969"/>
                    <a:gd name="connsiteY15" fmla="*/ 7750 h 9984"/>
                    <a:gd name="connsiteX16" fmla="*/ 0 w 9969"/>
                    <a:gd name="connsiteY16" fmla="*/ 7619 h 9984"/>
                    <a:gd name="connsiteX17" fmla="*/ 498 w 9969"/>
                    <a:gd name="connsiteY17" fmla="*/ 7488 h 9984"/>
                    <a:gd name="connsiteX18" fmla="*/ 590 w 9969"/>
                    <a:gd name="connsiteY18" fmla="*/ 7352 h 9984"/>
                    <a:gd name="connsiteX19" fmla="*/ 1495 w 9969"/>
                    <a:gd name="connsiteY19" fmla="*/ 7488 h 9984"/>
                    <a:gd name="connsiteX20" fmla="*/ 1495 w 9969"/>
                    <a:gd name="connsiteY20" fmla="*/ 5649 h 9984"/>
                    <a:gd name="connsiteX21" fmla="*/ 2741 w 9969"/>
                    <a:gd name="connsiteY21" fmla="*/ 5649 h 9984"/>
                    <a:gd name="connsiteX22" fmla="*/ 2741 w 9969"/>
                    <a:gd name="connsiteY22" fmla="*/ 5911 h 9984"/>
                    <a:gd name="connsiteX23" fmla="*/ 3489 w 9969"/>
                    <a:gd name="connsiteY23" fmla="*/ 5911 h 9984"/>
                    <a:gd name="connsiteX24" fmla="*/ 3489 w 9969"/>
                    <a:gd name="connsiteY24" fmla="*/ 5386 h 9984"/>
                    <a:gd name="connsiteX25" fmla="*/ 4984 w 9969"/>
                    <a:gd name="connsiteY25" fmla="*/ 5386 h 9984"/>
                    <a:gd name="connsiteX26" fmla="*/ 5234 w 9969"/>
                    <a:gd name="connsiteY26" fmla="*/ 4598 h 9984"/>
                    <a:gd name="connsiteX27" fmla="*/ 5234 w 9969"/>
                    <a:gd name="connsiteY27" fmla="*/ 4072 h 9984"/>
                    <a:gd name="connsiteX28" fmla="*/ 4486 w 9969"/>
                    <a:gd name="connsiteY28" fmla="*/ 3810 h 9984"/>
                    <a:gd name="connsiteX29" fmla="*/ 3489 w 9969"/>
                    <a:gd name="connsiteY29" fmla="*/ 3415 h 9984"/>
                    <a:gd name="connsiteX30" fmla="*/ 2991 w 9969"/>
                    <a:gd name="connsiteY30" fmla="*/ 3021 h 9984"/>
                    <a:gd name="connsiteX31" fmla="*/ 3240 w 9969"/>
                    <a:gd name="connsiteY31" fmla="*/ 2365 h 9984"/>
                    <a:gd name="connsiteX32" fmla="*/ 3738 w 9969"/>
                    <a:gd name="connsiteY32" fmla="*/ 2102 h 9984"/>
                    <a:gd name="connsiteX33" fmla="*/ 4486 w 9969"/>
                    <a:gd name="connsiteY33" fmla="*/ 2365 h 9984"/>
                    <a:gd name="connsiteX34" fmla="*/ 5483 w 9969"/>
                    <a:gd name="connsiteY34" fmla="*/ 2365 h 9984"/>
                    <a:gd name="connsiteX35" fmla="*/ 5732 w 9969"/>
                    <a:gd name="connsiteY35" fmla="*/ 1970 h 9984"/>
                    <a:gd name="connsiteX36" fmla="*/ 6231 w 9969"/>
                    <a:gd name="connsiteY36" fmla="*/ 1970 h 9984"/>
                    <a:gd name="connsiteX37" fmla="*/ 5981 w 9969"/>
                    <a:gd name="connsiteY37" fmla="*/ 1445 h 9984"/>
                    <a:gd name="connsiteX38" fmla="*/ 7726 w 9969"/>
                    <a:gd name="connsiteY38" fmla="*/ 525 h 9984"/>
                    <a:gd name="connsiteX39" fmla="*/ 7726 w 9969"/>
                    <a:gd name="connsiteY39" fmla="*/ 263 h 9984"/>
                    <a:gd name="connsiteX40" fmla="*/ 8723 w 9969"/>
                    <a:gd name="connsiteY40" fmla="*/ 263 h 9984"/>
                    <a:gd name="connsiteX41" fmla="*/ 8972 w 9969"/>
                    <a:gd name="connsiteY41" fmla="*/ 394 h 9984"/>
                    <a:gd name="connsiteX42" fmla="*/ 9221 w 9969"/>
                    <a:gd name="connsiteY42" fmla="*/ 131 h 9984"/>
                    <a:gd name="connsiteX43" fmla="*/ 9470 w 9969"/>
                    <a:gd name="connsiteY43" fmla="*/ 0 h 9984"/>
                    <a:gd name="connsiteX44" fmla="*/ 9969 w 9969"/>
                    <a:gd name="connsiteY44" fmla="*/ 394 h 9984"/>
                    <a:gd name="connsiteX45" fmla="*/ 9969 w 9969"/>
                    <a:gd name="connsiteY45" fmla="*/ 525 h 9984"/>
                    <a:gd name="connsiteX46" fmla="*/ 8723 w 9969"/>
                    <a:gd name="connsiteY46" fmla="*/ 1839 h 9984"/>
                    <a:gd name="connsiteX47" fmla="*/ 9221 w 9969"/>
                    <a:gd name="connsiteY47" fmla="*/ 2102 h 9984"/>
                    <a:gd name="connsiteX48" fmla="*/ 8723 w 9969"/>
                    <a:gd name="connsiteY48" fmla="*/ 3021 h 9984"/>
                    <a:gd name="connsiteX49" fmla="*/ 8474 w 9969"/>
                    <a:gd name="connsiteY49" fmla="*/ 4072 h 9984"/>
                    <a:gd name="connsiteX50" fmla="*/ 8972 w 9969"/>
                    <a:gd name="connsiteY50" fmla="*/ 4729 h 9984"/>
                    <a:gd name="connsiteX51" fmla="*/ 8224 w 9969"/>
                    <a:gd name="connsiteY51" fmla="*/ 5911 h 9984"/>
                    <a:gd name="connsiteX52" fmla="*/ 8474 w 9969"/>
                    <a:gd name="connsiteY52" fmla="*/ 6174 h 9984"/>
                    <a:gd name="connsiteX53" fmla="*/ 8972 w 9969"/>
                    <a:gd name="connsiteY53" fmla="*/ 7094 h 9984"/>
                    <a:gd name="connsiteX54" fmla="*/ 9969 w 9969"/>
                    <a:gd name="connsiteY54" fmla="*/ 7882 h 9984"/>
                    <a:gd name="connsiteX0-1" fmla="*/ 10000 w 10000"/>
                    <a:gd name="connsiteY0-2" fmla="*/ 7895 h 10000"/>
                    <a:gd name="connsiteX1-3" fmla="*/ 9250 w 10000"/>
                    <a:gd name="connsiteY1-4" fmla="*/ 8157 h 10000"/>
                    <a:gd name="connsiteX2-5" fmla="*/ 8750 w 10000"/>
                    <a:gd name="connsiteY2-6" fmla="*/ 8026 h 10000"/>
                    <a:gd name="connsiteX3-7" fmla="*/ 7000 w 10000"/>
                    <a:gd name="connsiteY3-8" fmla="*/ 8026 h 10000"/>
                    <a:gd name="connsiteX4-9" fmla="*/ 7500 w 10000"/>
                    <a:gd name="connsiteY4-10" fmla="*/ 8553 h 10000"/>
                    <a:gd name="connsiteX5-11" fmla="*/ 7000 w 10000"/>
                    <a:gd name="connsiteY5-12" fmla="*/ 9210 h 10000"/>
                    <a:gd name="connsiteX6-13" fmla="*/ 7249 w 10000"/>
                    <a:gd name="connsiteY6-14" fmla="*/ 10000 h 10000"/>
                    <a:gd name="connsiteX7-15" fmla="*/ 6250 w 10000"/>
                    <a:gd name="connsiteY7-16" fmla="*/ 9868 h 10000"/>
                    <a:gd name="connsiteX8-17" fmla="*/ 4750 w 10000"/>
                    <a:gd name="connsiteY8-18" fmla="*/ 9342 h 10000"/>
                    <a:gd name="connsiteX9-19" fmla="*/ 3000 w 10000"/>
                    <a:gd name="connsiteY9-20" fmla="*/ 9079 h 10000"/>
                    <a:gd name="connsiteX10-21" fmla="*/ 1750 w 10000"/>
                    <a:gd name="connsiteY10-22" fmla="*/ 8553 h 10000"/>
                    <a:gd name="connsiteX11-23" fmla="*/ 500 w 10000"/>
                    <a:gd name="connsiteY11-24" fmla="*/ 8553 h 10000"/>
                    <a:gd name="connsiteX12-25" fmla="*/ 500 w 10000"/>
                    <a:gd name="connsiteY12-26" fmla="*/ 8420 h 10000"/>
                    <a:gd name="connsiteX13-27" fmla="*/ 0 w 10000"/>
                    <a:gd name="connsiteY13-28" fmla="*/ 8289 h 10000"/>
                    <a:gd name="connsiteX14-29" fmla="*/ 250 w 10000"/>
                    <a:gd name="connsiteY14-30" fmla="*/ 8157 h 10000"/>
                    <a:gd name="connsiteX15-31" fmla="*/ 250 w 10000"/>
                    <a:gd name="connsiteY15-32" fmla="*/ 7762 h 10000"/>
                    <a:gd name="connsiteX16-33" fmla="*/ 0 w 10000"/>
                    <a:gd name="connsiteY16-34" fmla="*/ 7631 h 10000"/>
                    <a:gd name="connsiteX17-35" fmla="*/ 379 w 10000"/>
                    <a:gd name="connsiteY17-36" fmla="*/ 7437 h 10000"/>
                    <a:gd name="connsiteX18-37" fmla="*/ 592 w 10000"/>
                    <a:gd name="connsiteY18-38" fmla="*/ 7364 h 10000"/>
                    <a:gd name="connsiteX19-39" fmla="*/ 1500 w 10000"/>
                    <a:gd name="connsiteY19-40" fmla="*/ 7500 h 10000"/>
                    <a:gd name="connsiteX20-41" fmla="*/ 1500 w 10000"/>
                    <a:gd name="connsiteY20-42" fmla="*/ 5658 h 10000"/>
                    <a:gd name="connsiteX21-43" fmla="*/ 2750 w 10000"/>
                    <a:gd name="connsiteY21-44" fmla="*/ 5658 h 10000"/>
                    <a:gd name="connsiteX22-45" fmla="*/ 2750 w 10000"/>
                    <a:gd name="connsiteY22-46" fmla="*/ 5920 h 10000"/>
                    <a:gd name="connsiteX23-47" fmla="*/ 3500 w 10000"/>
                    <a:gd name="connsiteY23-48" fmla="*/ 5920 h 10000"/>
                    <a:gd name="connsiteX24-49" fmla="*/ 3500 w 10000"/>
                    <a:gd name="connsiteY24-50" fmla="*/ 5395 h 10000"/>
                    <a:gd name="connsiteX25-51" fmla="*/ 4999 w 10000"/>
                    <a:gd name="connsiteY25-52" fmla="*/ 5395 h 10000"/>
                    <a:gd name="connsiteX26-53" fmla="*/ 5250 w 10000"/>
                    <a:gd name="connsiteY26-54" fmla="*/ 4605 h 10000"/>
                    <a:gd name="connsiteX27-55" fmla="*/ 5250 w 10000"/>
                    <a:gd name="connsiteY27-56" fmla="*/ 4079 h 10000"/>
                    <a:gd name="connsiteX28-57" fmla="*/ 4500 w 10000"/>
                    <a:gd name="connsiteY28-58" fmla="*/ 3816 h 10000"/>
                    <a:gd name="connsiteX29-59" fmla="*/ 3500 w 10000"/>
                    <a:gd name="connsiteY29-60" fmla="*/ 3420 h 10000"/>
                    <a:gd name="connsiteX30-61" fmla="*/ 3000 w 10000"/>
                    <a:gd name="connsiteY30-62" fmla="*/ 3026 h 10000"/>
                    <a:gd name="connsiteX31-63" fmla="*/ 3250 w 10000"/>
                    <a:gd name="connsiteY31-64" fmla="*/ 2369 h 10000"/>
                    <a:gd name="connsiteX32-65" fmla="*/ 3750 w 10000"/>
                    <a:gd name="connsiteY32-66" fmla="*/ 2105 h 10000"/>
                    <a:gd name="connsiteX33-67" fmla="*/ 4500 w 10000"/>
                    <a:gd name="connsiteY33-68" fmla="*/ 2369 h 10000"/>
                    <a:gd name="connsiteX34-69" fmla="*/ 5500 w 10000"/>
                    <a:gd name="connsiteY34-70" fmla="*/ 2369 h 10000"/>
                    <a:gd name="connsiteX35-71" fmla="*/ 5750 w 10000"/>
                    <a:gd name="connsiteY35-72" fmla="*/ 1973 h 10000"/>
                    <a:gd name="connsiteX36-73" fmla="*/ 6250 w 10000"/>
                    <a:gd name="connsiteY36-74" fmla="*/ 1973 h 10000"/>
                    <a:gd name="connsiteX37-75" fmla="*/ 6000 w 10000"/>
                    <a:gd name="connsiteY37-76" fmla="*/ 1447 h 10000"/>
                    <a:gd name="connsiteX38-77" fmla="*/ 7750 w 10000"/>
                    <a:gd name="connsiteY38-78" fmla="*/ 526 h 10000"/>
                    <a:gd name="connsiteX39-79" fmla="*/ 7750 w 10000"/>
                    <a:gd name="connsiteY39-80" fmla="*/ 263 h 10000"/>
                    <a:gd name="connsiteX40-81" fmla="*/ 8750 w 10000"/>
                    <a:gd name="connsiteY40-82" fmla="*/ 263 h 10000"/>
                    <a:gd name="connsiteX41-83" fmla="*/ 9000 w 10000"/>
                    <a:gd name="connsiteY41-84" fmla="*/ 395 h 10000"/>
                    <a:gd name="connsiteX42-85" fmla="*/ 9250 w 10000"/>
                    <a:gd name="connsiteY42-86" fmla="*/ 131 h 10000"/>
                    <a:gd name="connsiteX43-87" fmla="*/ 9499 w 10000"/>
                    <a:gd name="connsiteY43-88" fmla="*/ 0 h 10000"/>
                    <a:gd name="connsiteX44-89" fmla="*/ 10000 w 10000"/>
                    <a:gd name="connsiteY44-90" fmla="*/ 395 h 10000"/>
                    <a:gd name="connsiteX45-91" fmla="*/ 10000 w 10000"/>
                    <a:gd name="connsiteY45-92" fmla="*/ 526 h 10000"/>
                    <a:gd name="connsiteX46-93" fmla="*/ 8750 w 10000"/>
                    <a:gd name="connsiteY46-94" fmla="*/ 1842 h 10000"/>
                    <a:gd name="connsiteX47-95" fmla="*/ 9250 w 10000"/>
                    <a:gd name="connsiteY47-96" fmla="*/ 2105 h 10000"/>
                    <a:gd name="connsiteX48-97" fmla="*/ 8750 w 10000"/>
                    <a:gd name="connsiteY48-98" fmla="*/ 3026 h 10000"/>
                    <a:gd name="connsiteX49-99" fmla="*/ 8500 w 10000"/>
                    <a:gd name="connsiteY49-100" fmla="*/ 4079 h 10000"/>
                    <a:gd name="connsiteX50-101" fmla="*/ 9000 w 10000"/>
                    <a:gd name="connsiteY50-102" fmla="*/ 4737 h 10000"/>
                    <a:gd name="connsiteX51-103" fmla="*/ 8250 w 10000"/>
                    <a:gd name="connsiteY51-104" fmla="*/ 5920 h 10000"/>
                    <a:gd name="connsiteX52-105" fmla="*/ 8500 w 10000"/>
                    <a:gd name="connsiteY52-106" fmla="*/ 6184 h 10000"/>
                    <a:gd name="connsiteX53-107" fmla="*/ 9000 w 10000"/>
                    <a:gd name="connsiteY53-108" fmla="*/ 7105 h 10000"/>
                    <a:gd name="connsiteX54-109" fmla="*/ 10000 w 10000"/>
                    <a:gd name="connsiteY54-110" fmla="*/ 7895 h 10000"/>
                    <a:gd name="connsiteX0-111" fmla="*/ 10000 w 10000"/>
                    <a:gd name="connsiteY0-112" fmla="*/ 7895 h 10000"/>
                    <a:gd name="connsiteX1-113" fmla="*/ 9250 w 10000"/>
                    <a:gd name="connsiteY1-114" fmla="*/ 8157 h 10000"/>
                    <a:gd name="connsiteX2-115" fmla="*/ 8750 w 10000"/>
                    <a:gd name="connsiteY2-116" fmla="*/ 8026 h 10000"/>
                    <a:gd name="connsiteX3-117" fmla="*/ 7000 w 10000"/>
                    <a:gd name="connsiteY3-118" fmla="*/ 8026 h 10000"/>
                    <a:gd name="connsiteX4-119" fmla="*/ 7500 w 10000"/>
                    <a:gd name="connsiteY4-120" fmla="*/ 8553 h 10000"/>
                    <a:gd name="connsiteX5-121" fmla="*/ 7000 w 10000"/>
                    <a:gd name="connsiteY5-122" fmla="*/ 9210 h 10000"/>
                    <a:gd name="connsiteX6-123" fmla="*/ 7249 w 10000"/>
                    <a:gd name="connsiteY6-124" fmla="*/ 10000 h 10000"/>
                    <a:gd name="connsiteX7-125" fmla="*/ 6250 w 10000"/>
                    <a:gd name="connsiteY7-126" fmla="*/ 9868 h 10000"/>
                    <a:gd name="connsiteX8-127" fmla="*/ 4750 w 10000"/>
                    <a:gd name="connsiteY8-128" fmla="*/ 9342 h 10000"/>
                    <a:gd name="connsiteX9-129" fmla="*/ 3000 w 10000"/>
                    <a:gd name="connsiteY9-130" fmla="*/ 9079 h 10000"/>
                    <a:gd name="connsiteX10-131" fmla="*/ 1750 w 10000"/>
                    <a:gd name="connsiteY10-132" fmla="*/ 8553 h 10000"/>
                    <a:gd name="connsiteX11-133" fmla="*/ 790 w 10000"/>
                    <a:gd name="connsiteY11-134" fmla="*/ 8726 h 10000"/>
                    <a:gd name="connsiteX12-135" fmla="*/ 500 w 10000"/>
                    <a:gd name="connsiteY12-136" fmla="*/ 8420 h 10000"/>
                    <a:gd name="connsiteX13-137" fmla="*/ 0 w 10000"/>
                    <a:gd name="connsiteY13-138" fmla="*/ 8289 h 10000"/>
                    <a:gd name="connsiteX14-139" fmla="*/ 250 w 10000"/>
                    <a:gd name="connsiteY14-140" fmla="*/ 8157 h 10000"/>
                    <a:gd name="connsiteX15-141" fmla="*/ 250 w 10000"/>
                    <a:gd name="connsiteY15-142" fmla="*/ 7762 h 10000"/>
                    <a:gd name="connsiteX16-143" fmla="*/ 0 w 10000"/>
                    <a:gd name="connsiteY16-144" fmla="*/ 7631 h 10000"/>
                    <a:gd name="connsiteX17-145" fmla="*/ 379 w 10000"/>
                    <a:gd name="connsiteY17-146" fmla="*/ 7437 h 10000"/>
                    <a:gd name="connsiteX18-147" fmla="*/ 592 w 10000"/>
                    <a:gd name="connsiteY18-148" fmla="*/ 7364 h 10000"/>
                    <a:gd name="connsiteX19-149" fmla="*/ 1500 w 10000"/>
                    <a:gd name="connsiteY19-150" fmla="*/ 7500 h 10000"/>
                    <a:gd name="connsiteX20-151" fmla="*/ 1500 w 10000"/>
                    <a:gd name="connsiteY20-152" fmla="*/ 5658 h 10000"/>
                    <a:gd name="connsiteX21-153" fmla="*/ 2750 w 10000"/>
                    <a:gd name="connsiteY21-154" fmla="*/ 5658 h 10000"/>
                    <a:gd name="connsiteX22-155" fmla="*/ 2750 w 10000"/>
                    <a:gd name="connsiteY22-156" fmla="*/ 5920 h 10000"/>
                    <a:gd name="connsiteX23-157" fmla="*/ 3500 w 10000"/>
                    <a:gd name="connsiteY23-158" fmla="*/ 5920 h 10000"/>
                    <a:gd name="connsiteX24-159" fmla="*/ 3500 w 10000"/>
                    <a:gd name="connsiteY24-160" fmla="*/ 5395 h 10000"/>
                    <a:gd name="connsiteX25-161" fmla="*/ 4999 w 10000"/>
                    <a:gd name="connsiteY25-162" fmla="*/ 5395 h 10000"/>
                    <a:gd name="connsiteX26-163" fmla="*/ 5250 w 10000"/>
                    <a:gd name="connsiteY26-164" fmla="*/ 4605 h 10000"/>
                    <a:gd name="connsiteX27-165" fmla="*/ 5250 w 10000"/>
                    <a:gd name="connsiteY27-166" fmla="*/ 4079 h 10000"/>
                    <a:gd name="connsiteX28-167" fmla="*/ 4500 w 10000"/>
                    <a:gd name="connsiteY28-168" fmla="*/ 3816 h 10000"/>
                    <a:gd name="connsiteX29-169" fmla="*/ 3500 w 10000"/>
                    <a:gd name="connsiteY29-170" fmla="*/ 3420 h 10000"/>
                    <a:gd name="connsiteX30-171" fmla="*/ 3000 w 10000"/>
                    <a:gd name="connsiteY30-172" fmla="*/ 3026 h 10000"/>
                    <a:gd name="connsiteX31-173" fmla="*/ 3250 w 10000"/>
                    <a:gd name="connsiteY31-174" fmla="*/ 2369 h 10000"/>
                    <a:gd name="connsiteX32-175" fmla="*/ 3750 w 10000"/>
                    <a:gd name="connsiteY32-176" fmla="*/ 2105 h 10000"/>
                    <a:gd name="connsiteX33-177" fmla="*/ 4500 w 10000"/>
                    <a:gd name="connsiteY33-178" fmla="*/ 2369 h 10000"/>
                    <a:gd name="connsiteX34-179" fmla="*/ 5500 w 10000"/>
                    <a:gd name="connsiteY34-180" fmla="*/ 2369 h 10000"/>
                    <a:gd name="connsiteX35-181" fmla="*/ 5750 w 10000"/>
                    <a:gd name="connsiteY35-182" fmla="*/ 1973 h 10000"/>
                    <a:gd name="connsiteX36-183" fmla="*/ 6250 w 10000"/>
                    <a:gd name="connsiteY36-184" fmla="*/ 1973 h 10000"/>
                    <a:gd name="connsiteX37-185" fmla="*/ 6000 w 10000"/>
                    <a:gd name="connsiteY37-186" fmla="*/ 1447 h 10000"/>
                    <a:gd name="connsiteX38-187" fmla="*/ 7750 w 10000"/>
                    <a:gd name="connsiteY38-188" fmla="*/ 526 h 10000"/>
                    <a:gd name="connsiteX39-189" fmla="*/ 7750 w 10000"/>
                    <a:gd name="connsiteY39-190" fmla="*/ 263 h 10000"/>
                    <a:gd name="connsiteX40-191" fmla="*/ 8750 w 10000"/>
                    <a:gd name="connsiteY40-192" fmla="*/ 263 h 10000"/>
                    <a:gd name="connsiteX41-193" fmla="*/ 9000 w 10000"/>
                    <a:gd name="connsiteY41-194" fmla="*/ 395 h 10000"/>
                    <a:gd name="connsiteX42-195" fmla="*/ 9250 w 10000"/>
                    <a:gd name="connsiteY42-196" fmla="*/ 131 h 10000"/>
                    <a:gd name="connsiteX43-197" fmla="*/ 9499 w 10000"/>
                    <a:gd name="connsiteY43-198" fmla="*/ 0 h 10000"/>
                    <a:gd name="connsiteX44-199" fmla="*/ 10000 w 10000"/>
                    <a:gd name="connsiteY44-200" fmla="*/ 395 h 10000"/>
                    <a:gd name="connsiteX45-201" fmla="*/ 10000 w 10000"/>
                    <a:gd name="connsiteY45-202" fmla="*/ 526 h 10000"/>
                    <a:gd name="connsiteX46-203" fmla="*/ 8750 w 10000"/>
                    <a:gd name="connsiteY46-204" fmla="*/ 1842 h 10000"/>
                    <a:gd name="connsiteX47-205" fmla="*/ 9250 w 10000"/>
                    <a:gd name="connsiteY47-206" fmla="*/ 2105 h 10000"/>
                    <a:gd name="connsiteX48-207" fmla="*/ 8750 w 10000"/>
                    <a:gd name="connsiteY48-208" fmla="*/ 3026 h 10000"/>
                    <a:gd name="connsiteX49-209" fmla="*/ 8500 w 10000"/>
                    <a:gd name="connsiteY49-210" fmla="*/ 4079 h 10000"/>
                    <a:gd name="connsiteX50-211" fmla="*/ 9000 w 10000"/>
                    <a:gd name="connsiteY50-212" fmla="*/ 4737 h 10000"/>
                    <a:gd name="connsiteX51-213" fmla="*/ 8250 w 10000"/>
                    <a:gd name="connsiteY51-214" fmla="*/ 5920 h 10000"/>
                    <a:gd name="connsiteX52-215" fmla="*/ 8500 w 10000"/>
                    <a:gd name="connsiteY52-216" fmla="*/ 6184 h 10000"/>
                    <a:gd name="connsiteX53-217" fmla="*/ 9000 w 10000"/>
                    <a:gd name="connsiteY53-218" fmla="*/ 7105 h 10000"/>
                    <a:gd name="connsiteX54-219" fmla="*/ 10000 w 10000"/>
                    <a:gd name="connsiteY54-220" fmla="*/ 7895 h 10000"/>
                    <a:gd name="connsiteX0-221" fmla="*/ 10000 w 10000"/>
                    <a:gd name="connsiteY0-222" fmla="*/ 7895 h 10000"/>
                    <a:gd name="connsiteX1-223" fmla="*/ 9250 w 10000"/>
                    <a:gd name="connsiteY1-224" fmla="*/ 8157 h 10000"/>
                    <a:gd name="connsiteX2-225" fmla="*/ 8750 w 10000"/>
                    <a:gd name="connsiteY2-226" fmla="*/ 8026 h 10000"/>
                    <a:gd name="connsiteX3-227" fmla="*/ 7000 w 10000"/>
                    <a:gd name="connsiteY3-228" fmla="*/ 8026 h 10000"/>
                    <a:gd name="connsiteX4-229" fmla="*/ 7500 w 10000"/>
                    <a:gd name="connsiteY4-230" fmla="*/ 8553 h 10000"/>
                    <a:gd name="connsiteX5-231" fmla="*/ 7000 w 10000"/>
                    <a:gd name="connsiteY5-232" fmla="*/ 9210 h 10000"/>
                    <a:gd name="connsiteX6-233" fmla="*/ 7249 w 10000"/>
                    <a:gd name="connsiteY6-234" fmla="*/ 10000 h 10000"/>
                    <a:gd name="connsiteX7-235" fmla="*/ 6250 w 10000"/>
                    <a:gd name="connsiteY7-236" fmla="*/ 9868 h 10000"/>
                    <a:gd name="connsiteX8-237" fmla="*/ 4750 w 10000"/>
                    <a:gd name="connsiteY8-238" fmla="*/ 9342 h 10000"/>
                    <a:gd name="connsiteX9-239" fmla="*/ 3000 w 10000"/>
                    <a:gd name="connsiteY9-240" fmla="*/ 9079 h 10000"/>
                    <a:gd name="connsiteX10-241" fmla="*/ 1750 w 10000"/>
                    <a:gd name="connsiteY10-242" fmla="*/ 8553 h 10000"/>
                    <a:gd name="connsiteX11-243" fmla="*/ 790 w 10000"/>
                    <a:gd name="connsiteY11-244" fmla="*/ 8726 h 10000"/>
                    <a:gd name="connsiteX12-245" fmla="*/ 500 w 10000"/>
                    <a:gd name="connsiteY12-246" fmla="*/ 8420 h 10000"/>
                    <a:gd name="connsiteX13-247" fmla="*/ 0 w 10000"/>
                    <a:gd name="connsiteY13-248" fmla="*/ 8289 h 10000"/>
                    <a:gd name="connsiteX14-249" fmla="*/ 250 w 10000"/>
                    <a:gd name="connsiteY14-250" fmla="*/ 8157 h 10000"/>
                    <a:gd name="connsiteX15-251" fmla="*/ 250 w 10000"/>
                    <a:gd name="connsiteY15-252" fmla="*/ 7762 h 10000"/>
                    <a:gd name="connsiteX16-253" fmla="*/ 0 w 10000"/>
                    <a:gd name="connsiteY16-254" fmla="*/ 7631 h 10000"/>
                    <a:gd name="connsiteX17-255" fmla="*/ 379 w 10000"/>
                    <a:gd name="connsiteY17-256" fmla="*/ 7437 h 10000"/>
                    <a:gd name="connsiteX18-257" fmla="*/ 592 w 10000"/>
                    <a:gd name="connsiteY18-258" fmla="*/ 7364 h 10000"/>
                    <a:gd name="connsiteX19-259" fmla="*/ 1500 w 10000"/>
                    <a:gd name="connsiteY19-260" fmla="*/ 7500 h 10000"/>
                    <a:gd name="connsiteX20-261" fmla="*/ 1500 w 10000"/>
                    <a:gd name="connsiteY20-262" fmla="*/ 5658 h 10000"/>
                    <a:gd name="connsiteX21-263" fmla="*/ 2750 w 10000"/>
                    <a:gd name="connsiteY21-264" fmla="*/ 5658 h 10000"/>
                    <a:gd name="connsiteX22-265" fmla="*/ 2750 w 10000"/>
                    <a:gd name="connsiteY22-266" fmla="*/ 5920 h 10000"/>
                    <a:gd name="connsiteX23-267" fmla="*/ 3500 w 10000"/>
                    <a:gd name="connsiteY23-268" fmla="*/ 5920 h 10000"/>
                    <a:gd name="connsiteX24-269" fmla="*/ 3500 w 10000"/>
                    <a:gd name="connsiteY24-270" fmla="*/ 5395 h 10000"/>
                    <a:gd name="connsiteX25-271" fmla="*/ 4999 w 10000"/>
                    <a:gd name="connsiteY25-272" fmla="*/ 5395 h 10000"/>
                    <a:gd name="connsiteX26-273" fmla="*/ 5129 w 10000"/>
                    <a:gd name="connsiteY26-274" fmla="*/ 4605 h 10000"/>
                    <a:gd name="connsiteX27-275" fmla="*/ 5250 w 10000"/>
                    <a:gd name="connsiteY27-276" fmla="*/ 4079 h 10000"/>
                    <a:gd name="connsiteX28-277" fmla="*/ 4500 w 10000"/>
                    <a:gd name="connsiteY28-278" fmla="*/ 3816 h 10000"/>
                    <a:gd name="connsiteX29-279" fmla="*/ 3500 w 10000"/>
                    <a:gd name="connsiteY29-280" fmla="*/ 3420 h 10000"/>
                    <a:gd name="connsiteX30-281" fmla="*/ 3000 w 10000"/>
                    <a:gd name="connsiteY30-282" fmla="*/ 3026 h 10000"/>
                    <a:gd name="connsiteX31-283" fmla="*/ 3250 w 10000"/>
                    <a:gd name="connsiteY31-284" fmla="*/ 2369 h 10000"/>
                    <a:gd name="connsiteX32-285" fmla="*/ 3750 w 10000"/>
                    <a:gd name="connsiteY32-286" fmla="*/ 2105 h 10000"/>
                    <a:gd name="connsiteX33-287" fmla="*/ 4500 w 10000"/>
                    <a:gd name="connsiteY33-288" fmla="*/ 2369 h 10000"/>
                    <a:gd name="connsiteX34-289" fmla="*/ 5500 w 10000"/>
                    <a:gd name="connsiteY34-290" fmla="*/ 2369 h 10000"/>
                    <a:gd name="connsiteX35-291" fmla="*/ 5750 w 10000"/>
                    <a:gd name="connsiteY35-292" fmla="*/ 1973 h 10000"/>
                    <a:gd name="connsiteX36-293" fmla="*/ 6250 w 10000"/>
                    <a:gd name="connsiteY36-294" fmla="*/ 1973 h 10000"/>
                    <a:gd name="connsiteX37-295" fmla="*/ 6000 w 10000"/>
                    <a:gd name="connsiteY37-296" fmla="*/ 1447 h 10000"/>
                    <a:gd name="connsiteX38-297" fmla="*/ 7750 w 10000"/>
                    <a:gd name="connsiteY38-298" fmla="*/ 526 h 10000"/>
                    <a:gd name="connsiteX39-299" fmla="*/ 7750 w 10000"/>
                    <a:gd name="connsiteY39-300" fmla="*/ 263 h 10000"/>
                    <a:gd name="connsiteX40-301" fmla="*/ 8750 w 10000"/>
                    <a:gd name="connsiteY40-302" fmla="*/ 263 h 10000"/>
                    <a:gd name="connsiteX41-303" fmla="*/ 9000 w 10000"/>
                    <a:gd name="connsiteY41-304" fmla="*/ 395 h 10000"/>
                    <a:gd name="connsiteX42-305" fmla="*/ 9250 w 10000"/>
                    <a:gd name="connsiteY42-306" fmla="*/ 131 h 10000"/>
                    <a:gd name="connsiteX43-307" fmla="*/ 9499 w 10000"/>
                    <a:gd name="connsiteY43-308" fmla="*/ 0 h 10000"/>
                    <a:gd name="connsiteX44-309" fmla="*/ 10000 w 10000"/>
                    <a:gd name="connsiteY44-310" fmla="*/ 395 h 10000"/>
                    <a:gd name="connsiteX45-311" fmla="*/ 10000 w 10000"/>
                    <a:gd name="connsiteY45-312" fmla="*/ 526 h 10000"/>
                    <a:gd name="connsiteX46-313" fmla="*/ 8750 w 10000"/>
                    <a:gd name="connsiteY46-314" fmla="*/ 1842 h 10000"/>
                    <a:gd name="connsiteX47-315" fmla="*/ 9250 w 10000"/>
                    <a:gd name="connsiteY47-316" fmla="*/ 2105 h 10000"/>
                    <a:gd name="connsiteX48-317" fmla="*/ 8750 w 10000"/>
                    <a:gd name="connsiteY48-318" fmla="*/ 3026 h 10000"/>
                    <a:gd name="connsiteX49-319" fmla="*/ 8500 w 10000"/>
                    <a:gd name="connsiteY49-320" fmla="*/ 4079 h 10000"/>
                    <a:gd name="connsiteX50-321" fmla="*/ 9000 w 10000"/>
                    <a:gd name="connsiteY50-322" fmla="*/ 4737 h 10000"/>
                    <a:gd name="connsiteX51-323" fmla="*/ 8250 w 10000"/>
                    <a:gd name="connsiteY51-324" fmla="*/ 5920 h 10000"/>
                    <a:gd name="connsiteX52-325" fmla="*/ 8500 w 10000"/>
                    <a:gd name="connsiteY52-326" fmla="*/ 6184 h 10000"/>
                    <a:gd name="connsiteX53-327" fmla="*/ 9000 w 10000"/>
                    <a:gd name="connsiteY53-328" fmla="*/ 7105 h 10000"/>
                    <a:gd name="connsiteX54-329" fmla="*/ 10000 w 10000"/>
                    <a:gd name="connsiteY54-330" fmla="*/ 7895 h 10000"/>
                    <a:gd name="connsiteX0-331" fmla="*/ 10000 w 10000"/>
                    <a:gd name="connsiteY0-332" fmla="*/ 7895 h 10000"/>
                    <a:gd name="connsiteX1-333" fmla="*/ 9250 w 10000"/>
                    <a:gd name="connsiteY1-334" fmla="*/ 8157 h 10000"/>
                    <a:gd name="connsiteX2-335" fmla="*/ 8750 w 10000"/>
                    <a:gd name="connsiteY2-336" fmla="*/ 8026 h 10000"/>
                    <a:gd name="connsiteX3-337" fmla="*/ 7000 w 10000"/>
                    <a:gd name="connsiteY3-338" fmla="*/ 8026 h 10000"/>
                    <a:gd name="connsiteX4-339" fmla="*/ 7500 w 10000"/>
                    <a:gd name="connsiteY4-340" fmla="*/ 8553 h 10000"/>
                    <a:gd name="connsiteX5-341" fmla="*/ 7000 w 10000"/>
                    <a:gd name="connsiteY5-342" fmla="*/ 9210 h 10000"/>
                    <a:gd name="connsiteX6-343" fmla="*/ 7249 w 10000"/>
                    <a:gd name="connsiteY6-344" fmla="*/ 10000 h 10000"/>
                    <a:gd name="connsiteX7-345" fmla="*/ 6250 w 10000"/>
                    <a:gd name="connsiteY7-346" fmla="*/ 9868 h 10000"/>
                    <a:gd name="connsiteX8-347" fmla="*/ 4750 w 10000"/>
                    <a:gd name="connsiteY8-348" fmla="*/ 9342 h 10000"/>
                    <a:gd name="connsiteX9-349" fmla="*/ 3000 w 10000"/>
                    <a:gd name="connsiteY9-350" fmla="*/ 9079 h 10000"/>
                    <a:gd name="connsiteX10-351" fmla="*/ 1750 w 10000"/>
                    <a:gd name="connsiteY10-352" fmla="*/ 8553 h 10000"/>
                    <a:gd name="connsiteX11-353" fmla="*/ 790 w 10000"/>
                    <a:gd name="connsiteY11-354" fmla="*/ 8726 h 10000"/>
                    <a:gd name="connsiteX12-355" fmla="*/ 500 w 10000"/>
                    <a:gd name="connsiteY12-356" fmla="*/ 8420 h 10000"/>
                    <a:gd name="connsiteX13-357" fmla="*/ 0 w 10000"/>
                    <a:gd name="connsiteY13-358" fmla="*/ 8289 h 10000"/>
                    <a:gd name="connsiteX14-359" fmla="*/ 250 w 10000"/>
                    <a:gd name="connsiteY14-360" fmla="*/ 8157 h 10000"/>
                    <a:gd name="connsiteX15-361" fmla="*/ 250 w 10000"/>
                    <a:gd name="connsiteY15-362" fmla="*/ 7762 h 10000"/>
                    <a:gd name="connsiteX16-363" fmla="*/ 0 w 10000"/>
                    <a:gd name="connsiteY16-364" fmla="*/ 7631 h 10000"/>
                    <a:gd name="connsiteX17-365" fmla="*/ 379 w 10000"/>
                    <a:gd name="connsiteY17-366" fmla="*/ 7437 h 10000"/>
                    <a:gd name="connsiteX18-367" fmla="*/ 592 w 10000"/>
                    <a:gd name="connsiteY18-368" fmla="*/ 7364 h 10000"/>
                    <a:gd name="connsiteX19-369" fmla="*/ 1500 w 10000"/>
                    <a:gd name="connsiteY19-370" fmla="*/ 7500 h 10000"/>
                    <a:gd name="connsiteX20-371" fmla="*/ 1500 w 10000"/>
                    <a:gd name="connsiteY20-372" fmla="*/ 5658 h 10000"/>
                    <a:gd name="connsiteX21-373" fmla="*/ 2750 w 10000"/>
                    <a:gd name="connsiteY21-374" fmla="*/ 5658 h 10000"/>
                    <a:gd name="connsiteX22-375" fmla="*/ 2750 w 10000"/>
                    <a:gd name="connsiteY22-376" fmla="*/ 5920 h 10000"/>
                    <a:gd name="connsiteX23-377" fmla="*/ 3500 w 10000"/>
                    <a:gd name="connsiteY23-378" fmla="*/ 5920 h 10000"/>
                    <a:gd name="connsiteX24-379" fmla="*/ 3500 w 10000"/>
                    <a:gd name="connsiteY24-380" fmla="*/ 5395 h 10000"/>
                    <a:gd name="connsiteX25-381" fmla="*/ 4999 w 10000"/>
                    <a:gd name="connsiteY25-382" fmla="*/ 5395 h 10000"/>
                    <a:gd name="connsiteX26-383" fmla="*/ 5129 w 10000"/>
                    <a:gd name="connsiteY26-384" fmla="*/ 4605 h 10000"/>
                    <a:gd name="connsiteX27-385" fmla="*/ 5250 w 10000"/>
                    <a:gd name="connsiteY27-386" fmla="*/ 4079 h 10000"/>
                    <a:gd name="connsiteX28-387" fmla="*/ 4500 w 10000"/>
                    <a:gd name="connsiteY28-388" fmla="*/ 3816 h 10000"/>
                    <a:gd name="connsiteX29-389" fmla="*/ 3500 w 10000"/>
                    <a:gd name="connsiteY29-390" fmla="*/ 3420 h 10000"/>
                    <a:gd name="connsiteX30-391" fmla="*/ 3000 w 10000"/>
                    <a:gd name="connsiteY30-392" fmla="*/ 3026 h 10000"/>
                    <a:gd name="connsiteX31-393" fmla="*/ 3250 w 10000"/>
                    <a:gd name="connsiteY31-394" fmla="*/ 2369 h 10000"/>
                    <a:gd name="connsiteX32-395" fmla="*/ 3750 w 10000"/>
                    <a:gd name="connsiteY32-396" fmla="*/ 2105 h 10000"/>
                    <a:gd name="connsiteX33-397" fmla="*/ 4500 w 10000"/>
                    <a:gd name="connsiteY33-398" fmla="*/ 2369 h 10000"/>
                    <a:gd name="connsiteX34-399" fmla="*/ 5500 w 10000"/>
                    <a:gd name="connsiteY34-400" fmla="*/ 2369 h 10000"/>
                    <a:gd name="connsiteX35-401" fmla="*/ 5750 w 10000"/>
                    <a:gd name="connsiteY35-402" fmla="*/ 1973 h 10000"/>
                    <a:gd name="connsiteX36-403" fmla="*/ 6250 w 10000"/>
                    <a:gd name="connsiteY36-404" fmla="*/ 1973 h 10000"/>
                    <a:gd name="connsiteX37-405" fmla="*/ 6000 w 10000"/>
                    <a:gd name="connsiteY37-406" fmla="*/ 1447 h 10000"/>
                    <a:gd name="connsiteX38-407" fmla="*/ 7750 w 10000"/>
                    <a:gd name="connsiteY38-408" fmla="*/ 526 h 10000"/>
                    <a:gd name="connsiteX39-409" fmla="*/ 7750 w 10000"/>
                    <a:gd name="connsiteY39-410" fmla="*/ 263 h 10000"/>
                    <a:gd name="connsiteX40-411" fmla="*/ 8750 w 10000"/>
                    <a:gd name="connsiteY40-412" fmla="*/ 263 h 10000"/>
                    <a:gd name="connsiteX41-413" fmla="*/ 9000 w 10000"/>
                    <a:gd name="connsiteY41-414" fmla="*/ 395 h 10000"/>
                    <a:gd name="connsiteX42-415" fmla="*/ 9250 w 10000"/>
                    <a:gd name="connsiteY42-416" fmla="*/ 21 h 10000"/>
                    <a:gd name="connsiteX43-417" fmla="*/ 9499 w 10000"/>
                    <a:gd name="connsiteY43-418" fmla="*/ 0 h 10000"/>
                    <a:gd name="connsiteX44-419" fmla="*/ 10000 w 10000"/>
                    <a:gd name="connsiteY44-420" fmla="*/ 395 h 10000"/>
                    <a:gd name="connsiteX45-421" fmla="*/ 10000 w 10000"/>
                    <a:gd name="connsiteY45-422" fmla="*/ 526 h 10000"/>
                    <a:gd name="connsiteX46-423" fmla="*/ 8750 w 10000"/>
                    <a:gd name="connsiteY46-424" fmla="*/ 1842 h 10000"/>
                    <a:gd name="connsiteX47-425" fmla="*/ 9250 w 10000"/>
                    <a:gd name="connsiteY47-426" fmla="*/ 2105 h 10000"/>
                    <a:gd name="connsiteX48-427" fmla="*/ 8750 w 10000"/>
                    <a:gd name="connsiteY48-428" fmla="*/ 3026 h 10000"/>
                    <a:gd name="connsiteX49-429" fmla="*/ 8500 w 10000"/>
                    <a:gd name="connsiteY49-430" fmla="*/ 4079 h 10000"/>
                    <a:gd name="connsiteX50-431" fmla="*/ 9000 w 10000"/>
                    <a:gd name="connsiteY50-432" fmla="*/ 4737 h 10000"/>
                    <a:gd name="connsiteX51-433" fmla="*/ 8250 w 10000"/>
                    <a:gd name="connsiteY51-434" fmla="*/ 5920 h 10000"/>
                    <a:gd name="connsiteX52-435" fmla="*/ 8500 w 10000"/>
                    <a:gd name="connsiteY52-436" fmla="*/ 6184 h 10000"/>
                    <a:gd name="connsiteX53-437" fmla="*/ 9000 w 10000"/>
                    <a:gd name="connsiteY53-438" fmla="*/ 7105 h 10000"/>
                    <a:gd name="connsiteX54-439" fmla="*/ 10000 w 10000"/>
                    <a:gd name="connsiteY54-440" fmla="*/ 7895 h 10000"/>
                    <a:gd name="connsiteX0-441" fmla="*/ 10000 w 10000"/>
                    <a:gd name="connsiteY0-442" fmla="*/ 7895 h 10000"/>
                    <a:gd name="connsiteX1-443" fmla="*/ 9250 w 10000"/>
                    <a:gd name="connsiteY1-444" fmla="*/ 8157 h 10000"/>
                    <a:gd name="connsiteX2-445" fmla="*/ 8750 w 10000"/>
                    <a:gd name="connsiteY2-446" fmla="*/ 8026 h 10000"/>
                    <a:gd name="connsiteX3-447" fmla="*/ 7000 w 10000"/>
                    <a:gd name="connsiteY3-448" fmla="*/ 8026 h 10000"/>
                    <a:gd name="connsiteX4-449" fmla="*/ 7500 w 10000"/>
                    <a:gd name="connsiteY4-450" fmla="*/ 8553 h 10000"/>
                    <a:gd name="connsiteX5-451" fmla="*/ 7000 w 10000"/>
                    <a:gd name="connsiteY5-452" fmla="*/ 9210 h 10000"/>
                    <a:gd name="connsiteX6-453" fmla="*/ 7249 w 10000"/>
                    <a:gd name="connsiteY6-454" fmla="*/ 10000 h 10000"/>
                    <a:gd name="connsiteX7-455" fmla="*/ 6250 w 10000"/>
                    <a:gd name="connsiteY7-456" fmla="*/ 9868 h 10000"/>
                    <a:gd name="connsiteX8-457" fmla="*/ 4750 w 10000"/>
                    <a:gd name="connsiteY8-458" fmla="*/ 9342 h 10000"/>
                    <a:gd name="connsiteX9-459" fmla="*/ 3000 w 10000"/>
                    <a:gd name="connsiteY9-460" fmla="*/ 9079 h 10000"/>
                    <a:gd name="connsiteX10-461" fmla="*/ 1750 w 10000"/>
                    <a:gd name="connsiteY10-462" fmla="*/ 8553 h 10000"/>
                    <a:gd name="connsiteX11-463" fmla="*/ 790 w 10000"/>
                    <a:gd name="connsiteY11-464" fmla="*/ 8726 h 10000"/>
                    <a:gd name="connsiteX12-465" fmla="*/ 500 w 10000"/>
                    <a:gd name="connsiteY12-466" fmla="*/ 8420 h 10000"/>
                    <a:gd name="connsiteX13-467" fmla="*/ 0 w 10000"/>
                    <a:gd name="connsiteY13-468" fmla="*/ 8289 h 10000"/>
                    <a:gd name="connsiteX14-469" fmla="*/ 250 w 10000"/>
                    <a:gd name="connsiteY14-470" fmla="*/ 8157 h 10000"/>
                    <a:gd name="connsiteX15-471" fmla="*/ 250 w 10000"/>
                    <a:gd name="connsiteY15-472" fmla="*/ 7762 h 10000"/>
                    <a:gd name="connsiteX16-473" fmla="*/ 0 w 10000"/>
                    <a:gd name="connsiteY16-474" fmla="*/ 7631 h 10000"/>
                    <a:gd name="connsiteX17-475" fmla="*/ 379 w 10000"/>
                    <a:gd name="connsiteY17-476" fmla="*/ 7437 h 10000"/>
                    <a:gd name="connsiteX18-477" fmla="*/ 592 w 10000"/>
                    <a:gd name="connsiteY18-478" fmla="*/ 7364 h 10000"/>
                    <a:gd name="connsiteX19-479" fmla="*/ 1500 w 10000"/>
                    <a:gd name="connsiteY19-480" fmla="*/ 7500 h 10000"/>
                    <a:gd name="connsiteX20-481" fmla="*/ 1500 w 10000"/>
                    <a:gd name="connsiteY20-482" fmla="*/ 5658 h 10000"/>
                    <a:gd name="connsiteX21-483" fmla="*/ 2750 w 10000"/>
                    <a:gd name="connsiteY21-484" fmla="*/ 5658 h 10000"/>
                    <a:gd name="connsiteX22-485" fmla="*/ 2750 w 10000"/>
                    <a:gd name="connsiteY22-486" fmla="*/ 5920 h 10000"/>
                    <a:gd name="connsiteX23-487" fmla="*/ 3500 w 10000"/>
                    <a:gd name="connsiteY23-488" fmla="*/ 5920 h 10000"/>
                    <a:gd name="connsiteX24-489" fmla="*/ 3500 w 10000"/>
                    <a:gd name="connsiteY24-490" fmla="*/ 5395 h 10000"/>
                    <a:gd name="connsiteX25-491" fmla="*/ 4999 w 10000"/>
                    <a:gd name="connsiteY25-492" fmla="*/ 5395 h 10000"/>
                    <a:gd name="connsiteX26-493" fmla="*/ 5129 w 10000"/>
                    <a:gd name="connsiteY26-494" fmla="*/ 4605 h 10000"/>
                    <a:gd name="connsiteX27-495" fmla="*/ 5250 w 10000"/>
                    <a:gd name="connsiteY27-496" fmla="*/ 4079 h 10000"/>
                    <a:gd name="connsiteX28-497" fmla="*/ 4500 w 10000"/>
                    <a:gd name="connsiteY28-498" fmla="*/ 3816 h 10000"/>
                    <a:gd name="connsiteX29-499" fmla="*/ 3500 w 10000"/>
                    <a:gd name="connsiteY29-500" fmla="*/ 3420 h 10000"/>
                    <a:gd name="connsiteX30-501" fmla="*/ 3000 w 10000"/>
                    <a:gd name="connsiteY30-502" fmla="*/ 3026 h 10000"/>
                    <a:gd name="connsiteX31-503" fmla="*/ 3250 w 10000"/>
                    <a:gd name="connsiteY31-504" fmla="*/ 2369 h 10000"/>
                    <a:gd name="connsiteX32-505" fmla="*/ 3750 w 10000"/>
                    <a:gd name="connsiteY32-506" fmla="*/ 2105 h 10000"/>
                    <a:gd name="connsiteX33-507" fmla="*/ 4500 w 10000"/>
                    <a:gd name="connsiteY33-508" fmla="*/ 2369 h 10000"/>
                    <a:gd name="connsiteX34-509" fmla="*/ 5500 w 10000"/>
                    <a:gd name="connsiteY34-510" fmla="*/ 2369 h 10000"/>
                    <a:gd name="connsiteX35-511" fmla="*/ 5750 w 10000"/>
                    <a:gd name="connsiteY35-512" fmla="*/ 1973 h 10000"/>
                    <a:gd name="connsiteX36-513" fmla="*/ 6250 w 10000"/>
                    <a:gd name="connsiteY36-514" fmla="*/ 1973 h 10000"/>
                    <a:gd name="connsiteX37-515" fmla="*/ 6000 w 10000"/>
                    <a:gd name="connsiteY37-516" fmla="*/ 1447 h 10000"/>
                    <a:gd name="connsiteX38-517" fmla="*/ 7750 w 10000"/>
                    <a:gd name="connsiteY38-518" fmla="*/ 526 h 10000"/>
                    <a:gd name="connsiteX39-519" fmla="*/ 7750 w 10000"/>
                    <a:gd name="connsiteY39-520" fmla="*/ 263 h 10000"/>
                    <a:gd name="connsiteX40-521" fmla="*/ 8750 w 10000"/>
                    <a:gd name="connsiteY40-522" fmla="*/ 263 h 10000"/>
                    <a:gd name="connsiteX41-523" fmla="*/ 9000 w 10000"/>
                    <a:gd name="connsiteY41-524" fmla="*/ 269 h 10000"/>
                    <a:gd name="connsiteX42-525" fmla="*/ 9250 w 10000"/>
                    <a:gd name="connsiteY42-526" fmla="*/ 21 h 10000"/>
                    <a:gd name="connsiteX43-527" fmla="*/ 9499 w 10000"/>
                    <a:gd name="connsiteY43-528" fmla="*/ 0 h 10000"/>
                    <a:gd name="connsiteX44-529" fmla="*/ 10000 w 10000"/>
                    <a:gd name="connsiteY44-530" fmla="*/ 395 h 10000"/>
                    <a:gd name="connsiteX45-531" fmla="*/ 10000 w 10000"/>
                    <a:gd name="connsiteY45-532" fmla="*/ 526 h 10000"/>
                    <a:gd name="connsiteX46-533" fmla="*/ 8750 w 10000"/>
                    <a:gd name="connsiteY46-534" fmla="*/ 1842 h 10000"/>
                    <a:gd name="connsiteX47-535" fmla="*/ 9250 w 10000"/>
                    <a:gd name="connsiteY47-536" fmla="*/ 2105 h 10000"/>
                    <a:gd name="connsiteX48-537" fmla="*/ 8750 w 10000"/>
                    <a:gd name="connsiteY48-538" fmla="*/ 3026 h 10000"/>
                    <a:gd name="connsiteX49-539" fmla="*/ 8500 w 10000"/>
                    <a:gd name="connsiteY49-540" fmla="*/ 4079 h 10000"/>
                    <a:gd name="connsiteX50-541" fmla="*/ 9000 w 10000"/>
                    <a:gd name="connsiteY50-542" fmla="*/ 4737 h 10000"/>
                    <a:gd name="connsiteX51-543" fmla="*/ 8250 w 10000"/>
                    <a:gd name="connsiteY51-544" fmla="*/ 5920 h 10000"/>
                    <a:gd name="connsiteX52-545" fmla="*/ 8500 w 10000"/>
                    <a:gd name="connsiteY52-546" fmla="*/ 6184 h 10000"/>
                    <a:gd name="connsiteX53-547" fmla="*/ 9000 w 10000"/>
                    <a:gd name="connsiteY53-548" fmla="*/ 7105 h 10000"/>
                    <a:gd name="connsiteX54-549" fmla="*/ 10000 w 10000"/>
                    <a:gd name="connsiteY54-550" fmla="*/ 7895 h 10000"/>
                    <a:gd name="connsiteX0-551" fmla="*/ 10000 w 10000"/>
                    <a:gd name="connsiteY0-552" fmla="*/ 7895 h 10000"/>
                    <a:gd name="connsiteX1-553" fmla="*/ 9250 w 10000"/>
                    <a:gd name="connsiteY1-554" fmla="*/ 8157 h 10000"/>
                    <a:gd name="connsiteX2-555" fmla="*/ 8750 w 10000"/>
                    <a:gd name="connsiteY2-556" fmla="*/ 8026 h 10000"/>
                    <a:gd name="connsiteX3-557" fmla="*/ 7000 w 10000"/>
                    <a:gd name="connsiteY3-558" fmla="*/ 8026 h 10000"/>
                    <a:gd name="connsiteX4-559" fmla="*/ 7500 w 10000"/>
                    <a:gd name="connsiteY4-560" fmla="*/ 8553 h 10000"/>
                    <a:gd name="connsiteX5-561" fmla="*/ 7000 w 10000"/>
                    <a:gd name="connsiteY5-562" fmla="*/ 9210 h 10000"/>
                    <a:gd name="connsiteX6-563" fmla="*/ 7249 w 10000"/>
                    <a:gd name="connsiteY6-564" fmla="*/ 10000 h 10000"/>
                    <a:gd name="connsiteX7-565" fmla="*/ 6250 w 10000"/>
                    <a:gd name="connsiteY7-566" fmla="*/ 9868 h 10000"/>
                    <a:gd name="connsiteX8-567" fmla="*/ 4750 w 10000"/>
                    <a:gd name="connsiteY8-568" fmla="*/ 9342 h 10000"/>
                    <a:gd name="connsiteX9-569" fmla="*/ 3000 w 10000"/>
                    <a:gd name="connsiteY9-570" fmla="*/ 9079 h 10000"/>
                    <a:gd name="connsiteX10-571" fmla="*/ 1750 w 10000"/>
                    <a:gd name="connsiteY10-572" fmla="*/ 8553 h 10000"/>
                    <a:gd name="connsiteX11-573" fmla="*/ 790 w 10000"/>
                    <a:gd name="connsiteY11-574" fmla="*/ 8726 h 10000"/>
                    <a:gd name="connsiteX12-575" fmla="*/ 500 w 10000"/>
                    <a:gd name="connsiteY12-576" fmla="*/ 8420 h 10000"/>
                    <a:gd name="connsiteX13-577" fmla="*/ 0 w 10000"/>
                    <a:gd name="connsiteY13-578" fmla="*/ 8289 h 10000"/>
                    <a:gd name="connsiteX14-579" fmla="*/ 250 w 10000"/>
                    <a:gd name="connsiteY14-580" fmla="*/ 8157 h 10000"/>
                    <a:gd name="connsiteX15-581" fmla="*/ 250 w 10000"/>
                    <a:gd name="connsiteY15-582" fmla="*/ 7762 h 10000"/>
                    <a:gd name="connsiteX16-583" fmla="*/ 0 w 10000"/>
                    <a:gd name="connsiteY16-584" fmla="*/ 7631 h 10000"/>
                    <a:gd name="connsiteX17-585" fmla="*/ 379 w 10000"/>
                    <a:gd name="connsiteY17-586" fmla="*/ 7437 h 10000"/>
                    <a:gd name="connsiteX18-587" fmla="*/ 592 w 10000"/>
                    <a:gd name="connsiteY18-588" fmla="*/ 7364 h 10000"/>
                    <a:gd name="connsiteX19-589" fmla="*/ 1500 w 10000"/>
                    <a:gd name="connsiteY19-590" fmla="*/ 7500 h 10000"/>
                    <a:gd name="connsiteX20-591" fmla="*/ 1500 w 10000"/>
                    <a:gd name="connsiteY20-592" fmla="*/ 5658 h 10000"/>
                    <a:gd name="connsiteX21-593" fmla="*/ 2750 w 10000"/>
                    <a:gd name="connsiteY21-594" fmla="*/ 5658 h 10000"/>
                    <a:gd name="connsiteX22-595" fmla="*/ 2750 w 10000"/>
                    <a:gd name="connsiteY22-596" fmla="*/ 5920 h 10000"/>
                    <a:gd name="connsiteX23-597" fmla="*/ 3500 w 10000"/>
                    <a:gd name="connsiteY23-598" fmla="*/ 5920 h 10000"/>
                    <a:gd name="connsiteX24-599" fmla="*/ 3500 w 10000"/>
                    <a:gd name="connsiteY24-600" fmla="*/ 5395 h 10000"/>
                    <a:gd name="connsiteX25-601" fmla="*/ 4999 w 10000"/>
                    <a:gd name="connsiteY25-602" fmla="*/ 5395 h 10000"/>
                    <a:gd name="connsiteX26-603" fmla="*/ 5129 w 10000"/>
                    <a:gd name="connsiteY26-604" fmla="*/ 4605 h 10000"/>
                    <a:gd name="connsiteX27-605" fmla="*/ 5250 w 10000"/>
                    <a:gd name="connsiteY27-606" fmla="*/ 4079 h 10000"/>
                    <a:gd name="connsiteX28-607" fmla="*/ 4500 w 10000"/>
                    <a:gd name="connsiteY28-608" fmla="*/ 3816 h 10000"/>
                    <a:gd name="connsiteX29-609" fmla="*/ 3500 w 10000"/>
                    <a:gd name="connsiteY29-610" fmla="*/ 3420 h 10000"/>
                    <a:gd name="connsiteX30-611" fmla="*/ 3000 w 10000"/>
                    <a:gd name="connsiteY30-612" fmla="*/ 3026 h 10000"/>
                    <a:gd name="connsiteX31-613" fmla="*/ 3250 w 10000"/>
                    <a:gd name="connsiteY31-614" fmla="*/ 2369 h 10000"/>
                    <a:gd name="connsiteX32-615" fmla="*/ 3750 w 10000"/>
                    <a:gd name="connsiteY32-616" fmla="*/ 2105 h 10000"/>
                    <a:gd name="connsiteX33-617" fmla="*/ 4500 w 10000"/>
                    <a:gd name="connsiteY33-618" fmla="*/ 2369 h 10000"/>
                    <a:gd name="connsiteX34-619" fmla="*/ 5500 w 10000"/>
                    <a:gd name="connsiteY34-620" fmla="*/ 2369 h 10000"/>
                    <a:gd name="connsiteX35-621" fmla="*/ 5750 w 10000"/>
                    <a:gd name="connsiteY35-622" fmla="*/ 1973 h 10000"/>
                    <a:gd name="connsiteX36-623" fmla="*/ 6250 w 10000"/>
                    <a:gd name="connsiteY36-624" fmla="*/ 1973 h 10000"/>
                    <a:gd name="connsiteX37-625" fmla="*/ 6000 w 10000"/>
                    <a:gd name="connsiteY37-626" fmla="*/ 1447 h 10000"/>
                    <a:gd name="connsiteX38-627" fmla="*/ 7750 w 10000"/>
                    <a:gd name="connsiteY38-628" fmla="*/ 526 h 10000"/>
                    <a:gd name="connsiteX39-629" fmla="*/ 7750 w 10000"/>
                    <a:gd name="connsiteY39-630" fmla="*/ 263 h 10000"/>
                    <a:gd name="connsiteX40-631" fmla="*/ 8750 w 10000"/>
                    <a:gd name="connsiteY40-632" fmla="*/ 263 h 10000"/>
                    <a:gd name="connsiteX41-633" fmla="*/ 9000 w 10000"/>
                    <a:gd name="connsiteY41-634" fmla="*/ 269 h 10000"/>
                    <a:gd name="connsiteX42-635" fmla="*/ 9250 w 10000"/>
                    <a:gd name="connsiteY42-636" fmla="*/ 21 h 10000"/>
                    <a:gd name="connsiteX43-637" fmla="*/ 9499 w 10000"/>
                    <a:gd name="connsiteY43-638" fmla="*/ 0 h 10000"/>
                    <a:gd name="connsiteX44-639" fmla="*/ 9976 w 10000"/>
                    <a:gd name="connsiteY44-640" fmla="*/ 206 h 10000"/>
                    <a:gd name="connsiteX45-641" fmla="*/ 10000 w 10000"/>
                    <a:gd name="connsiteY45-642" fmla="*/ 526 h 10000"/>
                    <a:gd name="connsiteX46-643" fmla="*/ 8750 w 10000"/>
                    <a:gd name="connsiteY46-644" fmla="*/ 1842 h 10000"/>
                    <a:gd name="connsiteX47-645" fmla="*/ 9250 w 10000"/>
                    <a:gd name="connsiteY47-646" fmla="*/ 2105 h 10000"/>
                    <a:gd name="connsiteX48-647" fmla="*/ 8750 w 10000"/>
                    <a:gd name="connsiteY48-648" fmla="*/ 3026 h 10000"/>
                    <a:gd name="connsiteX49-649" fmla="*/ 8500 w 10000"/>
                    <a:gd name="connsiteY49-650" fmla="*/ 4079 h 10000"/>
                    <a:gd name="connsiteX50-651" fmla="*/ 9000 w 10000"/>
                    <a:gd name="connsiteY50-652" fmla="*/ 4737 h 10000"/>
                    <a:gd name="connsiteX51-653" fmla="*/ 8250 w 10000"/>
                    <a:gd name="connsiteY51-654" fmla="*/ 5920 h 10000"/>
                    <a:gd name="connsiteX52-655" fmla="*/ 8500 w 10000"/>
                    <a:gd name="connsiteY52-656" fmla="*/ 6184 h 10000"/>
                    <a:gd name="connsiteX53-657" fmla="*/ 9000 w 10000"/>
                    <a:gd name="connsiteY53-658" fmla="*/ 7105 h 10000"/>
                    <a:gd name="connsiteX54-659" fmla="*/ 10000 w 10000"/>
                    <a:gd name="connsiteY54-660" fmla="*/ 7895 h 10000"/>
                    <a:gd name="connsiteX0-661" fmla="*/ 10000 w 10000"/>
                    <a:gd name="connsiteY0-662" fmla="*/ 7895 h 10000"/>
                    <a:gd name="connsiteX1-663" fmla="*/ 9250 w 10000"/>
                    <a:gd name="connsiteY1-664" fmla="*/ 8157 h 10000"/>
                    <a:gd name="connsiteX2-665" fmla="*/ 8750 w 10000"/>
                    <a:gd name="connsiteY2-666" fmla="*/ 8026 h 10000"/>
                    <a:gd name="connsiteX3-667" fmla="*/ 7000 w 10000"/>
                    <a:gd name="connsiteY3-668" fmla="*/ 8026 h 10000"/>
                    <a:gd name="connsiteX4-669" fmla="*/ 7500 w 10000"/>
                    <a:gd name="connsiteY4-670" fmla="*/ 8553 h 10000"/>
                    <a:gd name="connsiteX5-671" fmla="*/ 7000 w 10000"/>
                    <a:gd name="connsiteY5-672" fmla="*/ 9210 h 10000"/>
                    <a:gd name="connsiteX6-673" fmla="*/ 7249 w 10000"/>
                    <a:gd name="connsiteY6-674" fmla="*/ 10000 h 10000"/>
                    <a:gd name="connsiteX7-675" fmla="*/ 6250 w 10000"/>
                    <a:gd name="connsiteY7-676" fmla="*/ 9868 h 10000"/>
                    <a:gd name="connsiteX8-677" fmla="*/ 4750 w 10000"/>
                    <a:gd name="connsiteY8-678" fmla="*/ 9342 h 10000"/>
                    <a:gd name="connsiteX9-679" fmla="*/ 3000 w 10000"/>
                    <a:gd name="connsiteY9-680" fmla="*/ 9079 h 10000"/>
                    <a:gd name="connsiteX10-681" fmla="*/ 1750 w 10000"/>
                    <a:gd name="connsiteY10-682" fmla="*/ 8553 h 10000"/>
                    <a:gd name="connsiteX11-683" fmla="*/ 790 w 10000"/>
                    <a:gd name="connsiteY11-684" fmla="*/ 8726 h 10000"/>
                    <a:gd name="connsiteX12-685" fmla="*/ 500 w 10000"/>
                    <a:gd name="connsiteY12-686" fmla="*/ 8420 h 10000"/>
                    <a:gd name="connsiteX13-687" fmla="*/ 0 w 10000"/>
                    <a:gd name="connsiteY13-688" fmla="*/ 8289 h 10000"/>
                    <a:gd name="connsiteX14-689" fmla="*/ 250 w 10000"/>
                    <a:gd name="connsiteY14-690" fmla="*/ 8157 h 10000"/>
                    <a:gd name="connsiteX15-691" fmla="*/ 250 w 10000"/>
                    <a:gd name="connsiteY15-692" fmla="*/ 7762 h 10000"/>
                    <a:gd name="connsiteX16-693" fmla="*/ 0 w 10000"/>
                    <a:gd name="connsiteY16-694" fmla="*/ 7631 h 10000"/>
                    <a:gd name="connsiteX17-695" fmla="*/ 379 w 10000"/>
                    <a:gd name="connsiteY17-696" fmla="*/ 7437 h 10000"/>
                    <a:gd name="connsiteX18-697" fmla="*/ 592 w 10000"/>
                    <a:gd name="connsiteY18-698" fmla="*/ 7364 h 10000"/>
                    <a:gd name="connsiteX19-699" fmla="*/ 1500 w 10000"/>
                    <a:gd name="connsiteY19-700" fmla="*/ 7500 h 10000"/>
                    <a:gd name="connsiteX20-701" fmla="*/ 1500 w 10000"/>
                    <a:gd name="connsiteY20-702" fmla="*/ 5658 h 10000"/>
                    <a:gd name="connsiteX21-703" fmla="*/ 2750 w 10000"/>
                    <a:gd name="connsiteY21-704" fmla="*/ 5658 h 10000"/>
                    <a:gd name="connsiteX22-705" fmla="*/ 2750 w 10000"/>
                    <a:gd name="connsiteY22-706" fmla="*/ 5920 h 10000"/>
                    <a:gd name="connsiteX23-707" fmla="*/ 3500 w 10000"/>
                    <a:gd name="connsiteY23-708" fmla="*/ 5920 h 10000"/>
                    <a:gd name="connsiteX24-709" fmla="*/ 3500 w 10000"/>
                    <a:gd name="connsiteY24-710" fmla="*/ 5395 h 10000"/>
                    <a:gd name="connsiteX25-711" fmla="*/ 4999 w 10000"/>
                    <a:gd name="connsiteY25-712" fmla="*/ 5395 h 10000"/>
                    <a:gd name="connsiteX26-713" fmla="*/ 5129 w 10000"/>
                    <a:gd name="connsiteY26-714" fmla="*/ 4605 h 10000"/>
                    <a:gd name="connsiteX27-715" fmla="*/ 5250 w 10000"/>
                    <a:gd name="connsiteY27-716" fmla="*/ 4079 h 10000"/>
                    <a:gd name="connsiteX28-717" fmla="*/ 4500 w 10000"/>
                    <a:gd name="connsiteY28-718" fmla="*/ 3816 h 10000"/>
                    <a:gd name="connsiteX29-719" fmla="*/ 3500 w 10000"/>
                    <a:gd name="connsiteY29-720" fmla="*/ 3420 h 10000"/>
                    <a:gd name="connsiteX30-721" fmla="*/ 3024 w 10000"/>
                    <a:gd name="connsiteY30-722" fmla="*/ 3183 h 10000"/>
                    <a:gd name="connsiteX31-723" fmla="*/ 3250 w 10000"/>
                    <a:gd name="connsiteY31-724" fmla="*/ 2369 h 10000"/>
                    <a:gd name="connsiteX32-725" fmla="*/ 3750 w 10000"/>
                    <a:gd name="connsiteY32-726" fmla="*/ 2105 h 10000"/>
                    <a:gd name="connsiteX33-727" fmla="*/ 4500 w 10000"/>
                    <a:gd name="connsiteY33-728" fmla="*/ 2369 h 10000"/>
                    <a:gd name="connsiteX34-729" fmla="*/ 5500 w 10000"/>
                    <a:gd name="connsiteY34-730" fmla="*/ 2369 h 10000"/>
                    <a:gd name="connsiteX35-731" fmla="*/ 5750 w 10000"/>
                    <a:gd name="connsiteY35-732" fmla="*/ 1973 h 10000"/>
                    <a:gd name="connsiteX36-733" fmla="*/ 6250 w 10000"/>
                    <a:gd name="connsiteY36-734" fmla="*/ 1973 h 10000"/>
                    <a:gd name="connsiteX37-735" fmla="*/ 6000 w 10000"/>
                    <a:gd name="connsiteY37-736" fmla="*/ 1447 h 10000"/>
                    <a:gd name="connsiteX38-737" fmla="*/ 7750 w 10000"/>
                    <a:gd name="connsiteY38-738" fmla="*/ 526 h 10000"/>
                    <a:gd name="connsiteX39-739" fmla="*/ 7750 w 10000"/>
                    <a:gd name="connsiteY39-740" fmla="*/ 263 h 10000"/>
                    <a:gd name="connsiteX40-741" fmla="*/ 8750 w 10000"/>
                    <a:gd name="connsiteY40-742" fmla="*/ 263 h 10000"/>
                    <a:gd name="connsiteX41-743" fmla="*/ 9000 w 10000"/>
                    <a:gd name="connsiteY41-744" fmla="*/ 269 h 10000"/>
                    <a:gd name="connsiteX42-745" fmla="*/ 9250 w 10000"/>
                    <a:gd name="connsiteY42-746" fmla="*/ 21 h 10000"/>
                    <a:gd name="connsiteX43-747" fmla="*/ 9499 w 10000"/>
                    <a:gd name="connsiteY43-748" fmla="*/ 0 h 10000"/>
                    <a:gd name="connsiteX44-749" fmla="*/ 9976 w 10000"/>
                    <a:gd name="connsiteY44-750" fmla="*/ 206 h 10000"/>
                    <a:gd name="connsiteX45-751" fmla="*/ 10000 w 10000"/>
                    <a:gd name="connsiteY45-752" fmla="*/ 526 h 10000"/>
                    <a:gd name="connsiteX46-753" fmla="*/ 8750 w 10000"/>
                    <a:gd name="connsiteY46-754" fmla="*/ 1842 h 10000"/>
                    <a:gd name="connsiteX47-755" fmla="*/ 9250 w 10000"/>
                    <a:gd name="connsiteY47-756" fmla="*/ 2105 h 10000"/>
                    <a:gd name="connsiteX48-757" fmla="*/ 8750 w 10000"/>
                    <a:gd name="connsiteY48-758" fmla="*/ 3026 h 10000"/>
                    <a:gd name="connsiteX49-759" fmla="*/ 8500 w 10000"/>
                    <a:gd name="connsiteY49-760" fmla="*/ 4079 h 10000"/>
                    <a:gd name="connsiteX50-761" fmla="*/ 9000 w 10000"/>
                    <a:gd name="connsiteY50-762" fmla="*/ 4737 h 10000"/>
                    <a:gd name="connsiteX51-763" fmla="*/ 8250 w 10000"/>
                    <a:gd name="connsiteY51-764" fmla="*/ 5920 h 10000"/>
                    <a:gd name="connsiteX52-765" fmla="*/ 8500 w 10000"/>
                    <a:gd name="connsiteY52-766" fmla="*/ 6184 h 10000"/>
                    <a:gd name="connsiteX53-767" fmla="*/ 9000 w 10000"/>
                    <a:gd name="connsiteY53-768" fmla="*/ 7105 h 10000"/>
                    <a:gd name="connsiteX54-769" fmla="*/ 10000 w 10000"/>
                    <a:gd name="connsiteY54-770" fmla="*/ 7895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Lst>
                  <a:rect l="l" t="t" r="r" b="b"/>
                  <a:pathLst>
                    <a:path w="10000" h="10000">
                      <a:moveTo>
                        <a:pt x="10000" y="7895"/>
                      </a:moveTo>
                      <a:lnTo>
                        <a:pt x="9250" y="8157"/>
                      </a:lnTo>
                      <a:lnTo>
                        <a:pt x="8750" y="8026"/>
                      </a:lnTo>
                      <a:lnTo>
                        <a:pt x="7000" y="8026"/>
                      </a:lnTo>
                      <a:lnTo>
                        <a:pt x="7500" y="8553"/>
                      </a:lnTo>
                      <a:lnTo>
                        <a:pt x="7000" y="9210"/>
                      </a:lnTo>
                      <a:lnTo>
                        <a:pt x="7249" y="10000"/>
                      </a:lnTo>
                      <a:lnTo>
                        <a:pt x="6250" y="9868"/>
                      </a:lnTo>
                      <a:lnTo>
                        <a:pt x="4750" y="9342"/>
                      </a:lnTo>
                      <a:lnTo>
                        <a:pt x="3000" y="9079"/>
                      </a:lnTo>
                      <a:lnTo>
                        <a:pt x="1750" y="8553"/>
                      </a:lnTo>
                      <a:lnTo>
                        <a:pt x="790" y="8726"/>
                      </a:lnTo>
                      <a:lnTo>
                        <a:pt x="500" y="8420"/>
                      </a:lnTo>
                      <a:lnTo>
                        <a:pt x="0" y="8289"/>
                      </a:lnTo>
                      <a:lnTo>
                        <a:pt x="250" y="8157"/>
                      </a:lnTo>
                      <a:lnTo>
                        <a:pt x="250" y="7762"/>
                      </a:lnTo>
                      <a:lnTo>
                        <a:pt x="0" y="7631"/>
                      </a:lnTo>
                      <a:lnTo>
                        <a:pt x="379" y="7437"/>
                      </a:lnTo>
                      <a:cubicBezTo>
                        <a:pt x="410" y="7439"/>
                        <a:pt x="561" y="7362"/>
                        <a:pt x="592" y="7364"/>
                      </a:cubicBezTo>
                      <a:lnTo>
                        <a:pt x="1500" y="7500"/>
                      </a:lnTo>
                      <a:lnTo>
                        <a:pt x="1500" y="5658"/>
                      </a:lnTo>
                      <a:lnTo>
                        <a:pt x="2750" y="5658"/>
                      </a:lnTo>
                      <a:lnTo>
                        <a:pt x="2750" y="5920"/>
                      </a:lnTo>
                      <a:lnTo>
                        <a:pt x="3500" y="5920"/>
                      </a:lnTo>
                      <a:lnTo>
                        <a:pt x="3500" y="5395"/>
                      </a:lnTo>
                      <a:lnTo>
                        <a:pt x="4999" y="5395"/>
                      </a:lnTo>
                      <a:cubicBezTo>
                        <a:pt x="5083" y="5131"/>
                        <a:pt x="5046" y="4869"/>
                        <a:pt x="5129" y="4605"/>
                      </a:cubicBezTo>
                      <a:cubicBezTo>
                        <a:pt x="5169" y="4430"/>
                        <a:pt x="5210" y="4254"/>
                        <a:pt x="5250" y="4079"/>
                      </a:cubicBezTo>
                      <a:lnTo>
                        <a:pt x="4500" y="3816"/>
                      </a:lnTo>
                      <a:lnTo>
                        <a:pt x="3500" y="3420"/>
                      </a:lnTo>
                      <a:lnTo>
                        <a:pt x="3024" y="3183"/>
                      </a:lnTo>
                      <a:cubicBezTo>
                        <a:pt x="3107" y="2964"/>
                        <a:pt x="3167" y="2588"/>
                        <a:pt x="3250" y="2369"/>
                      </a:cubicBezTo>
                      <a:lnTo>
                        <a:pt x="3750" y="2105"/>
                      </a:lnTo>
                      <a:lnTo>
                        <a:pt x="4500" y="2369"/>
                      </a:lnTo>
                      <a:lnTo>
                        <a:pt x="5500" y="2369"/>
                      </a:lnTo>
                      <a:lnTo>
                        <a:pt x="5750" y="1973"/>
                      </a:lnTo>
                      <a:lnTo>
                        <a:pt x="6250" y="1973"/>
                      </a:lnTo>
                      <a:lnTo>
                        <a:pt x="6000" y="1447"/>
                      </a:lnTo>
                      <a:lnTo>
                        <a:pt x="7750" y="526"/>
                      </a:lnTo>
                      <a:lnTo>
                        <a:pt x="7750" y="263"/>
                      </a:lnTo>
                      <a:lnTo>
                        <a:pt x="8750" y="263"/>
                      </a:lnTo>
                      <a:lnTo>
                        <a:pt x="9000" y="269"/>
                      </a:lnTo>
                      <a:cubicBezTo>
                        <a:pt x="9083" y="144"/>
                        <a:pt x="9167" y="146"/>
                        <a:pt x="9250" y="21"/>
                      </a:cubicBezTo>
                      <a:lnTo>
                        <a:pt x="9499" y="0"/>
                      </a:lnTo>
                      <a:lnTo>
                        <a:pt x="9976" y="206"/>
                      </a:lnTo>
                      <a:cubicBezTo>
                        <a:pt x="9984" y="313"/>
                        <a:pt x="9992" y="419"/>
                        <a:pt x="10000" y="526"/>
                      </a:cubicBezTo>
                      <a:lnTo>
                        <a:pt x="8750" y="1842"/>
                      </a:lnTo>
                      <a:lnTo>
                        <a:pt x="9250" y="2105"/>
                      </a:lnTo>
                      <a:lnTo>
                        <a:pt x="8750" y="3026"/>
                      </a:lnTo>
                      <a:cubicBezTo>
                        <a:pt x="8667" y="3377"/>
                        <a:pt x="8583" y="3728"/>
                        <a:pt x="8500" y="4079"/>
                      </a:cubicBezTo>
                      <a:lnTo>
                        <a:pt x="9000" y="4737"/>
                      </a:lnTo>
                      <a:lnTo>
                        <a:pt x="8250" y="5920"/>
                      </a:lnTo>
                      <a:lnTo>
                        <a:pt x="8500" y="6184"/>
                      </a:lnTo>
                      <a:lnTo>
                        <a:pt x="9000" y="7105"/>
                      </a:lnTo>
                      <a:lnTo>
                        <a:pt x="10000" y="7895"/>
                      </a:lnTo>
                    </a:path>
                  </a:pathLst>
                </a:cu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t="100000" r="100000"/>
                  </a:path>
                  <a:tileRect l="-100000" b="-100000"/>
                </a:gradFill>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r>
                    <a:rPr lang="zh-CN" altLang="en-US" sz="1200" dirty="0">
                      <a:solidFill>
                        <a:srgbClr val="002060"/>
                      </a:solidFill>
                      <a:latin typeface="微软雅黑" panose="020B0503020204020204" pitchFamily="34" charset="-122"/>
                      <a:ea typeface="微软雅黑" panose="020B0503020204020204" pitchFamily="34" charset="-122"/>
                    </a:rPr>
                    <a:t>陕西</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33" name="Freeform 32"/>
                <p:cNvSpPr/>
                <p:nvPr/>
              </p:nvSpPr>
              <p:spPr bwMode="invGray">
                <a:xfrm>
                  <a:off x="4996458" y="3895771"/>
                  <a:ext cx="496862" cy="769168"/>
                </a:xfrm>
                <a:custGeom>
                  <a:avLst/>
                  <a:gdLst>
                    <a:gd name="T0" fmla="*/ 2147483647 w 177"/>
                    <a:gd name="T1" fmla="*/ 2147483647 h 313"/>
                    <a:gd name="T2" fmla="*/ 2147483647 w 177"/>
                    <a:gd name="T3" fmla="*/ 2147483647 h 313"/>
                    <a:gd name="T4" fmla="*/ 2147483647 w 177"/>
                    <a:gd name="T5" fmla="*/ 2147483647 h 313"/>
                    <a:gd name="T6" fmla="*/ 2147483647 w 177"/>
                    <a:gd name="T7" fmla="*/ 2147483647 h 313"/>
                    <a:gd name="T8" fmla="*/ 2147483647 w 177"/>
                    <a:gd name="T9" fmla="*/ 0 h 313"/>
                    <a:gd name="T10" fmla="*/ 2147483647 w 177"/>
                    <a:gd name="T11" fmla="*/ 2147483647 h 313"/>
                    <a:gd name="T12" fmla="*/ 2147483647 w 177"/>
                    <a:gd name="T13" fmla="*/ 2147483647 h 313"/>
                    <a:gd name="T14" fmla="*/ 2147483647 w 177"/>
                    <a:gd name="T15" fmla="*/ 2147483647 h 313"/>
                    <a:gd name="T16" fmla="*/ 2147483647 w 177"/>
                    <a:gd name="T17" fmla="*/ 2147483647 h 313"/>
                    <a:gd name="T18" fmla="*/ 0 w 177"/>
                    <a:gd name="T19" fmla="*/ 2147483647 h 313"/>
                    <a:gd name="T20" fmla="*/ 2147483647 w 177"/>
                    <a:gd name="T21" fmla="*/ 2147483647 h 313"/>
                    <a:gd name="T22" fmla="*/ 2147483647 w 177"/>
                    <a:gd name="T23" fmla="*/ 2147483647 h 313"/>
                    <a:gd name="T24" fmla="*/ 2147483647 w 177"/>
                    <a:gd name="T25" fmla="*/ 2147483647 h 313"/>
                    <a:gd name="T26" fmla="*/ 2147483647 w 177"/>
                    <a:gd name="T27" fmla="*/ 2147483647 h 313"/>
                    <a:gd name="T28" fmla="*/ 2147483647 w 177"/>
                    <a:gd name="T29" fmla="*/ 2147483647 h 313"/>
                    <a:gd name="T30" fmla="*/ 2147483647 w 177"/>
                    <a:gd name="T31" fmla="*/ 2147483647 h 313"/>
                    <a:gd name="T32" fmla="*/ 2147483647 w 177"/>
                    <a:gd name="T33" fmla="*/ 2147483647 h 313"/>
                    <a:gd name="T34" fmla="*/ 2147483647 w 177"/>
                    <a:gd name="T35" fmla="*/ 2147483647 h 313"/>
                    <a:gd name="T36" fmla="*/ 2147483647 w 177"/>
                    <a:gd name="T37" fmla="*/ 2147483647 h 313"/>
                    <a:gd name="T38" fmla="*/ 2147483647 w 177"/>
                    <a:gd name="T39" fmla="*/ 2147483647 h 313"/>
                    <a:gd name="T40" fmla="*/ 2147483647 w 177"/>
                    <a:gd name="T41" fmla="*/ 2147483647 h 313"/>
                    <a:gd name="T42" fmla="*/ 2147483647 w 177"/>
                    <a:gd name="T43" fmla="*/ 2147483647 h 313"/>
                    <a:gd name="T44" fmla="*/ 2147483647 w 177"/>
                    <a:gd name="T45" fmla="*/ 2147483647 h 313"/>
                    <a:gd name="T46" fmla="*/ 2147483647 w 177"/>
                    <a:gd name="T47" fmla="*/ 2147483647 h 313"/>
                    <a:gd name="T48" fmla="*/ 2147483647 w 177"/>
                    <a:gd name="T49" fmla="*/ 2147483647 h 313"/>
                    <a:gd name="T50" fmla="*/ 2147483647 w 177"/>
                    <a:gd name="T51" fmla="*/ 2147483647 h 313"/>
                    <a:gd name="T52" fmla="*/ 2147483647 w 177"/>
                    <a:gd name="T53" fmla="*/ 2147483647 h 313"/>
                    <a:gd name="T54" fmla="*/ 2147483647 w 177"/>
                    <a:gd name="T55" fmla="*/ 2147483647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 name="connsiteX0" fmla="*/ 9944 w 9944"/>
                    <a:gd name="connsiteY0" fmla="*/ 3834 h 9968"/>
                    <a:gd name="connsiteX1" fmla="*/ 9040 w 9944"/>
                    <a:gd name="connsiteY1" fmla="*/ 3323 h 9968"/>
                    <a:gd name="connsiteX2" fmla="*/ 6780 w 9944"/>
                    <a:gd name="connsiteY2" fmla="*/ 2812 h 9968"/>
                    <a:gd name="connsiteX3" fmla="*/ 7684 w 9944"/>
                    <a:gd name="connsiteY3" fmla="*/ 1022 h 9968"/>
                    <a:gd name="connsiteX4" fmla="*/ 7232 w 9944"/>
                    <a:gd name="connsiteY4" fmla="*/ 0 h 9968"/>
                    <a:gd name="connsiteX5" fmla="*/ 4068 w 9944"/>
                    <a:gd name="connsiteY5" fmla="*/ 1606 h 9968"/>
                    <a:gd name="connsiteX6" fmla="*/ 3616 w 9944"/>
                    <a:gd name="connsiteY6" fmla="*/ 3578 h 9968"/>
                    <a:gd name="connsiteX7" fmla="*/ 2260 w 9944"/>
                    <a:gd name="connsiteY7" fmla="*/ 3834 h 9968"/>
                    <a:gd name="connsiteX8" fmla="*/ 452 w 9944"/>
                    <a:gd name="connsiteY8" fmla="*/ 4601 h 9968"/>
                    <a:gd name="connsiteX9" fmla="*/ 0 w 9944"/>
                    <a:gd name="connsiteY9" fmla="*/ 5367 h 9968"/>
                    <a:gd name="connsiteX10" fmla="*/ 2260 w 9944"/>
                    <a:gd name="connsiteY10" fmla="*/ 6134 h 9968"/>
                    <a:gd name="connsiteX11" fmla="*/ 2260 w 9944"/>
                    <a:gd name="connsiteY11" fmla="*/ 7157 h 9968"/>
                    <a:gd name="connsiteX12" fmla="*/ 2712 w 9944"/>
                    <a:gd name="connsiteY12" fmla="*/ 7668 h 9968"/>
                    <a:gd name="connsiteX13" fmla="*/ 2260 w 9944"/>
                    <a:gd name="connsiteY13" fmla="*/ 8435 h 9968"/>
                    <a:gd name="connsiteX14" fmla="*/ 2712 w 9944"/>
                    <a:gd name="connsiteY14" fmla="*/ 8946 h 9968"/>
                    <a:gd name="connsiteX15" fmla="*/ 5424 w 9944"/>
                    <a:gd name="connsiteY15" fmla="*/ 9968 h 9968"/>
                    <a:gd name="connsiteX16" fmla="*/ 6328 w 9944"/>
                    <a:gd name="connsiteY16" fmla="*/ 9968 h 9968"/>
                    <a:gd name="connsiteX17" fmla="*/ 6328 w 9944"/>
                    <a:gd name="connsiteY17" fmla="*/ 9457 h 9968"/>
                    <a:gd name="connsiteX18" fmla="*/ 7232 w 9944"/>
                    <a:gd name="connsiteY18" fmla="*/ 8690 h 9968"/>
                    <a:gd name="connsiteX19" fmla="*/ 6780 w 9944"/>
                    <a:gd name="connsiteY19" fmla="*/ 7668 h 9968"/>
                    <a:gd name="connsiteX20" fmla="*/ 6328 w 9944"/>
                    <a:gd name="connsiteY20" fmla="*/ 7668 h 9968"/>
                    <a:gd name="connsiteX21" fmla="*/ 5876 w 9944"/>
                    <a:gd name="connsiteY21" fmla="*/ 6645 h 9968"/>
                    <a:gd name="connsiteX22" fmla="*/ 6780 w 9944"/>
                    <a:gd name="connsiteY22" fmla="*/ 6645 h 9968"/>
                    <a:gd name="connsiteX23" fmla="*/ 6780 w 9944"/>
                    <a:gd name="connsiteY23" fmla="*/ 5623 h 9968"/>
                    <a:gd name="connsiteX24" fmla="*/ 7684 w 9944"/>
                    <a:gd name="connsiteY24" fmla="*/ 5623 h 9968"/>
                    <a:gd name="connsiteX25" fmla="*/ 8588 w 9944"/>
                    <a:gd name="connsiteY25" fmla="*/ 5879 h 9968"/>
                    <a:gd name="connsiteX26" fmla="*/ 9040 w 9944"/>
                    <a:gd name="connsiteY26" fmla="*/ 4345 h 9968"/>
                    <a:gd name="connsiteX27" fmla="*/ 9944 w 9944"/>
                    <a:gd name="connsiteY27" fmla="*/ 3834 h 9968"/>
                    <a:gd name="connsiteX0-1" fmla="*/ 10000 w 10000"/>
                    <a:gd name="connsiteY0-2" fmla="*/ 3846 h 10000"/>
                    <a:gd name="connsiteX1-3" fmla="*/ 9091 w 10000"/>
                    <a:gd name="connsiteY1-4" fmla="*/ 3334 h 10000"/>
                    <a:gd name="connsiteX2-5" fmla="*/ 6818 w 10000"/>
                    <a:gd name="connsiteY2-6" fmla="*/ 2821 h 10000"/>
                    <a:gd name="connsiteX3-7" fmla="*/ 7727 w 10000"/>
                    <a:gd name="connsiteY3-8" fmla="*/ 1025 h 10000"/>
                    <a:gd name="connsiteX4-9" fmla="*/ 7273 w 10000"/>
                    <a:gd name="connsiteY4-10" fmla="*/ 0 h 10000"/>
                    <a:gd name="connsiteX5-11" fmla="*/ 4091 w 10000"/>
                    <a:gd name="connsiteY5-12" fmla="*/ 1611 h 10000"/>
                    <a:gd name="connsiteX6-13" fmla="*/ 3636 w 10000"/>
                    <a:gd name="connsiteY6-14" fmla="*/ 3589 h 10000"/>
                    <a:gd name="connsiteX7-15" fmla="*/ 2273 w 10000"/>
                    <a:gd name="connsiteY7-16" fmla="*/ 3846 h 10000"/>
                    <a:gd name="connsiteX8-17" fmla="*/ 455 w 10000"/>
                    <a:gd name="connsiteY8-18" fmla="*/ 4616 h 10000"/>
                    <a:gd name="connsiteX9-19" fmla="*/ 0 w 10000"/>
                    <a:gd name="connsiteY9-20" fmla="*/ 5384 h 10000"/>
                    <a:gd name="connsiteX10-21" fmla="*/ 2273 w 10000"/>
                    <a:gd name="connsiteY10-22" fmla="*/ 6154 h 10000"/>
                    <a:gd name="connsiteX11-23" fmla="*/ 2273 w 10000"/>
                    <a:gd name="connsiteY11-24" fmla="*/ 7180 h 10000"/>
                    <a:gd name="connsiteX12-25" fmla="*/ 2727 w 10000"/>
                    <a:gd name="connsiteY12-26" fmla="*/ 7693 h 10000"/>
                    <a:gd name="connsiteX13-27" fmla="*/ 2273 w 10000"/>
                    <a:gd name="connsiteY13-28" fmla="*/ 8462 h 10000"/>
                    <a:gd name="connsiteX14-29" fmla="*/ 2727 w 10000"/>
                    <a:gd name="connsiteY14-30" fmla="*/ 8975 h 10000"/>
                    <a:gd name="connsiteX15-31" fmla="*/ 5455 w 10000"/>
                    <a:gd name="connsiteY15-32" fmla="*/ 10000 h 10000"/>
                    <a:gd name="connsiteX16-33" fmla="*/ 6364 w 10000"/>
                    <a:gd name="connsiteY16-34" fmla="*/ 10000 h 10000"/>
                    <a:gd name="connsiteX17-35" fmla="*/ 6364 w 10000"/>
                    <a:gd name="connsiteY17-36" fmla="*/ 9487 h 10000"/>
                    <a:gd name="connsiteX18-37" fmla="*/ 7273 w 10000"/>
                    <a:gd name="connsiteY18-38" fmla="*/ 8718 h 10000"/>
                    <a:gd name="connsiteX19-39" fmla="*/ 6818 w 10000"/>
                    <a:gd name="connsiteY19-40" fmla="*/ 7693 h 10000"/>
                    <a:gd name="connsiteX20-41" fmla="*/ 6364 w 10000"/>
                    <a:gd name="connsiteY20-42" fmla="*/ 7693 h 10000"/>
                    <a:gd name="connsiteX21-43" fmla="*/ 5909 w 10000"/>
                    <a:gd name="connsiteY21-44" fmla="*/ 6666 h 10000"/>
                    <a:gd name="connsiteX22-45" fmla="*/ 6818 w 10000"/>
                    <a:gd name="connsiteY22-46" fmla="*/ 6666 h 10000"/>
                    <a:gd name="connsiteX23-47" fmla="*/ 6818 w 10000"/>
                    <a:gd name="connsiteY23-48" fmla="*/ 5641 h 10000"/>
                    <a:gd name="connsiteX24-49" fmla="*/ 7727 w 10000"/>
                    <a:gd name="connsiteY24-50" fmla="*/ 5641 h 10000"/>
                    <a:gd name="connsiteX25-51" fmla="*/ 8858 w 10000"/>
                    <a:gd name="connsiteY25-52" fmla="*/ 5745 h 10000"/>
                    <a:gd name="connsiteX26-53" fmla="*/ 9091 w 10000"/>
                    <a:gd name="connsiteY26-54" fmla="*/ 4359 h 10000"/>
                    <a:gd name="connsiteX27-55" fmla="*/ 10000 w 10000"/>
                    <a:gd name="connsiteY27-56" fmla="*/ 3846 h 10000"/>
                    <a:gd name="connsiteX0-57" fmla="*/ 10000 w 10000"/>
                    <a:gd name="connsiteY0-58" fmla="*/ 3846 h 10000"/>
                    <a:gd name="connsiteX1-59" fmla="*/ 9091 w 10000"/>
                    <a:gd name="connsiteY1-60" fmla="*/ 3334 h 10000"/>
                    <a:gd name="connsiteX2-61" fmla="*/ 6818 w 10000"/>
                    <a:gd name="connsiteY2-62" fmla="*/ 2821 h 10000"/>
                    <a:gd name="connsiteX3-63" fmla="*/ 7727 w 10000"/>
                    <a:gd name="connsiteY3-64" fmla="*/ 1025 h 10000"/>
                    <a:gd name="connsiteX4-65" fmla="*/ 7273 w 10000"/>
                    <a:gd name="connsiteY4-66" fmla="*/ 0 h 10000"/>
                    <a:gd name="connsiteX5-67" fmla="*/ 4091 w 10000"/>
                    <a:gd name="connsiteY5-68" fmla="*/ 1611 h 10000"/>
                    <a:gd name="connsiteX6-69" fmla="*/ 3636 w 10000"/>
                    <a:gd name="connsiteY6-70" fmla="*/ 3589 h 10000"/>
                    <a:gd name="connsiteX7-71" fmla="*/ 2273 w 10000"/>
                    <a:gd name="connsiteY7-72" fmla="*/ 3846 h 10000"/>
                    <a:gd name="connsiteX8-73" fmla="*/ 455 w 10000"/>
                    <a:gd name="connsiteY8-74" fmla="*/ 4616 h 10000"/>
                    <a:gd name="connsiteX9-75" fmla="*/ 0 w 10000"/>
                    <a:gd name="connsiteY9-76" fmla="*/ 5384 h 10000"/>
                    <a:gd name="connsiteX10-77" fmla="*/ 2273 w 10000"/>
                    <a:gd name="connsiteY10-78" fmla="*/ 6154 h 10000"/>
                    <a:gd name="connsiteX11-79" fmla="*/ 2273 w 10000"/>
                    <a:gd name="connsiteY11-80" fmla="*/ 7180 h 10000"/>
                    <a:gd name="connsiteX12-81" fmla="*/ 2727 w 10000"/>
                    <a:gd name="connsiteY12-82" fmla="*/ 7693 h 10000"/>
                    <a:gd name="connsiteX13-83" fmla="*/ 2273 w 10000"/>
                    <a:gd name="connsiteY13-84" fmla="*/ 8462 h 10000"/>
                    <a:gd name="connsiteX14-85" fmla="*/ 2727 w 10000"/>
                    <a:gd name="connsiteY14-86" fmla="*/ 8975 h 10000"/>
                    <a:gd name="connsiteX15-87" fmla="*/ 5455 w 10000"/>
                    <a:gd name="connsiteY15-88" fmla="*/ 10000 h 10000"/>
                    <a:gd name="connsiteX16-89" fmla="*/ 6364 w 10000"/>
                    <a:gd name="connsiteY16-90" fmla="*/ 10000 h 10000"/>
                    <a:gd name="connsiteX17-91" fmla="*/ 6364 w 10000"/>
                    <a:gd name="connsiteY17-92" fmla="*/ 9487 h 10000"/>
                    <a:gd name="connsiteX18-93" fmla="*/ 7273 w 10000"/>
                    <a:gd name="connsiteY18-94" fmla="*/ 8718 h 10000"/>
                    <a:gd name="connsiteX19-95" fmla="*/ 6818 w 10000"/>
                    <a:gd name="connsiteY19-96" fmla="*/ 7693 h 10000"/>
                    <a:gd name="connsiteX20-97" fmla="*/ 6364 w 10000"/>
                    <a:gd name="connsiteY20-98" fmla="*/ 7693 h 10000"/>
                    <a:gd name="connsiteX21-99" fmla="*/ 5909 w 10000"/>
                    <a:gd name="connsiteY21-100" fmla="*/ 6666 h 10000"/>
                    <a:gd name="connsiteX22-101" fmla="*/ 6818 w 10000"/>
                    <a:gd name="connsiteY22-102" fmla="*/ 6666 h 10000"/>
                    <a:gd name="connsiteX23-103" fmla="*/ 6818 w 10000"/>
                    <a:gd name="connsiteY23-104" fmla="*/ 5641 h 10000"/>
                    <a:gd name="connsiteX24-105" fmla="*/ 8660 w 10000"/>
                    <a:gd name="connsiteY24-106" fmla="*/ 5916 h 10000"/>
                    <a:gd name="connsiteX25-107" fmla="*/ 8858 w 10000"/>
                    <a:gd name="connsiteY25-108" fmla="*/ 5745 h 10000"/>
                    <a:gd name="connsiteX26-109" fmla="*/ 9091 w 10000"/>
                    <a:gd name="connsiteY26-110" fmla="*/ 4359 h 10000"/>
                    <a:gd name="connsiteX27-111" fmla="*/ 10000 w 10000"/>
                    <a:gd name="connsiteY27-112" fmla="*/ 3846 h 10000"/>
                    <a:gd name="connsiteX0-113" fmla="*/ 10000 w 10000"/>
                    <a:gd name="connsiteY0-114" fmla="*/ 3846 h 10000"/>
                    <a:gd name="connsiteX1-115" fmla="*/ 9091 w 10000"/>
                    <a:gd name="connsiteY1-116" fmla="*/ 3334 h 10000"/>
                    <a:gd name="connsiteX2-117" fmla="*/ 6818 w 10000"/>
                    <a:gd name="connsiteY2-118" fmla="*/ 2821 h 10000"/>
                    <a:gd name="connsiteX3-119" fmla="*/ 7727 w 10000"/>
                    <a:gd name="connsiteY3-120" fmla="*/ 1025 h 10000"/>
                    <a:gd name="connsiteX4-121" fmla="*/ 7273 w 10000"/>
                    <a:gd name="connsiteY4-122" fmla="*/ 0 h 10000"/>
                    <a:gd name="connsiteX5-123" fmla="*/ 4091 w 10000"/>
                    <a:gd name="connsiteY5-124" fmla="*/ 1611 h 10000"/>
                    <a:gd name="connsiteX6-125" fmla="*/ 3636 w 10000"/>
                    <a:gd name="connsiteY6-126" fmla="*/ 3589 h 10000"/>
                    <a:gd name="connsiteX7-127" fmla="*/ 2273 w 10000"/>
                    <a:gd name="connsiteY7-128" fmla="*/ 3846 h 10000"/>
                    <a:gd name="connsiteX8-129" fmla="*/ 455 w 10000"/>
                    <a:gd name="connsiteY8-130" fmla="*/ 4616 h 10000"/>
                    <a:gd name="connsiteX9-131" fmla="*/ 0 w 10000"/>
                    <a:gd name="connsiteY9-132" fmla="*/ 5384 h 10000"/>
                    <a:gd name="connsiteX10-133" fmla="*/ 2673 w 10000"/>
                    <a:gd name="connsiteY10-134" fmla="*/ 6246 h 10000"/>
                    <a:gd name="connsiteX11-135" fmla="*/ 2273 w 10000"/>
                    <a:gd name="connsiteY11-136" fmla="*/ 7180 h 10000"/>
                    <a:gd name="connsiteX12-137" fmla="*/ 2727 w 10000"/>
                    <a:gd name="connsiteY12-138" fmla="*/ 7693 h 10000"/>
                    <a:gd name="connsiteX13-139" fmla="*/ 2273 w 10000"/>
                    <a:gd name="connsiteY13-140" fmla="*/ 8462 h 10000"/>
                    <a:gd name="connsiteX14-141" fmla="*/ 2727 w 10000"/>
                    <a:gd name="connsiteY14-142" fmla="*/ 8975 h 10000"/>
                    <a:gd name="connsiteX15-143" fmla="*/ 5455 w 10000"/>
                    <a:gd name="connsiteY15-144" fmla="*/ 10000 h 10000"/>
                    <a:gd name="connsiteX16-145" fmla="*/ 6364 w 10000"/>
                    <a:gd name="connsiteY16-146" fmla="*/ 10000 h 10000"/>
                    <a:gd name="connsiteX17-147" fmla="*/ 6364 w 10000"/>
                    <a:gd name="connsiteY17-148" fmla="*/ 9487 h 10000"/>
                    <a:gd name="connsiteX18-149" fmla="*/ 7273 w 10000"/>
                    <a:gd name="connsiteY18-150" fmla="*/ 8718 h 10000"/>
                    <a:gd name="connsiteX19-151" fmla="*/ 6818 w 10000"/>
                    <a:gd name="connsiteY19-152" fmla="*/ 7693 h 10000"/>
                    <a:gd name="connsiteX20-153" fmla="*/ 6364 w 10000"/>
                    <a:gd name="connsiteY20-154" fmla="*/ 7693 h 10000"/>
                    <a:gd name="connsiteX21-155" fmla="*/ 5909 w 10000"/>
                    <a:gd name="connsiteY21-156" fmla="*/ 6666 h 10000"/>
                    <a:gd name="connsiteX22-157" fmla="*/ 6818 w 10000"/>
                    <a:gd name="connsiteY22-158" fmla="*/ 6666 h 10000"/>
                    <a:gd name="connsiteX23-159" fmla="*/ 6818 w 10000"/>
                    <a:gd name="connsiteY23-160" fmla="*/ 5641 h 10000"/>
                    <a:gd name="connsiteX24-161" fmla="*/ 8660 w 10000"/>
                    <a:gd name="connsiteY24-162" fmla="*/ 5916 h 10000"/>
                    <a:gd name="connsiteX25-163" fmla="*/ 8858 w 10000"/>
                    <a:gd name="connsiteY25-164" fmla="*/ 5745 h 10000"/>
                    <a:gd name="connsiteX26-165" fmla="*/ 9091 w 10000"/>
                    <a:gd name="connsiteY26-166" fmla="*/ 4359 h 10000"/>
                    <a:gd name="connsiteX27-167" fmla="*/ 10000 w 10000"/>
                    <a:gd name="connsiteY27-168" fmla="*/ 3846 h 10000"/>
                    <a:gd name="connsiteX0-169" fmla="*/ 10000 w 10000"/>
                    <a:gd name="connsiteY0-170" fmla="*/ 3846 h 10000"/>
                    <a:gd name="connsiteX1-171" fmla="*/ 9091 w 10000"/>
                    <a:gd name="connsiteY1-172" fmla="*/ 3334 h 10000"/>
                    <a:gd name="connsiteX2-173" fmla="*/ 6818 w 10000"/>
                    <a:gd name="connsiteY2-174" fmla="*/ 2821 h 10000"/>
                    <a:gd name="connsiteX3-175" fmla="*/ 7727 w 10000"/>
                    <a:gd name="connsiteY3-176" fmla="*/ 1025 h 10000"/>
                    <a:gd name="connsiteX4-177" fmla="*/ 7273 w 10000"/>
                    <a:gd name="connsiteY4-178" fmla="*/ 0 h 10000"/>
                    <a:gd name="connsiteX5-179" fmla="*/ 4091 w 10000"/>
                    <a:gd name="connsiteY5-180" fmla="*/ 1611 h 10000"/>
                    <a:gd name="connsiteX6-181" fmla="*/ 3636 w 10000"/>
                    <a:gd name="connsiteY6-182" fmla="*/ 3589 h 10000"/>
                    <a:gd name="connsiteX7-183" fmla="*/ 2273 w 10000"/>
                    <a:gd name="connsiteY7-184" fmla="*/ 3846 h 10000"/>
                    <a:gd name="connsiteX8-185" fmla="*/ 455 w 10000"/>
                    <a:gd name="connsiteY8-186" fmla="*/ 4616 h 10000"/>
                    <a:gd name="connsiteX9-187" fmla="*/ 0 w 10000"/>
                    <a:gd name="connsiteY9-188" fmla="*/ 5384 h 10000"/>
                    <a:gd name="connsiteX10-189" fmla="*/ 2673 w 10000"/>
                    <a:gd name="connsiteY10-190" fmla="*/ 6246 h 10000"/>
                    <a:gd name="connsiteX11-191" fmla="*/ 2273 w 10000"/>
                    <a:gd name="connsiteY11-192" fmla="*/ 7180 h 10000"/>
                    <a:gd name="connsiteX12-193" fmla="*/ 2860 w 10000"/>
                    <a:gd name="connsiteY12-194" fmla="*/ 7479 h 10000"/>
                    <a:gd name="connsiteX13-195" fmla="*/ 2273 w 10000"/>
                    <a:gd name="connsiteY13-196" fmla="*/ 8462 h 10000"/>
                    <a:gd name="connsiteX14-197" fmla="*/ 2727 w 10000"/>
                    <a:gd name="connsiteY14-198" fmla="*/ 8975 h 10000"/>
                    <a:gd name="connsiteX15-199" fmla="*/ 5455 w 10000"/>
                    <a:gd name="connsiteY15-200" fmla="*/ 10000 h 10000"/>
                    <a:gd name="connsiteX16-201" fmla="*/ 6364 w 10000"/>
                    <a:gd name="connsiteY16-202" fmla="*/ 10000 h 10000"/>
                    <a:gd name="connsiteX17-203" fmla="*/ 6364 w 10000"/>
                    <a:gd name="connsiteY17-204" fmla="*/ 9487 h 10000"/>
                    <a:gd name="connsiteX18-205" fmla="*/ 7273 w 10000"/>
                    <a:gd name="connsiteY18-206" fmla="*/ 8718 h 10000"/>
                    <a:gd name="connsiteX19-207" fmla="*/ 6818 w 10000"/>
                    <a:gd name="connsiteY19-208" fmla="*/ 7693 h 10000"/>
                    <a:gd name="connsiteX20-209" fmla="*/ 6364 w 10000"/>
                    <a:gd name="connsiteY20-210" fmla="*/ 7693 h 10000"/>
                    <a:gd name="connsiteX21-211" fmla="*/ 5909 w 10000"/>
                    <a:gd name="connsiteY21-212" fmla="*/ 6666 h 10000"/>
                    <a:gd name="connsiteX22-213" fmla="*/ 6818 w 10000"/>
                    <a:gd name="connsiteY22-214" fmla="*/ 6666 h 10000"/>
                    <a:gd name="connsiteX23-215" fmla="*/ 6818 w 10000"/>
                    <a:gd name="connsiteY23-216" fmla="*/ 5641 h 10000"/>
                    <a:gd name="connsiteX24-217" fmla="*/ 8660 w 10000"/>
                    <a:gd name="connsiteY24-218" fmla="*/ 5916 h 10000"/>
                    <a:gd name="connsiteX25-219" fmla="*/ 8858 w 10000"/>
                    <a:gd name="connsiteY25-220" fmla="*/ 5745 h 10000"/>
                    <a:gd name="connsiteX26-221" fmla="*/ 9091 w 10000"/>
                    <a:gd name="connsiteY26-222" fmla="*/ 4359 h 10000"/>
                    <a:gd name="connsiteX27-223" fmla="*/ 10000 w 10000"/>
                    <a:gd name="connsiteY27-224" fmla="*/ 3846 h 10000"/>
                    <a:gd name="connsiteX0-225" fmla="*/ 10000 w 10000"/>
                    <a:gd name="connsiteY0-226" fmla="*/ 3846 h 10000"/>
                    <a:gd name="connsiteX1-227" fmla="*/ 9091 w 10000"/>
                    <a:gd name="connsiteY1-228" fmla="*/ 3334 h 10000"/>
                    <a:gd name="connsiteX2-229" fmla="*/ 6818 w 10000"/>
                    <a:gd name="connsiteY2-230" fmla="*/ 2821 h 10000"/>
                    <a:gd name="connsiteX3-231" fmla="*/ 7727 w 10000"/>
                    <a:gd name="connsiteY3-232" fmla="*/ 1025 h 10000"/>
                    <a:gd name="connsiteX4-233" fmla="*/ 7273 w 10000"/>
                    <a:gd name="connsiteY4-234" fmla="*/ 0 h 10000"/>
                    <a:gd name="connsiteX5-235" fmla="*/ 4091 w 10000"/>
                    <a:gd name="connsiteY5-236" fmla="*/ 1611 h 10000"/>
                    <a:gd name="connsiteX6-237" fmla="*/ 3636 w 10000"/>
                    <a:gd name="connsiteY6-238" fmla="*/ 3589 h 10000"/>
                    <a:gd name="connsiteX7-239" fmla="*/ 2273 w 10000"/>
                    <a:gd name="connsiteY7-240" fmla="*/ 3846 h 10000"/>
                    <a:gd name="connsiteX8-241" fmla="*/ 455 w 10000"/>
                    <a:gd name="connsiteY8-242" fmla="*/ 4616 h 10000"/>
                    <a:gd name="connsiteX9-243" fmla="*/ 0 w 10000"/>
                    <a:gd name="connsiteY9-244" fmla="*/ 5384 h 10000"/>
                    <a:gd name="connsiteX10-245" fmla="*/ 2673 w 10000"/>
                    <a:gd name="connsiteY10-246" fmla="*/ 6246 h 10000"/>
                    <a:gd name="connsiteX11-247" fmla="*/ 2273 w 10000"/>
                    <a:gd name="connsiteY11-248" fmla="*/ 7180 h 10000"/>
                    <a:gd name="connsiteX12-249" fmla="*/ 2860 w 10000"/>
                    <a:gd name="connsiteY12-250" fmla="*/ 7479 h 10000"/>
                    <a:gd name="connsiteX13-251" fmla="*/ 2229 w 10000"/>
                    <a:gd name="connsiteY13-252" fmla="*/ 8279 h 10000"/>
                    <a:gd name="connsiteX14-253" fmla="*/ 2727 w 10000"/>
                    <a:gd name="connsiteY14-254" fmla="*/ 8975 h 10000"/>
                    <a:gd name="connsiteX15-255" fmla="*/ 5455 w 10000"/>
                    <a:gd name="connsiteY15-256" fmla="*/ 10000 h 10000"/>
                    <a:gd name="connsiteX16-257" fmla="*/ 6364 w 10000"/>
                    <a:gd name="connsiteY16-258" fmla="*/ 10000 h 10000"/>
                    <a:gd name="connsiteX17-259" fmla="*/ 6364 w 10000"/>
                    <a:gd name="connsiteY17-260" fmla="*/ 9487 h 10000"/>
                    <a:gd name="connsiteX18-261" fmla="*/ 7273 w 10000"/>
                    <a:gd name="connsiteY18-262" fmla="*/ 8718 h 10000"/>
                    <a:gd name="connsiteX19-263" fmla="*/ 6818 w 10000"/>
                    <a:gd name="connsiteY19-264" fmla="*/ 7693 h 10000"/>
                    <a:gd name="connsiteX20-265" fmla="*/ 6364 w 10000"/>
                    <a:gd name="connsiteY20-266" fmla="*/ 7693 h 10000"/>
                    <a:gd name="connsiteX21-267" fmla="*/ 5909 w 10000"/>
                    <a:gd name="connsiteY21-268" fmla="*/ 6666 h 10000"/>
                    <a:gd name="connsiteX22-269" fmla="*/ 6818 w 10000"/>
                    <a:gd name="connsiteY22-270" fmla="*/ 6666 h 10000"/>
                    <a:gd name="connsiteX23-271" fmla="*/ 6818 w 10000"/>
                    <a:gd name="connsiteY23-272" fmla="*/ 5641 h 10000"/>
                    <a:gd name="connsiteX24-273" fmla="*/ 8660 w 10000"/>
                    <a:gd name="connsiteY24-274" fmla="*/ 5916 h 10000"/>
                    <a:gd name="connsiteX25-275" fmla="*/ 8858 w 10000"/>
                    <a:gd name="connsiteY25-276" fmla="*/ 5745 h 10000"/>
                    <a:gd name="connsiteX26-277" fmla="*/ 9091 w 10000"/>
                    <a:gd name="connsiteY26-278" fmla="*/ 4359 h 10000"/>
                    <a:gd name="connsiteX27-279" fmla="*/ 10000 w 10000"/>
                    <a:gd name="connsiteY27-280" fmla="*/ 3846 h 10000"/>
                    <a:gd name="connsiteX0-281" fmla="*/ 10000 w 10000"/>
                    <a:gd name="connsiteY0-282" fmla="*/ 3846 h 10000"/>
                    <a:gd name="connsiteX1-283" fmla="*/ 9091 w 10000"/>
                    <a:gd name="connsiteY1-284" fmla="*/ 3334 h 10000"/>
                    <a:gd name="connsiteX2-285" fmla="*/ 6818 w 10000"/>
                    <a:gd name="connsiteY2-286" fmla="*/ 2821 h 10000"/>
                    <a:gd name="connsiteX3-287" fmla="*/ 7727 w 10000"/>
                    <a:gd name="connsiteY3-288" fmla="*/ 1025 h 10000"/>
                    <a:gd name="connsiteX4-289" fmla="*/ 7273 w 10000"/>
                    <a:gd name="connsiteY4-290" fmla="*/ 0 h 10000"/>
                    <a:gd name="connsiteX5-291" fmla="*/ 4091 w 10000"/>
                    <a:gd name="connsiteY5-292" fmla="*/ 1611 h 10000"/>
                    <a:gd name="connsiteX6-293" fmla="*/ 3636 w 10000"/>
                    <a:gd name="connsiteY6-294" fmla="*/ 3589 h 10000"/>
                    <a:gd name="connsiteX7-295" fmla="*/ 2273 w 10000"/>
                    <a:gd name="connsiteY7-296" fmla="*/ 3846 h 10000"/>
                    <a:gd name="connsiteX8-297" fmla="*/ 455 w 10000"/>
                    <a:gd name="connsiteY8-298" fmla="*/ 4616 h 10000"/>
                    <a:gd name="connsiteX9-299" fmla="*/ 0 w 10000"/>
                    <a:gd name="connsiteY9-300" fmla="*/ 5384 h 10000"/>
                    <a:gd name="connsiteX10-301" fmla="*/ 2673 w 10000"/>
                    <a:gd name="connsiteY10-302" fmla="*/ 6246 h 10000"/>
                    <a:gd name="connsiteX11-303" fmla="*/ 2273 w 10000"/>
                    <a:gd name="connsiteY11-304" fmla="*/ 7180 h 10000"/>
                    <a:gd name="connsiteX12-305" fmla="*/ 2860 w 10000"/>
                    <a:gd name="connsiteY12-306" fmla="*/ 7479 h 10000"/>
                    <a:gd name="connsiteX13-307" fmla="*/ 2229 w 10000"/>
                    <a:gd name="connsiteY13-308" fmla="*/ 8279 h 10000"/>
                    <a:gd name="connsiteX14-309" fmla="*/ 2727 w 10000"/>
                    <a:gd name="connsiteY14-310" fmla="*/ 8975 h 10000"/>
                    <a:gd name="connsiteX15-311" fmla="*/ 5810 w 10000"/>
                    <a:gd name="connsiteY15-312" fmla="*/ 10000 h 10000"/>
                    <a:gd name="connsiteX16-313" fmla="*/ 6364 w 10000"/>
                    <a:gd name="connsiteY16-314" fmla="*/ 10000 h 10000"/>
                    <a:gd name="connsiteX17-315" fmla="*/ 6364 w 10000"/>
                    <a:gd name="connsiteY17-316" fmla="*/ 9487 h 10000"/>
                    <a:gd name="connsiteX18-317" fmla="*/ 7273 w 10000"/>
                    <a:gd name="connsiteY18-318" fmla="*/ 8718 h 10000"/>
                    <a:gd name="connsiteX19-319" fmla="*/ 6818 w 10000"/>
                    <a:gd name="connsiteY19-320" fmla="*/ 7693 h 10000"/>
                    <a:gd name="connsiteX20-321" fmla="*/ 6364 w 10000"/>
                    <a:gd name="connsiteY20-322" fmla="*/ 7693 h 10000"/>
                    <a:gd name="connsiteX21-323" fmla="*/ 5909 w 10000"/>
                    <a:gd name="connsiteY21-324" fmla="*/ 6666 h 10000"/>
                    <a:gd name="connsiteX22-325" fmla="*/ 6818 w 10000"/>
                    <a:gd name="connsiteY22-326" fmla="*/ 6666 h 10000"/>
                    <a:gd name="connsiteX23-327" fmla="*/ 6818 w 10000"/>
                    <a:gd name="connsiteY23-328" fmla="*/ 5641 h 10000"/>
                    <a:gd name="connsiteX24-329" fmla="*/ 8660 w 10000"/>
                    <a:gd name="connsiteY24-330" fmla="*/ 5916 h 10000"/>
                    <a:gd name="connsiteX25-331" fmla="*/ 8858 w 10000"/>
                    <a:gd name="connsiteY25-332" fmla="*/ 5745 h 10000"/>
                    <a:gd name="connsiteX26-333" fmla="*/ 9091 w 10000"/>
                    <a:gd name="connsiteY26-334" fmla="*/ 4359 h 10000"/>
                    <a:gd name="connsiteX27-335" fmla="*/ 10000 w 10000"/>
                    <a:gd name="connsiteY27-336" fmla="*/ 3846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Lst>
                  <a:rect l="l" t="t" r="r" b="b"/>
                  <a:pathLst>
                    <a:path w="10000" h="10000">
                      <a:moveTo>
                        <a:pt x="10000" y="3846"/>
                      </a:moveTo>
                      <a:lnTo>
                        <a:pt x="9091" y="3334"/>
                      </a:lnTo>
                      <a:lnTo>
                        <a:pt x="6818" y="2821"/>
                      </a:lnTo>
                      <a:lnTo>
                        <a:pt x="7727" y="1025"/>
                      </a:lnTo>
                      <a:lnTo>
                        <a:pt x="7273" y="0"/>
                      </a:lnTo>
                      <a:lnTo>
                        <a:pt x="4091" y="1611"/>
                      </a:lnTo>
                      <a:cubicBezTo>
                        <a:pt x="3939" y="2270"/>
                        <a:pt x="3788" y="2930"/>
                        <a:pt x="3636" y="3589"/>
                      </a:cubicBezTo>
                      <a:lnTo>
                        <a:pt x="2273" y="3846"/>
                      </a:lnTo>
                      <a:lnTo>
                        <a:pt x="455" y="4616"/>
                      </a:lnTo>
                      <a:lnTo>
                        <a:pt x="0" y="5384"/>
                      </a:lnTo>
                      <a:lnTo>
                        <a:pt x="2673" y="6246"/>
                      </a:lnTo>
                      <a:lnTo>
                        <a:pt x="2273" y="7180"/>
                      </a:lnTo>
                      <a:lnTo>
                        <a:pt x="2860" y="7479"/>
                      </a:lnTo>
                      <a:lnTo>
                        <a:pt x="2229" y="8279"/>
                      </a:lnTo>
                      <a:lnTo>
                        <a:pt x="2727" y="8975"/>
                      </a:lnTo>
                      <a:lnTo>
                        <a:pt x="5810" y="10000"/>
                      </a:lnTo>
                      <a:lnTo>
                        <a:pt x="6364" y="10000"/>
                      </a:lnTo>
                      <a:lnTo>
                        <a:pt x="6364" y="9487"/>
                      </a:lnTo>
                      <a:lnTo>
                        <a:pt x="7273" y="8718"/>
                      </a:lnTo>
                      <a:lnTo>
                        <a:pt x="6818" y="7693"/>
                      </a:lnTo>
                      <a:lnTo>
                        <a:pt x="6364" y="7693"/>
                      </a:lnTo>
                      <a:lnTo>
                        <a:pt x="5909" y="6666"/>
                      </a:lnTo>
                      <a:lnTo>
                        <a:pt x="6818" y="6666"/>
                      </a:lnTo>
                      <a:lnTo>
                        <a:pt x="6818" y="5641"/>
                      </a:lnTo>
                      <a:lnTo>
                        <a:pt x="8660" y="5916"/>
                      </a:lnTo>
                      <a:lnTo>
                        <a:pt x="8858" y="5745"/>
                      </a:lnTo>
                      <a:cubicBezTo>
                        <a:pt x="8936" y="5283"/>
                        <a:pt x="9013" y="4821"/>
                        <a:pt x="9091" y="4359"/>
                      </a:cubicBezTo>
                      <a:lnTo>
                        <a:pt x="10000" y="3846"/>
                      </a:lnTo>
                    </a:path>
                  </a:pathLst>
                </a:custGeom>
                <a:solidFill>
                  <a:srgbClr val="D5F0FB"/>
                </a:solidFill>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宁夏</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34" name="Freeform 33"/>
                <p:cNvSpPr/>
                <p:nvPr/>
              </p:nvSpPr>
              <p:spPr bwMode="invGray">
                <a:xfrm>
                  <a:off x="3192653" y="3128583"/>
                  <a:ext cx="2441756" cy="2067813"/>
                </a:xfrm>
                <a:custGeom>
                  <a:avLst/>
                  <a:gdLst>
                    <a:gd name="T0" fmla="*/ 2147483647 w 857"/>
                    <a:gd name="T1" fmla="*/ 2147483647 h 841"/>
                    <a:gd name="T2" fmla="*/ 2147483647 w 857"/>
                    <a:gd name="T3" fmla="*/ 2147483647 h 841"/>
                    <a:gd name="T4" fmla="*/ 2147483647 w 857"/>
                    <a:gd name="T5" fmla="*/ 2147483647 h 841"/>
                    <a:gd name="T6" fmla="*/ 2147483647 w 857"/>
                    <a:gd name="T7" fmla="*/ 2147483647 h 841"/>
                    <a:gd name="T8" fmla="*/ 2147483647 w 857"/>
                    <a:gd name="T9" fmla="*/ 2147483647 h 841"/>
                    <a:gd name="T10" fmla="*/ 2147483647 w 857"/>
                    <a:gd name="T11" fmla="*/ 2147483647 h 841"/>
                    <a:gd name="T12" fmla="*/ 2147483647 w 857"/>
                    <a:gd name="T13" fmla="*/ 2147483647 h 841"/>
                    <a:gd name="T14" fmla="*/ 2147483647 w 857"/>
                    <a:gd name="T15" fmla="*/ 2147483647 h 841"/>
                    <a:gd name="T16" fmla="*/ 2147483647 w 857"/>
                    <a:gd name="T17" fmla="*/ 2147483647 h 841"/>
                    <a:gd name="T18" fmla="*/ 2147483647 w 857"/>
                    <a:gd name="T19" fmla="*/ 2147483647 h 841"/>
                    <a:gd name="T20" fmla="*/ 2147483647 w 857"/>
                    <a:gd name="T21" fmla="*/ 2147483647 h 841"/>
                    <a:gd name="T22" fmla="*/ 2147483647 w 857"/>
                    <a:gd name="T23" fmla="*/ 2147483647 h 841"/>
                    <a:gd name="T24" fmla="*/ 2147483647 w 857"/>
                    <a:gd name="T25" fmla="*/ 2147483647 h 841"/>
                    <a:gd name="T26" fmla="*/ 2147483647 w 857"/>
                    <a:gd name="T27" fmla="*/ 2147483647 h 841"/>
                    <a:gd name="T28" fmla="*/ 2147483647 w 857"/>
                    <a:gd name="T29" fmla="*/ 2147483647 h 841"/>
                    <a:gd name="T30" fmla="*/ 2147483647 w 857"/>
                    <a:gd name="T31" fmla="*/ 2147483647 h 841"/>
                    <a:gd name="T32" fmla="*/ 2147483647 w 857"/>
                    <a:gd name="T33" fmla="*/ 2147483647 h 841"/>
                    <a:gd name="T34" fmla="*/ 2147483647 w 857"/>
                    <a:gd name="T35" fmla="*/ 2147483647 h 841"/>
                    <a:gd name="T36" fmla="*/ 2147483647 w 857"/>
                    <a:gd name="T37" fmla="*/ 2147483647 h 841"/>
                    <a:gd name="T38" fmla="*/ 2147483647 w 857"/>
                    <a:gd name="T39" fmla="*/ 2147483647 h 841"/>
                    <a:gd name="T40" fmla="*/ 2147483647 w 857"/>
                    <a:gd name="T41" fmla="*/ 2147483647 h 841"/>
                    <a:gd name="T42" fmla="*/ 2147483647 w 857"/>
                    <a:gd name="T43" fmla="*/ 2147483647 h 841"/>
                    <a:gd name="T44" fmla="*/ 2147483647 w 857"/>
                    <a:gd name="T45" fmla="*/ 2147483647 h 841"/>
                    <a:gd name="T46" fmla="*/ 2147483647 w 857"/>
                    <a:gd name="T47" fmla="*/ 2147483647 h 841"/>
                    <a:gd name="T48" fmla="*/ 2147483647 w 857"/>
                    <a:gd name="T49" fmla="*/ 2147483647 h 841"/>
                    <a:gd name="T50" fmla="*/ 2147483647 w 857"/>
                    <a:gd name="T51" fmla="*/ 2147483647 h 841"/>
                    <a:gd name="T52" fmla="*/ 2147483647 w 857"/>
                    <a:gd name="T53" fmla="*/ 2147483647 h 841"/>
                    <a:gd name="T54" fmla="*/ 2147483647 w 857"/>
                    <a:gd name="T55" fmla="*/ 2147483647 h 841"/>
                    <a:gd name="T56" fmla="*/ 2147483647 w 857"/>
                    <a:gd name="T57" fmla="*/ 2147483647 h 841"/>
                    <a:gd name="T58" fmla="*/ 2147483647 w 857"/>
                    <a:gd name="T59" fmla="*/ 2147483647 h 841"/>
                    <a:gd name="T60" fmla="*/ 2147483647 w 857"/>
                    <a:gd name="T61" fmla="*/ 2147483647 h 841"/>
                    <a:gd name="T62" fmla="*/ 2147483647 w 857"/>
                    <a:gd name="T63" fmla="*/ 2147483647 h 841"/>
                    <a:gd name="T64" fmla="*/ 2147483647 w 857"/>
                    <a:gd name="T65" fmla="*/ 2147483647 h 841"/>
                    <a:gd name="T66" fmla="*/ 2147483647 w 857"/>
                    <a:gd name="T67" fmla="*/ 2147483647 h 841"/>
                    <a:gd name="T68" fmla="*/ 2147483647 w 857"/>
                    <a:gd name="T69" fmla="*/ 2147483647 h 841"/>
                    <a:gd name="T70" fmla="*/ 2147483647 w 857"/>
                    <a:gd name="T71" fmla="*/ 2147483647 h 841"/>
                    <a:gd name="T72" fmla="*/ 2147483647 w 857"/>
                    <a:gd name="T73" fmla="*/ 2147483647 h 841"/>
                    <a:gd name="T74" fmla="*/ 2147483647 w 857"/>
                    <a:gd name="T75" fmla="*/ 2147483647 h 841"/>
                    <a:gd name="T76" fmla="*/ 2147483647 w 857"/>
                    <a:gd name="T77" fmla="*/ 2147483647 h 841"/>
                    <a:gd name="T78" fmla="*/ 2147483647 w 857"/>
                    <a:gd name="T79" fmla="*/ 2147483647 h 841"/>
                    <a:gd name="T80" fmla="*/ 2147483647 w 857"/>
                    <a:gd name="T81" fmla="*/ 2147483647 h 841"/>
                    <a:gd name="T82" fmla="*/ 2147483647 w 857"/>
                    <a:gd name="T83" fmla="*/ 2147483647 h 841"/>
                    <a:gd name="T84" fmla="*/ 2147483647 w 857"/>
                    <a:gd name="T85" fmla="*/ 0 h 841"/>
                    <a:gd name="T86" fmla="*/ 2147483647 w 857"/>
                    <a:gd name="T87" fmla="*/ 2147483647 h 841"/>
                    <a:gd name="T88" fmla="*/ 2147483647 w 857"/>
                    <a:gd name="T89" fmla="*/ 2147483647 h 841"/>
                    <a:gd name="T90" fmla="*/ 2147483647 w 857"/>
                    <a:gd name="T91" fmla="*/ 2147483647 h 841"/>
                    <a:gd name="T92" fmla="*/ 2147483647 w 857"/>
                    <a:gd name="T93" fmla="*/ 2147483647 h 841"/>
                    <a:gd name="T94" fmla="*/ 2147483647 w 857"/>
                    <a:gd name="T95" fmla="*/ 2147483647 h 841"/>
                    <a:gd name="T96" fmla="*/ 2147483647 w 857"/>
                    <a:gd name="T97" fmla="*/ 2147483647 h 841"/>
                    <a:gd name="T98" fmla="*/ 2147483647 w 857"/>
                    <a:gd name="T99" fmla="*/ 2147483647 h 841"/>
                    <a:gd name="T100" fmla="*/ 2147483647 w 857"/>
                    <a:gd name="T101" fmla="*/ 2147483647 h 841"/>
                    <a:gd name="T102" fmla="*/ 2147483647 w 857"/>
                    <a:gd name="T103" fmla="*/ 2147483647 h 841"/>
                    <a:gd name="T104" fmla="*/ 2147483647 w 857"/>
                    <a:gd name="T105" fmla="*/ 2147483647 h 841"/>
                    <a:gd name="T106" fmla="*/ 2147483647 w 857"/>
                    <a:gd name="T107" fmla="*/ 2147483647 h 841"/>
                    <a:gd name="T108" fmla="*/ 2147483647 w 857"/>
                    <a:gd name="T109" fmla="*/ 2147483647 h 841"/>
                    <a:gd name="T110" fmla="*/ 2147483647 w 857"/>
                    <a:gd name="T111" fmla="*/ 2147483647 h 841"/>
                    <a:gd name="T112" fmla="*/ 2147483647 w 857"/>
                    <a:gd name="T113" fmla="*/ 2147483647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 name="connsiteX0" fmla="*/ 7468 w 9988"/>
                    <a:gd name="connsiteY0" fmla="*/ 5422 h 9988"/>
                    <a:gd name="connsiteX1" fmla="*/ 7375 w 9988"/>
                    <a:gd name="connsiteY1" fmla="*/ 5707 h 9988"/>
                    <a:gd name="connsiteX2" fmla="*/ 7935 w 9988"/>
                    <a:gd name="connsiteY2" fmla="*/ 5993 h 9988"/>
                    <a:gd name="connsiteX3" fmla="*/ 7841 w 9988"/>
                    <a:gd name="connsiteY3" fmla="*/ 6373 h 9988"/>
                    <a:gd name="connsiteX4" fmla="*/ 7935 w 9988"/>
                    <a:gd name="connsiteY4" fmla="*/ 6468 h 9988"/>
                    <a:gd name="connsiteX5" fmla="*/ 7841 w 9988"/>
                    <a:gd name="connsiteY5" fmla="*/ 6754 h 9988"/>
                    <a:gd name="connsiteX6" fmla="*/ 7935 w 9988"/>
                    <a:gd name="connsiteY6" fmla="*/ 7039 h 9988"/>
                    <a:gd name="connsiteX7" fmla="*/ 8588 w 9988"/>
                    <a:gd name="connsiteY7" fmla="*/ 7420 h 9988"/>
                    <a:gd name="connsiteX8" fmla="*/ 8681 w 9988"/>
                    <a:gd name="connsiteY8" fmla="*/ 7420 h 9988"/>
                    <a:gd name="connsiteX9" fmla="*/ 8681 w 9988"/>
                    <a:gd name="connsiteY9" fmla="*/ 7134 h 9988"/>
                    <a:gd name="connsiteX10" fmla="*/ 8868 w 9988"/>
                    <a:gd name="connsiteY10" fmla="*/ 6944 h 9988"/>
                    <a:gd name="connsiteX11" fmla="*/ 8775 w 9988"/>
                    <a:gd name="connsiteY11" fmla="*/ 6564 h 9988"/>
                    <a:gd name="connsiteX12" fmla="*/ 8588 w 9988"/>
                    <a:gd name="connsiteY12" fmla="*/ 6468 h 9988"/>
                    <a:gd name="connsiteX13" fmla="*/ 8588 w 9988"/>
                    <a:gd name="connsiteY13" fmla="*/ 6183 h 9988"/>
                    <a:gd name="connsiteX14" fmla="*/ 8775 w 9988"/>
                    <a:gd name="connsiteY14" fmla="*/ 6183 h 9988"/>
                    <a:gd name="connsiteX15" fmla="*/ 8775 w 9988"/>
                    <a:gd name="connsiteY15" fmla="*/ 5803 h 9988"/>
                    <a:gd name="connsiteX16" fmla="*/ 9148 w 9988"/>
                    <a:gd name="connsiteY16" fmla="*/ 5898 h 9988"/>
                    <a:gd name="connsiteX17" fmla="*/ 9335 w 9988"/>
                    <a:gd name="connsiteY17" fmla="*/ 6088 h 9988"/>
                    <a:gd name="connsiteX18" fmla="*/ 9802 w 9988"/>
                    <a:gd name="connsiteY18" fmla="*/ 6373 h 9988"/>
                    <a:gd name="connsiteX19" fmla="*/ 9988 w 9988"/>
                    <a:gd name="connsiteY19" fmla="*/ 6564 h 9988"/>
                    <a:gd name="connsiteX20" fmla="*/ 9895 w 9988"/>
                    <a:gd name="connsiteY20" fmla="*/ 7515 h 9988"/>
                    <a:gd name="connsiteX21" fmla="*/ 9335 w 9988"/>
                    <a:gd name="connsiteY21" fmla="*/ 7515 h 9988"/>
                    <a:gd name="connsiteX22" fmla="*/ 9335 w 9988"/>
                    <a:gd name="connsiteY22" fmla="*/ 7895 h 9988"/>
                    <a:gd name="connsiteX23" fmla="*/ 9055 w 9988"/>
                    <a:gd name="connsiteY23" fmla="*/ 7895 h 9988"/>
                    <a:gd name="connsiteX24" fmla="*/ 9055 w 9988"/>
                    <a:gd name="connsiteY24" fmla="*/ 7705 h 9988"/>
                    <a:gd name="connsiteX25" fmla="*/ 8588 w 9988"/>
                    <a:gd name="connsiteY25" fmla="*/ 7705 h 9988"/>
                    <a:gd name="connsiteX26" fmla="*/ 8588 w 9988"/>
                    <a:gd name="connsiteY26" fmla="*/ 9037 h 9988"/>
                    <a:gd name="connsiteX27" fmla="*/ 8215 w 9988"/>
                    <a:gd name="connsiteY27" fmla="*/ 8942 h 9988"/>
                    <a:gd name="connsiteX28" fmla="*/ 8028 w 9988"/>
                    <a:gd name="connsiteY28" fmla="*/ 9132 h 9988"/>
                    <a:gd name="connsiteX29" fmla="*/ 8121 w 9988"/>
                    <a:gd name="connsiteY29" fmla="*/ 9227 h 9988"/>
                    <a:gd name="connsiteX30" fmla="*/ 8215 w 9988"/>
                    <a:gd name="connsiteY30" fmla="*/ 9512 h 9988"/>
                    <a:gd name="connsiteX31" fmla="*/ 8028 w 9988"/>
                    <a:gd name="connsiteY31" fmla="*/ 9608 h 9988"/>
                    <a:gd name="connsiteX32" fmla="*/ 7748 w 9988"/>
                    <a:gd name="connsiteY32" fmla="*/ 9988 h 9988"/>
                    <a:gd name="connsiteX33" fmla="*/ 7375 w 9988"/>
                    <a:gd name="connsiteY33" fmla="*/ 9988 h 9988"/>
                    <a:gd name="connsiteX34" fmla="*/ 7095 w 9988"/>
                    <a:gd name="connsiteY34" fmla="*/ 9703 h 9988"/>
                    <a:gd name="connsiteX35" fmla="*/ 6908 w 9988"/>
                    <a:gd name="connsiteY35" fmla="*/ 9037 h 9988"/>
                    <a:gd name="connsiteX36" fmla="*/ 6908 w 9988"/>
                    <a:gd name="connsiteY36" fmla="*/ 8942 h 9988"/>
                    <a:gd name="connsiteX37" fmla="*/ 6721 w 9988"/>
                    <a:gd name="connsiteY37" fmla="*/ 8942 h 9988"/>
                    <a:gd name="connsiteX38" fmla="*/ 6348 w 9988"/>
                    <a:gd name="connsiteY38" fmla="*/ 8751 h 9988"/>
                    <a:gd name="connsiteX39" fmla="*/ 6161 w 9988"/>
                    <a:gd name="connsiteY39" fmla="*/ 8276 h 9988"/>
                    <a:gd name="connsiteX40" fmla="*/ 5974 w 9988"/>
                    <a:gd name="connsiteY40" fmla="*/ 8371 h 9988"/>
                    <a:gd name="connsiteX41" fmla="*/ 5788 w 9988"/>
                    <a:gd name="connsiteY41" fmla="*/ 8466 h 9988"/>
                    <a:gd name="connsiteX42" fmla="*/ 5694 w 9988"/>
                    <a:gd name="connsiteY42" fmla="*/ 8466 h 9988"/>
                    <a:gd name="connsiteX43" fmla="*/ 5694 w 9988"/>
                    <a:gd name="connsiteY43" fmla="*/ 8656 h 9988"/>
                    <a:gd name="connsiteX44" fmla="*/ 5788 w 9988"/>
                    <a:gd name="connsiteY44" fmla="*/ 8942 h 9988"/>
                    <a:gd name="connsiteX45" fmla="*/ 5601 w 9988"/>
                    <a:gd name="connsiteY45" fmla="*/ 9227 h 9988"/>
                    <a:gd name="connsiteX46" fmla="*/ 5228 w 9988"/>
                    <a:gd name="connsiteY46" fmla="*/ 9132 h 9988"/>
                    <a:gd name="connsiteX47" fmla="*/ 5414 w 9988"/>
                    <a:gd name="connsiteY47" fmla="*/ 8847 h 9988"/>
                    <a:gd name="connsiteX48" fmla="*/ 5228 w 9988"/>
                    <a:gd name="connsiteY48" fmla="*/ 8751 h 9988"/>
                    <a:gd name="connsiteX49" fmla="*/ 4854 w 9988"/>
                    <a:gd name="connsiteY49" fmla="*/ 8656 h 9988"/>
                    <a:gd name="connsiteX50" fmla="*/ 4667 w 9988"/>
                    <a:gd name="connsiteY50" fmla="*/ 8371 h 9988"/>
                    <a:gd name="connsiteX51" fmla="*/ 4761 w 9988"/>
                    <a:gd name="connsiteY51" fmla="*/ 8181 h 9988"/>
                    <a:gd name="connsiteX52" fmla="*/ 4947 w 9988"/>
                    <a:gd name="connsiteY52" fmla="*/ 8181 h 9988"/>
                    <a:gd name="connsiteX53" fmla="*/ 5321 w 9988"/>
                    <a:gd name="connsiteY53" fmla="*/ 8276 h 9988"/>
                    <a:gd name="connsiteX54" fmla="*/ 5601 w 9988"/>
                    <a:gd name="connsiteY54" fmla="*/ 8086 h 9988"/>
                    <a:gd name="connsiteX55" fmla="*/ 5694 w 9988"/>
                    <a:gd name="connsiteY55" fmla="*/ 7990 h 9988"/>
                    <a:gd name="connsiteX56" fmla="*/ 5414 w 9988"/>
                    <a:gd name="connsiteY56" fmla="*/ 7895 h 9988"/>
                    <a:gd name="connsiteX57" fmla="*/ 5414 w 9988"/>
                    <a:gd name="connsiteY57" fmla="*/ 7610 h 9988"/>
                    <a:gd name="connsiteX58" fmla="*/ 5788 w 9988"/>
                    <a:gd name="connsiteY58" fmla="*/ 7515 h 9988"/>
                    <a:gd name="connsiteX59" fmla="*/ 5881 w 9988"/>
                    <a:gd name="connsiteY59" fmla="*/ 7134 h 9988"/>
                    <a:gd name="connsiteX60" fmla="*/ 6161 w 9988"/>
                    <a:gd name="connsiteY60" fmla="*/ 7134 h 9988"/>
                    <a:gd name="connsiteX61" fmla="*/ 6254 w 9988"/>
                    <a:gd name="connsiteY61" fmla="*/ 6754 h 9988"/>
                    <a:gd name="connsiteX62" fmla="*/ 6068 w 9988"/>
                    <a:gd name="connsiteY62" fmla="*/ 5707 h 9988"/>
                    <a:gd name="connsiteX63" fmla="*/ 5601 w 9988"/>
                    <a:gd name="connsiteY63" fmla="*/ 4851 h 9988"/>
                    <a:gd name="connsiteX64" fmla="*/ 5601 w 9988"/>
                    <a:gd name="connsiteY64" fmla="*/ 5137 h 9988"/>
                    <a:gd name="connsiteX65" fmla="*/ 4761 w 9988"/>
                    <a:gd name="connsiteY65" fmla="*/ 4281 h 9988"/>
                    <a:gd name="connsiteX66" fmla="*/ 4574 w 9988"/>
                    <a:gd name="connsiteY66" fmla="*/ 4376 h 9988"/>
                    <a:gd name="connsiteX67" fmla="*/ 4014 w 9988"/>
                    <a:gd name="connsiteY67" fmla="*/ 3995 h 9988"/>
                    <a:gd name="connsiteX68" fmla="*/ 3921 w 9988"/>
                    <a:gd name="connsiteY68" fmla="*/ 3615 h 9988"/>
                    <a:gd name="connsiteX69" fmla="*/ 3267 w 9988"/>
                    <a:gd name="connsiteY69" fmla="*/ 3710 h 9988"/>
                    <a:gd name="connsiteX70" fmla="*/ 2614 w 9988"/>
                    <a:gd name="connsiteY70" fmla="*/ 3424 h 9988"/>
                    <a:gd name="connsiteX71" fmla="*/ 2427 w 9988"/>
                    <a:gd name="connsiteY71" fmla="*/ 3995 h 9988"/>
                    <a:gd name="connsiteX72" fmla="*/ 1587 w 9988"/>
                    <a:gd name="connsiteY72" fmla="*/ 3329 h 9988"/>
                    <a:gd name="connsiteX73" fmla="*/ 560 w 9988"/>
                    <a:gd name="connsiteY73" fmla="*/ 2854 h 9988"/>
                    <a:gd name="connsiteX74" fmla="*/ 0 w 9988"/>
                    <a:gd name="connsiteY74" fmla="*/ 2949 h 9988"/>
                    <a:gd name="connsiteX75" fmla="*/ 93 w 9988"/>
                    <a:gd name="connsiteY75" fmla="*/ 1902 h 9988"/>
                    <a:gd name="connsiteX76" fmla="*/ 280 w 9988"/>
                    <a:gd name="connsiteY76" fmla="*/ 1712 h 9988"/>
                    <a:gd name="connsiteX77" fmla="*/ 560 w 9988"/>
                    <a:gd name="connsiteY77" fmla="*/ 1807 h 9988"/>
                    <a:gd name="connsiteX78" fmla="*/ 840 w 9988"/>
                    <a:gd name="connsiteY78" fmla="*/ 1332 h 9988"/>
                    <a:gd name="connsiteX79" fmla="*/ 1307 w 9988"/>
                    <a:gd name="connsiteY79" fmla="*/ 1141 h 9988"/>
                    <a:gd name="connsiteX80" fmla="*/ 1587 w 9988"/>
                    <a:gd name="connsiteY80" fmla="*/ 951 h 9988"/>
                    <a:gd name="connsiteX81" fmla="*/ 1587 w 9988"/>
                    <a:gd name="connsiteY81" fmla="*/ 761 h 9988"/>
                    <a:gd name="connsiteX82" fmla="*/ 2334 w 9988"/>
                    <a:gd name="connsiteY82" fmla="*/ 761 h 9988"/>
                    <a:gd name="connsiteX83" fmla="*/ 2520 w 9988"/>
                    <a:gd name="connsiteY83" fmla="*/ 380 h 9988"/>
                    <a:gd name="connsiteX84" fmla="*/ 2520 w 9988"/>
                    <a:gd name="connsiteY84" fmla="*/ 95 h 9988"/>
                    <a:gd name="connsiteX85" fmla="*/ 2707 w 9988"/>
                    <a:gd name="connsiteY85" fmla="*/ 0 h 9988"/>
                    <a:gd name="connsiteX86" fmla="*/ 3174 w 9988"/>
                    <a:gd name="connsiteY86" fmla="*/ 95 h 9988"/>
                    <a:gd name="connsiteX87" fmla="*/ 3361 w 9988"/>
                    <a:gd name="connsiteY87" fmla="*/ 856 h 9988"/>
                    <a:gd name="connsiteX88" fmla="*/ 3361 w 9988"/>
                    <a:gd name="connsiteY88" fmla="*/ 1237 h 9988"/>
                    <a:gd name="connsiteX89" fmla="*/ 3454 w 9988"/>
                    <a:gd name="connsiteY89" fmla="*/ 1522 h 9988"/>
                    <a:gd name="connsiteX90" fmla="*/ 3641 w 9988"/>
                    <a:gd name="connsiteY90" fmla="*/ 1807 h 9988"/>
                    <a:gd name="connsiteX91" fmla="*/ 3713 w 9988"/>
                    <a:gd name="connsiteY91" fmla="*/ 2116 h 9988"/>
                    <a:gd name="connsiteX92" fmla="*/ 3734 w 9988"/>
                    <a:gd name="connsiteY92" fmla="*/ 2283 h 9988"/>
                    <a:gd name="connsiteX93" fmla="*/ 3921 w 9988"/>
                    <a:gd name="connsiteY93" fmla="*/ 2283 h 9988"/>
                    <a:gd name="connsiteX94" fmla="*/ 3921 w 9988"/>
                    <a:gd name="connsiteY94" fmla="*/ 1998 h 9988"/>
                    <a:gd name="connsiteX95" fmla="*/ 4761 w 9988"/>
                    <a:gd name="connsiteY95" fmla="*/ 2093 h 9988"/>
                    <a:gd name="connsiteX96" fmla="*/ 4761 w 9988"/>
                    <a:gd name="connsiteY96" fmla="*/ 2378 h 9988"/>
                    <a:gd name="connsiteX97" fmla="*/ 4761 w 9988"/>
                    <a:gd name="connsiteY97" fmla="*/ 2568 h 9988"/>
                    <a:gd name="connsiteX98" fmla="*/ 4481 w 9988"/>
                    <a:gd name="connsiteY98" fmla="*/ 2854 h 9988"/>
                    <a:gd name="connsiteX99" fmla="*/ 4481 w 9988"/>
                    <a:gd name="connsiteY99" fmla="*/ 3044 h 9988"/>
                    <a:gd name="connsiteX100" fmla="*/ 5041 w 9988"/>
                    <a:gd name="connsiteY100" fmla="*/ 3615 h 9988"/>
                    <a:gd name="connsiteX101" fmla="*/ 5041 w 9988"/>
                    <a:gd name="connsiteY101" fmla="*/ 3900 h 9988"/>
                    <a:gd name="connsiteX102" fmla="*/ 5694 w 9988"/>
                    <a:gd name="connsiteY102" fmla="*/ 4185 h 9988"/>
                    <a:gd name="connsiteX103" fmla="*/ 5788 w 9988"/>
                    <a:gd name="connsiteY103" fmla="*/ 4090 h 9988"/>
                    <a:gd name="connsiteX104" fmla="*/ 5694 w 9988"/>
                    <a:gd name="connsiteY104" fmla="*/ 3710 h 9988"/>
                    <a:gd name="connsiteX105" fmla="*/ 6161 w 9988"/>
                    <a:gd name="connsiteY105" fmla="*/ 3805 h 9988"/>
                    <a:gd name="connsiteX106" fmla="*/ 6254 w 9988"/>
                    <a:gd name="connsiteY106" fmla="*/ 3805 h 9988"/>
                    <a:gd name="connsiteX107" fmla="*/ 6814 w 9988"/>
                    <a:gd name="connsiteY107" fmla="*/ 3805 h 9988"/>
                    <a:gd name="connsiteX108" fmla="*/ 7095 w 9988"/>
                    <a:gd name="connsiteY108" fmla="*/ 3710 h 9988"/>
                    <a:gd name="connsiteX109" fmla="*/ 7281 w 9988"/>
                    <a:gd name="connsiteY109" fmla="*/ 3995 h 9988"/>
                    <a:gd name="connsiteX110" fmla="*/ 6814 w 9988"/>
                    <a:gd name="connsiteY110" fmla="*/ 4376 h 9988"/>
                    <a:gd name="connsiteX111" fmla="*/ 6721 w 9988"/>
                    <a:gd name="connsiteY111" fmla="*/ 4661 h 9988"/>
                    <a:gd name="connsiteX112" fmla="*/ 6628 w 9988"/>
                    <a:gd name="connsiteY112" fmla="*/ 4946 h 9988"/>
                    <a:gd name="connsiteX113" fmla="*/ 7001 w 9988"/>
                    <a:gd name="connsiteY113" fmla="*/ 5422 h 9988"/>
                    <a:gd name="connsiteX114" fmla="*/ 7468 w 9988"/>
                    <a:gd name="connsiteY114" fmla="*/ 5422 h 9988"/>
                    <a:gd name="connsiteX0-1" fmla="*/ 7477 w 10000"/>
                    <a:gd name="connsiteY0-2" fmla="*/ 5429 h 10000"/>
                    <a:gd name="connsiteX1-3" fmla="*/ 7384 w 10000"/>
                    <a:gd name="connsiteY1-4" fmla="*/ 5714 h 10000"/>
                    <a:gd name="connsiteX2-5" fmla="*/ 7945 w 10000"/>
                    <a:gd name="connsiteY2-6" fmla="*/ 6000 h 10000"/>
                    <a:gd name="connsiteX3-7" fmla="*/ 7850 w 10000"/>
                    <a:gd name="connsiteY3-8" fmla="*/ 6381 h 10000"/>
                    <a:gd name="connsiteX4-9" fmla="*/ 7945 w 10000"/>
                    <a:gd name="connsiteY4-10" fmla="*/ 6476 h 10000"/>
                    <a:gd name="connsiteX5-11" fmla="*/ 7850 w 10000"/>
                    <a:gd name="connsiteY5-12" fmla="*/ 6762 h 10000"/>
                    <a:gd name="connsiteX6-13" fmla="*/ 7945 w 10000"/>
                    <a:gd name="connsiteY6-14" fmla="*/ 7047 h 10000"/>
                    <a:gd name="connsiteX7-15" fmla="*/ 8598 w 10000"/>
                    <a:gd name="connsiteY7-16" fmla="*/ 7429 h 10000"/>
                    <a:gd name="connsiteX8-17" fmla="*/ 8691 w 10000"/>
                    <a:gd name="connsiteY8-18" fmla="*/ 7429 h 10000"/>
                    <a:gd name="connsiteX9-19" fmla="*/ 8691 w 10000"/>
                    <a:gd name="connsiteY9-20" fmla="*/ 7143 h 10000"/>
                    <a:gd name="connsiteX10-21" fmla="*/ 8879 w 10000"/>
                    <a:gd name="connsiteY10-22" fmla="*/ 6952 h 10000"/>
                    <a:gd name="connsiteX11-23" fmla="*/ 8786 w 10000"/>
                    <a:gd name="connsiteY11-24" fmla="*/ 6572 h 10000"/>
                    <a:gd name="connsiteX12-25" fmla="*/ 8598 w 10000"/>
                    <a:gd name="connsiteY12-26" fmla="*/ 6476 h 10000"/>
                    <a:gd name="connsiteX13-27" fmla="*/ 8598 w 10000"/>
                    <a:gd name="connsiteY13-28" fmla="*/ 6190 h 10000"/>
                    <a:gd name="connsiteX14-29" fmla="*/ 8786 w 10000"/>
                    <a:gd name="connsiteY14-30" fmla="*/ 6190 h 10000"/>
                    <a:gd name="connsiteX15-31" fmla="*/ 8786 w 10000"/>
                    <a:gd name="connsiteY15-32" fmla="*/ 5810 h 10000"/>
                    <a:gd name="connsiteX16-33" fmla="*/ 9159 w 10000"/>
                    <a:gd name="connsiteY16-34" fmla="*/ 5905 h 10000"/>
                    <a:gd name="connsiteX17-35" fmla="*/ 9346 w 10000"/>
                    <a:gd name="connsiteY17-36" fmla="*/ 6095 h 10000"/>
                    <a:gd name="connsiteX18-37" fmla="*/ 9814 w 10000"/>
                    <a:gd name="connsiteY18-38" fmla="*/ 6381 h 10000"/>
                    <a:gd name="connsiteX19-39" fmla="*/ 10000 w 10000"/>
                    <a:gd name="connsiteY19-40" fmla="*/ 6572 h 10000"/>
                    <a:gd name="connsiteX20-41" fmla="*/ 9907 w 10000"/>
                    <a:gd name="connsiteY20-42" fmla="*/ 7524 h 10000"/>
                    <a:gd name="connsiteX21-43" fmla="*/ 9346 w 10000"/>
                    <a:gd name="connsiteY21-44" fmla="*/ 7524 h 10000"/>
                    <a:gd name="connsiteX22-45" fmla="*/ 9346 w 10000"/>
                    <a:gd name="connsiteY22-46" fmla="*/ 7904 h 10000"/>
                    <a:gd name="connsiteX23-47" fmla="*/ 9066 w 10000"/>
                    <a:gd name="connsiteY23-48" fmla="*/ 7904 h 10000"/>
                    <a:gd name="connsiteX24-49" fmla="*/ 9066 w 10000"/>
                    <a:gd name="connsiteY24-50" fmla="*/ 7714 h 10000"/>
                    <a:gd name="connsiteX25-51" fmla="*/ 8598 w 10000"/>
                    <a:gd name="connsiteY25-52" fmla="*/ 7714 h 10000"/>
                    <a:gd name="connsiteX26-53" fmla="*/ 8598 w 10000"/>
                    <a:gd name="connsiteY26-54" fmla="*/ 9048 h 10000"/>
                    <a:gd name="connsiteX27-55" fmla="*/ 8225 w 10000"/>
                    <a:gd name="connsiteY27-56" fmla="*/ 8953 h 10000"/>
                    <a:gd name="connsiteX28-57" fmla="*/ 8038 w 10000"/>
                    <a:gd name="connsiteY28-58" fmla="*/ 9143 h 10000"/>
                    <a:gd name="connsiteX29-59" fmla="*/ 8131 w 10000"/>
                    <a:gd name="connsiteY29-60" fmla="*/ 9238 h 10000"/>
                    <a:gd name="connsiteX30-61" fmla="*/ 8225 w 10000"/>
                    <a:gd name="connsiteY30-62" fmla="*/ 9523 h 10000"/>
                    <a:gd name="connsiteX31-63" fmla="*/ 8038 w 10000"/>
                    <a:gd name="connsiteY31-64" fmla="*/ 9620 h 10000"/>
                    <a:gd name="connsiteX32-65" fmla="*/ 7757 w 10000"/>
                    <a:gd name="connsiteY32-66" fmla="*/ 10000 h 10000"/>
                    <a:gd name="connsiteX33-67" fmla="*/ 7384 w 10000"/>
                    <a:gd name="connsiteY33-68" fmla="*/ 10000 h 10000"/>
                    <a:gd name="connsiteX34-69" fmla="*/ 7104 w 10000"/>
                    <a:gd name="connsiteY34-70" fmla="*/ 9715 h 10000"/>
                    <a:gd name="connsiteX35-71" fmla="*/ 6916 w 10000"/>
                    <a:gd name="connsiteY35-72" fmla="*/ 9048 h 10000"/>
                    <a:gd name="connsiteX36-73" fmla="*/ 6916 w 10000"/>
                    <a:gd name="connsiteY36-74" fmla="*/ 8953 h 10000"/>
                    <a:gd name="connsiteX37-75" fmla="*/ 6729 w 10000"/>
                    <a:gd name="connsiteY37-76" fmla="*/ 8953 h 10000"/>
                    <a:gd name="connsiteX38-77" fmla="*/ 6356 w 10000"/>
                    <a:gd name="connsiteY38-78" fmla="*/ 8762 h 10000"/>
                    <a:gd name="connsiteX39-79" fmla="*/ 6168 w 10000"/>
                    <a:gd name="connsiteY39-80" fmla="*/ 8286 h 10000"/>
                    <a:gd name="connsiteX40-81" fmla="*/ 5981 w 10000"/>
                    <a:gd name="connsiteY40-82" fmla="*/ 8381 h 10000"/>
                    <a:gd name="connsiteX41-83" fmla="*/ 5795 w 10000"/>
                    <a:gd name="connsiteY41-84" fmla="*/ 8476 h 10000"/>
                    <a:gd name="connsiteX42-85" fmla="*/ 5701 w 10000"/>
                    <a:gd name="connsiteY42-86" fmla="*/ 8476 h 10000"/>
                    <a:gd name="connsiteX43-87" fmla="*/ 5701 w 10000"/>
                    <a:gd name="connsiteY43-88" fmla="*/ 8666 h 10000"/>
                    <a:gd name="connsiteX44-89" fmla="*/ 5795 w 10000"/>
                    <a:gd name="connsiteY44-90" fmla="*/ 8953 h 10000"/>
                    <a:gd name="connsiteX45-91" fmla="*/ 5608 w 10000"/>
                    <a:gd name="connsiteY45-92" fmla="*/ 9238 h 10000"/>
                    <a:gd name="connsiteX46-93" fmla="*/ 5234 w 10000"/>
                    <a:gd name="connsiteY46-94" fmla="*/ 9143 h 10000"/>
                    <a:gd name="connsiteX47-95" fmla="*/ 5421 w 10000"/>
                    <a:gd name="connsiteY47-96" fmla="*/ 8858 h 10000"/>
                    <a:gd name="connsiteX48-97" fmla="*/ 5234 w 10000"/>
                    <a:gd name="connsiteY48-98" fmla="*/ 8762 h 10000"/>
                    <a:gd name="connsiteX49-99" fmla="*/ 4860 w 10000"/>
                    <a:gd name="connsiteY49-100" fmla="*/ 8666 h 10000"/>
                    <a:gd name="connsiteX50-101" fmla="*/ 4673 w 10000"/>
                    <a:gd name="connsiteY50-102" fmla="*/ 8381 h 10000"/>
                    <a:gd name="connsiteX51-103" fmla="*/ 4767 w 10000"/>
                    <a:gd name="connsiteY51-104" fmla="*/ 8191 h 10000"/>
                    <a:gd name="connsiteX52-105" fmla="*/ 4953 w 10000"/>
                    <a:gd name="connsiteY52-106" fmla="*/ 8191 h 10000"/>
                    <a:gd name="connsiteX53-107" fmla="*/ 5327 w 10000"/>
                    <a:gd name="connsiteY53-108" fmla="*/ 8286 h 10000"/>
                    <a:gd name="connsiteX54-109" fmla="*/ 5608 w 10000"/>
                    <a:gd name="connsiteY54-110" fmla="*/ 8096 h 10000"/>
                    <a:gd name="connsiteX55-111" fmla="*/ 5701 w 10000"/>
                    <a:gd name="connsiteY55-112" fmla="*/ 8000 h 10000"/>
                    <a:gd name="connsiteX56-113" fmla="*/ 5421 w 10000"/>
                    <a:gd name="connsiteY56-114" fmla="*/ 7904 h 10000"/>
                    <a:gd name="connsiteX57-115" fmla="*/ 5421 w 10000"/>
                    <a:gd name="connsiteY57-116" fmla="*/ 7619 h 10000"/>
                    <a:gd name="connsiteX58-117" fmla="*/ 5795 w 10000"/>
                    <a:gd name="connsiteY58-118" fmla="*/ 7524 h 10000"/>
                    <a:gd name="connsiteX59-119" fmla="*/ 5888 w 10000"/>
                    <a:gd name="connsiteY59-120" fmla="*/ 7143 h 10000"/>
                    <a:gd name="connsiteX60-121" fmla="*/ 6168 w 10000"/>
                    <a:gd name="connsiteY60-122" fmla="*/ 7143 h 10000"/>
                    <a:gd name="connsiteX61-123" fmla="*/ 6262 w 10000"/>
                    <a:gd name="connsiteY61-124" fmla="*/ 6762 h 10000"/>
                    <a:gd name="connsiteX62-125" fmla="*/ 6075 w 10000"/>
                    <a:gd name="connsiteY62-126" fmla="*/ 5714 h 10000"/>
                    <a:gd name="connsiteX63-127" fmla="*/ 5608 w 10000"/>
                    <a:gd name="connsiteY63-128" fmla="*/ 4857 h 10000"/>
                    <a:gd name="connsiteX64-129" fmla="*/ 5608 w 10000"/>
                    <a:gd name="connsiteY64-130" fmla="*/ 5143 h 10000"/>
                    <a:gd name="connsiteX65-131" fmla="*/ 4767 w 10000"/>
                    <a:gd name="connsiteY65-132" fmla="*/ 4286 h 10000"/>
                    <a:gd name="connsiteX66-133" fmla="*/ 4579 w 10000"/>
                    <a:gd name="connsiteY66-134" fmla="*/ 4381 h 10000"/>
                    <a:gd name="connsiteX67-135" fmla="*/ 4019 w 10000"/>
                    <a:gd name="connsiteY67-136" fmla="*/ 4000 h 10000"/>
                    <a:gd name="connsiteX68-137" fmla="*/ 3926 w 10000"/>
                    <a:gd name="connsiteY68-138" fmla="*/ 3619 h 10000"/>
                    <a:gd name="connsiteX69-139" fmla="*/ 3271 w 10000"/>
                    <a:gd name="connsiteY69-140" fmla="*/ 3714 h 10000"/>
                    <a:gd name="connsiteX70-141" fmla="*/ 2617 w 10000"/>
                    <a:gd name="connsiteY70-142" fmla="*/ 3428 h 10000"/>
                    <a:gd name="connsiteX71-143" fmla="*/ 2430 w 10000"/>
                    <a:gd name="connsiteY71-144" fmla="*/ 4000 h 10000"/>
                    <a:gd name="connsiteX72-145" fmla="*/ 1589 w 10000"/>
                    <a:gd name="connsiteY72-146" fmla="*/ 3333 h 10000"/>
                    <a:gd name="connsiteX73-147" fmla="*/ 561 w 10000"/>
                    <a:gd name="connsiteY73-148" fmla="*/ 2857 h 10000"/>
                    <a:gd name="connsiteX74-149" fmla="*/ 0 w 10000"/>
                    <a:gd name="connsiteY74-150" fmla="*/ 2953 h 10000"/>
                    <a:gd name="connsiteX75-151" fmla="*/ 93 w 10000"/>
                    <a:gd name="connsiteY75-152" fmla="*/ 1904 h 10000"/>
                    <a:gd name="connsiteX76-153" fmla="*/ 280 w 10000"/>
                    <a:gd name="connsiteY76-154" fmla="*/ 1714 h 10000"/>
                    <a:gd name="connsiteX77-155" fmla="*/ 561 w 10000"/>
                    <a:gd name="connsiteY77-156" fmla="*/ 1809 h 10000"/>
                    <a:gd name="connsiteX78-157" fmla="*/ 841 w 10000"/>
                    <a:gd name="connsiteY78-158" fmla="*/ 1334 h 10000"/>
                    <a:gd name="connsiteX79-159" fmla="*/ 1309 w 10000"/>
                    <a:gd name="connsiteY79-160" fmla="*/ 1142 h 10000"/>
                    <a:gd name="connsiteX80-161" fmla="*/ 1589 w 10000"/>
                    <a:gd name="connsiteY80-162" fmla="*/ 952 h 10000"/>
                    <a:gd name="connsiteX81-163" fmla="*/ 1589 w 10000"/>
                    <a:gd name="connsiteY81-164" fmla="*/ 762 h 10000"/>
                    <a:gd name="connsiteX82-165" fmla="*/ 2337 w 10000"/>
                    <a:gd name="connsiteY82-166" fmla="*/ 762 h 10000"/>
                    <a:gd name="connsiteX83-167" fmla="*/ 2523 w 10000"/>
                    <a:gd name="connsiteY83-168" fmla="*/ 380 h 10000"/>
                    <a:gd name="connsiteX84-169" fmla="*/ 2523 w 10000"/>
                    <a:gd name="connsiteY84-170" fmla="*/ 95 h 10000"/>
                    <a:gd name="connsiteX85-171" fmla="*/ 2710 w 10000"/>
                    <a:gd name="connsiteY85-172" fmla="*/ 0 h 10000"/>
                    <a:gd name="connsiteX86-173" fmla="*/ 3178 w 10000"/>
                    <a:gd name="connsiteY86-174" fmla="*/ 95 h 10000"/>
                    <a:gd name="connsiteX87-175" fmla="*/ 3365 w 10000"/>
                    <a:gd name="connsiteY87-176" fmla="*/ 857 h 10000"/>
                    <a:gd name="connsiteX88-177" fmla="*/ 3365 w 10000"/>
                    <a:gd name="connsiteY88-178" fmla="*/ 1238 h 10000"/>
                    <a:gd name="connsiteX89-179" fmla="*/ 3458 w 10000"/>
                    <a:gd name="connsiteY89-180" fmla="*/ 1524 h 10000"/>
                    <a:gd name="connsiteX90-181" fmla="*/ 3645 w 10000"/>
                    <a:gd name="connsiteY90-182" fmla="*/ 1809 h 10000"/>
                    <a:gd name="connsiteX91-183" fmla="*/ 3717 w 10000"/>
                    <a:gd name="connsiteY91-184" fmla="*/ 2119 h 10000"/>
                    <a:gd name="connsiteX92-185" fmla="*/ 3738 w 10000"/>
                    <a:gd name="connsiteY92-186" fmla="*/ 2286 h 10000"/>
                    <a:gd name="connsiteX93-187" fmla="*/ 3926 w 10000"/>
                    <a:gd name="connsiteY93-188" fmla="*/ 2286 h 10000"/>
                    <a:gd name="connsiteX94-189" fmla="*/ 3926 w 10000"/>
                    <a:gd name="connsiteY94-190" fmla="*/ 2000 h 10000"/>
                    <a:gd name="connsiteX95-191" fmla="*/ 4767 w 10000"/>
                    <a:gd name="connsiteY95-192" fmla="*/ 2096 h 10000"/>
                    <a:gd name="connsiteX96-193" fmla="*/ 4767 w 10000"/>
                    <a:gd name="connsiteY96-194" fmla="*/ 2381 h 10000"/>
                    <a:gd name="connsiteX97-195" fmla="*/ 4767 w 10000"/>
                    <a:gd name="connsiteY97-196" fmla="*/ 2571 h 10000"/>
                    <a:gd name="connsiteX98-197" fmla="*/ 4486 w 10000"/>
                    <a:gd name="connsiteY98-198" fmla="*/ 2857 h 10000"/>
                    <a:gd name="connsiteX99-199" fmla="*/ 4486 w 10000"/>
                    <a:gd name="connsiteY99-200" fmla="*/ 3048 h 10000"/>
                    <a:gd name="connsiteX100-201" fmla="*/ 5047 w 10000"/>
                    <a:gd name="connsiteY100-202" fmla="*/ 3619 h 10000"/>
                    <a:gd name="connsiteX101-203" fmla="*/ 5047 w 10000"/>
                    <a:gd name="connsiteY101-204" fmla="*/ 3905 h 10000"/>
                    <a:gd name="connsiteX102-205" fmla="*/ 5701 w 10000"/>
                    <a:gd name="connsiteY102-206" fmla="*/ 4190 h 10000"/>
                    <a:gd name="connsiteX103-207" fmla="*/ 5795 w 10000"/>
                    <a:gd name="connsiteY103-208" fmla="*/ 4095 h 10000"/>
                    <a:gd name="connsiteX104-209" fmla="*/ 5701 w 10000"/>
                    <a:gd name="connsiteY104-210" fmla="*/ 3714 h 10000"/>
                    <a:gd name="connsiteX105-211" fmla="*/ 6168 w 10000"/>
                    <a:gd name="connsiteY105-212" fmla="*/ 3810 h 10000"/>
                    <a:gd name="connsiteX106-213" fmla="*/ 6262 w 10000"/>
                    <a:gd name="connsiteY106-214" fmla="*/ 3810 h 10000"/>
                    <a:gd name="connsiteX107-215" fmla="*/ 6786 w 10000"/>
                    <a:gd name="connsiteY107-216" fmla="*/ 3742 h 10000"/>
                    <a:gd name="connsiteX108-217" fmla="*/ 7104 w 10000"/>
                    <a:gd name="connsiteY108-218" fmla="*/ 3714 h 10000"/>
                    <a:gd name="connsiteX109-219" fmla="*/ 7290 w 10000"/>
                    <a:gd name="connsiteY109-220" fmla="*/ 4000 h 10000"/>
                    <a:gd name="connsiteX110-221" fmla="*/ 6822 w 10000"/>
                    <a:gd name="connsiteY110-222" fmla="*/ 4381 h 10000"/>
                    <a:gd name="connsiteX111-223" fmla="*/ 6729 w 10000"/>
                    <a:gd name="connsiteY111-224" fmla="*/ 4667 h 10000"/>
                    <a:gd name="connsiteX112-225" fmla="*/ 6636 w 10000"/>
                    <a:gd name="connsiteY112-226" fmla="*/ 4952 h 10000"/>
                    <a:gd name="connsiteX113-227" fmla="*/ 7009 w 10000"/>
                    <a:gd name="connsiteY113-228" fmla="*/ 5429 h 10000"/>
                    <a:gd name="connsiteX114-229" fmla="*/ 7477 w 10000"/>
                    <a:gd name="connsiteY114-230" fmla="*/ 5429 h 10000"/>
                    <a:gd name="connsiteX0-231" fmla="*/ 7477 w 10000"/>
                    <a:gd name="connsiteY0-232" fmla="*/ 5429 h 10000"/>
                    <a:gd name="connsiteX1-233" fmla="*/ 7384 w 10000"/>
                    <a:gd name="connsiteY1-234" fmla="*/ 5714 h 10000"/>
                    <a:gd name="connsiteX2-235" fmla="*/ 7945 w 10000"/>
                    <a:gd name="connsiteY2-236" fmla="*/ 6000 h 10000"/>
                    <a:gd name="connsiteX3-237" fmla="*/ 7850 w 10000"/>
                    <a:gd name="connsiteY3-238" fmla="*/ 6381 h 10000"/>
                    <a:gd name="connsiteX4-239" fmla="*/ 7945 w 10000"/>
                    <a:gd name="connsiteY4-240" fmla="*/ 6476 h 10000"/>
                    <a:gd name="connsiteX5-241" fmla="*/ 7850 w 10000"/>
                    <a:gd name="connsiteY5-242" fmla="*/ 6762 h 10000"/>
                    <a:gd name="connsiteX6-243" fmla="*/ 7945 w 10000"/>
                    <a:gd name="connsiteY6-244" fmla="*/ 7047 h 10000"/>
                    <a:gd name="connsiteX7-245" fmla="*/ 8598 w 10000"/>
                    <a:gd name="connsiteY7-246" fmla="*/ 7429 h 10000"/>
                    <a:gd name="connsiteX8-247" fmla="*/ 8691 w 10000"/>
                    <a:gd name="connsiteY8-248" fmla="*/ 7429 h 10000"/>
                    <a:gd name="connsiteX9-249" fmla="*/ 8691 w 10000"/>
                    <a:gd name="connsiteY9-250" fmla="*/ 7143 h 10000"/>
                    <a:gd name="connsiteX10-251" fmla="*/ 8879 w 10000"/>
                    <a:gd name="connsiteY10-252" fmla="*/ 6952 h 10000"/>
                    <a:gd name="connsiteX11-253" fmla="*/ 8786 w 10000"/>
                    <a:gd name="connsiteY11-254" fmla="*/ 6572 h 10000"/>
                    <a:gd name="connsiteX12-255" fmla="*/ 8598 w 10000"/>
                    <a:gd name="connsiteY12-256" fmla="*/ 6476 h 10000"/>
                    <a:gd name="connsiteX13-257" fmla="*/ 8598 w 10000"/>
                    <a:gd name="connsiteY13-258" fmla="*/ 6190 h 10000"/>
                    <a:gd name="connsiteX14-259" fmla="*/ 8786 w 10000"/>
                    <a:gd name="connsiteY14-260" fmla="*/ 6190 h 10000"/>
                    <a:gd name="connsiteX15-261" fmla="*/ 8786 w 10000"/>
                    <a:gd name="connsiteY15-262" fmla="*/ 5810 h 10000"/>
                    <a:gd name="connsiteX16-263" fmla="*/ 9159 w 10000"/>
                    <a:gd name="connsiteY16-264" fmla="*/ 5905 h 10000"/>
                    <a:gd name="connsiteX17-265" fmla="*/ 9346 w 10000"/>
                    <a:gd name="connsiteY17-266" fmla="*/ 6095 h 10000"/>
                    <a:gd name="connsiteX18-267" fmla="*/ 9814 w 10000"/>
                    <a:gd name="connsiteY18-268" fmla="*/ 6381 h 10000"/>
                    <a:gd name="connsiteX19-269" fmla="*/ 10000 w 10000"/>
                    <a:gd name="connsiteY19-270" fmla="*/ 6572 h 10000"/>
                    <a:gd name="connsiteX20-271" fmla="*/ 9907 w 10000"/>
                    <a:gd name="connsiteY20-272" fmla="*/ 7524 h 10000"/>
                    <a:gd name="connsiteX21-273" fmla="*/ 9346 w 10000"/>
                    <a:gd name="connsiteY21-274" fmla="*/ 7524 h 10000"/>
                    <a:gd name="connsiteX22-275" fmla="*/ 9346 w 10000"/>
                    <a:gd name="connsiteY22-276" fmla="*/ 7904 h 10000"/>
                    <a:gd name="connsiteX23-277" fmla="*/ 9066 w 10000"/>
                    <a:gd name="connsiteY23-278" fmla="*/ 7904 h 10000"/>
                    <a:gd name="connsiteX24-279" fmla="*/ 9066 w 10000"/>
                    <a:gd name="connsiteY24-280" fmla="*/ 7714 h 10000"/>
                    <a:gd name="connsiteX25-281" fmla="*/ 8598 w 10000"/>
                    <a:gd name="connsiteY25-282" fmla="*/ 7714 h 10000"/>
                    <a:gd name="connsiteX26-283" fmla="*/ 8598 w 10000"/>
                    <a:gd name="connsiteY26-284" fmla="*/ 9048 h 10000"/>
                    <a:gd name="connsiteX27-285" fmla="*/ 8225 w 10000"/>
                    <a:gd name="connsiteY27-286" fmla="*/ 8953 h 10000"/>
                    <a:gd name="connsiteX28-287" fmla="*/ 8038 w 10000"/>
                    <a:gd name="connsiteY28-288" fmla="*/ 9143 h 10000"/>
                    <a:gd name="connsiteX29-289" fmla="*/ 8131 w 10000"/>
                    <a:gd name="connsiteY29-290" fmla="*/ 9238 h 10000"/>
                    <a:gd name="connsiteX30-291" fmla="*/ 8225 w 10000"/>
                    <a:gd name="connsiteY30-292" fmla="*/ 9523 h 10000"/>
                    <a:gd name="connsiteX31-293" fmla="*/ 8038 w 10000"/>
                    <a:gd name="connsiteY31-294" fmla="*/ 9620 h 10000"/>
                    <a:gd name="connsiteX32-295" fmla="*/ 7757 w 10000"/>
                    <a:gd name="connsiteY32-296" fmla="*/ 10000 h 10000"/>
                    <a:gd name="connsiteX33-297" fmla="*/ 7384 w 10000"/>
                    <a:gd name="connsiteY33-298" fmla="*/ 10000 h 10000"/>
                    <a:gd name="connsiteX34-299" fmla="*/ 7104 w 10000"/>
                    <a:gd name="connsiteY34-300" fmla="*/ 9715 h 10000"/>
                    <a:gd name="connsiteX35-301" fmla="*/ 6916 w 10000"/>
                    <a:gd name="connsiteY35-302" fmla="*/ 9048 h 10000"/>
                    <a:gd name="connsiteX36-303" fmla="*/ 6916 w 10000"/>
                    <a:gd name="connsiteY36-304" fmla="*/ 8953 h 10000"/>
                    <a:gd name="connsiteX37-305" fmla="*/ 6729 w 10000"/>
                    <a:gd name="connsiteY37-306" fmla="*/ 8953 h 10000"/>
                    <a:gd name="connsiteX38-307" fmla="*/ 6356 w 10000"/>
                    <a:gd name="connsiteY38-308" fmla="*/ 8762 h 10000"/>
                    <a:gd name="connsiteX39-309" fmla="*/ 6168 w 10000"/>
                    <a:gd name="connsiteY39-310" fmla="*/ 8286 h 10000"/>
                    <a:gd name="connsiteX40-311" fmla="*/ 5981 w 10000"/>
                    <a:gd name="connsiteY40-312" fmla="*/ 8381 h 10000"/>
                    <a:gd name="connsiteX41-313" fmla="*/ 5795 w 10000"/>
                    <a:gd name="connsiteY41-314" fmla="*/ 8476 h 10000"/>
                    <a:gd name="connsiteX42-315" fmla="*/ 5701 w 10000"/>
                    <a:gd name="connsiteY42-316" fmla="*/ 8476 h 10000"/>
                    <a:gd name="connsiteX43-317" fmla="*/ 5701 w 10000"/>
                    <a:gd name="connsiteY43-318" fmla="*/ 8666 h 10000"/>
                    <a:gd name="connsiteX44-319" fmla="*/ 5795 w 10000"/>
                    <a:gd name="connsiteY44-320" fmla="*/ 8953 h 10000"/>
                    <a:gd name="connsiteX45-321" fmla="*/ 5608 w 10000"/>
                    <a:gd name="connsiteY45-322" fmla="*/ 9238 h 10000"/>
                    <a:gd name="connsiteX46-323" fmla="*/ 5234 w 10000"/>
                    <a:gd name="connsiteY46-324" fmla="*/ 9143 h 10000"/>
                    <a:gd name="connsiteX47-325" fmla="*/ 5421 w 10000"/>
                    <a:gd name="connsiteY47-326" fmla="*/ 8858 h 10000"/>
                    <a:gd name="connsiteX48-327" fmla="*/ 5234 w 10000"/>
                    <a:gd name="connsiteY48-328" fmla="*/ 8762 h 10000"/>
                    <a:gd name="connsiteX49-329" fmla="*/ 4860 w 10000"/>
                    <a:gd name="connsiteY49-330" fmla="*/ 8666 h 10000"/>
                    <a:gd name="connsiteX50-331" fmla="*/ 4673 w 10000"/>
                    <a:gd name="connsiteY50-332" fmla="*/ 8381 h 10000"/>
                    <a:gd name="connsiteX51-333" fmla="*/ 4767 w 10000"/>
                    <a:gd name="connsiteY51-334" fmla="*/ 8191 h 10000"/>
                    <a:gd name="connsiteX52-335" fmla="*/ 4953 w 10000"/>
                    <a:gd name="connsiteY52-336" fmla="*/ 8191 h 10000"/>
                    <a:gd name="connsiteX53-337" fmla="*/ 5327 w 10000"/>
                    <a:gd name="connsiteY53-338" fmla="*/ 8286 h 10000"/>
                    <a:gd name="connsiteX54-339" fmla="*/ 5608 w 10000"/>
                    <a:gd name="connsiteY54-340" fmla="*/ 8096 h 10000"/>
                    <a:gd name="connsiteX55-341" fmla="*/ 5701 w 10000"/>
                    <a:gd name="connsiteY55-342" fmla="*/ 8000 h 10000"/>
                    <a:gd name="connsiteX56-343" fmla="*/ 5421 w 10000"/>
                    <a:gd name="connsiteY56-344" fmla="*/ 7904 h 10000"/>
                    <a:gd name="connsiteX57-345" fmla="*/ 5421 w 10000"/>
                    <a:gd name="connsiteY57-346" fmla="*/ 7619 h 10000"/>
                    <a:gd name="connsiteX58-347" fmla="*/ 5795 w 10000"/>
                    <a:gd name="connsiteY58-348" fmla="*/ 7524 h 10000"/>
                    <a:gd name="connsiteX59-349" fmla="*/ 5888 w 10000"/>
                    <a:gd name="connsiteY59-350" fmla="*/ 7143 h 10000"/>
                    <a:gd name="connsiteX60-351" fmla="*/ 6168 w 10000"/>
                    <a:gd name="connsiteY60-352" fmla="*/ 7143 h 10000"/>
                    <a:gd name="connsiteX61-353" fmla="*/ 6262 w 10000"/>
                    <a:gd name="connsiteY61-354" fmla="*/ 6762 h 10000"/>
                    <a:gd name="connsiteX62-355" fmla="*/ 6075 w 10000"/>
                    <a:gd name="connsiteY62-356" fmla="*/ 5714 h 10000"/>
                    <a:gd name="connsiteX63-357" fmla="*/ 5608 w 10000"/>
                    <a:gd name="connsiteY63-358" fmla="*/ 4857 h 10000"/>
                    <a:gd name="connsiteX64-359" fmla="*/ 5608 w 10000"/>
                    <a:gd name="connsiteY64-360" fmla="*/ 5143 h 10000"/>
                    <a:gd name="connsiteX65-361" fmla="*/ 4767 w 10000"/>
                    <a:gd name="connsiteY65-362" fmla="*/ 4286 h 10000"/>
                    <a:gd name="connsiteX66-363" fmla="*/ 4579 w 10000"/>
                    <a:gd name="connsiteY66-364" fmla="*/ 4381 h 10000"/>
                    <a:gd name="connsiteX67-365" fmla="*/ 4019 w 10000"/>
                    <a:gd name="connsiteY67-366" fmla="*/ 4000 h 10000"/>
                    <a:gd name="connsiteX68-367" fmla="*/ 3926 w 10000"/>
                    <a:gd name="connsiteY68-368" fmla="*/ 3619 h 10000"/>
                    <a:gd name="connsiteX69-369" fmla="*/ 3271 w 10000"/>
                    <a:gd name="connsiteY69-370" fmla="*/ 3714 h 10000"/>
                    <a:gd name="connsiteX70-371" fmla="*/ 2617 w 10000"/>
                    <a:gd name="connsiteY70-372" fmla="*/ 3428 h 10000"/>
                    <a:gd name="connsiteX71-373" fmla="*/ 2430 w 10000"/>
                    <a:gd name="connsiteY71-374" fmla="*/ 4080 h 10000"/>
                    <a:gd name="connsiteX72-375" fmla="*/ 1589 w 10000"/>
                    <a:gd name="connsiteY72-376" fmla="*/ 3333 h 10000"/>
                    <a:gd name="connsiteX73-377" fmla="*/ 561 w 10000"/>
                    <a:gd name="connsiteY73-378" fmla="*/ 2857 h 10000"/>
                    <a:gd name="connsiteX74-379" fmla="*/ 0 w 10000"/>
                    <a:gd name="connsiteY74-380" fmla="*/ 2953 h 10000"/>
                    <a:gd name="connsiteX75-381" fmla="*/ 93 w 10000"/>
                    <a:gd name="connsiteY75-382" fmla="*/ 1904 h 10000"/>
                    <a:gd name="connsiteX76-383" fmla="*/ 280 w 10000"/>
                    <a:gd name="connsiteY76-384" fmla="*/ 1714 h 10000"/>
                    <a:gd name="connsiteX77-385" fmla="*/ 561 w 10000"/>
                    <a:gd name="connsiteY77-386" fmla="*/ 1809 h 10000"/>
                    <a:gd name="connsiteX78-387" fmla="*/ 841 w 10000"/>
                    <a:gd name="connsiteY78-388" fmla="*/ 1334 h 10000"/>
                    <a:gd name="connsiteX79-389" fmla="*/ 1309 w 10000"/>
                    <a:gd name="connsiteY79-390" fmla="*/ 1142 h 10000"/>
                    <a:gd name="connsiteX80-391" fmla="*/ 1589 w 10000"/>
                    <a:gd name="connsiteY80-392" fmla="*/ 952 h 10000"/>
                    <a:gd name="connsiteX81-393" fmla="*/ 1589 w 10000"/>
                    <a:gd name="connsiteY81-394" fmla="*/ 762 h 10000"/>
                    <a:gd name="connsiteX82-395" fmla="*/ 2337 w 10000"/>
                    <a:gd name="connsiteY82-396" fmla="*/ 762 h 10000"/>
                    <a:gd name="connsiteX83-397" fmla="*/ 2523 w 10000"/>
                    <a:gd name="connsiteY83-398" fmla="*/ 380 h 10000"/>
                    <a:gd name="connsiteX84-399" fmla="*/ 2523 w 10000"/>
                    <a:gd name="connsiteY84-400" fmla="*/ 95 h 10000"/>
                    <a:gd name="connsiteX85-401" fmla="*/ 2710 w 10000"/>
                    <a:gd name="connsiteY85-402" fmla="*/ 0 h 10000"/>
                    <a:gd name="connsiteX86-403" fmla="*/ 3178 w 10000"/>
                    <a:gd name="connsiteY86-404" fmla="*/ 95 h 10000"/>
                    <a:gd name="connsiteX87-405" fmla="*/ 3365 w 10000"/>
                    <a:gd name="connsiteY87-406" fmla="*/ 857 h 10000"/>
                    <a:gd name="connsiteX88-407" fmla="*/ 3365 w 10000"/>
                    <a:gd name="connsiteY88-408" fmla="*/ 1238 h 10000"/>
                    <a:gd name="connsiteX89-409" fmla="*/ 3458 w 10000"/>
                    <a:gd name="connsiteY89-410" fmla="*/ 1524 h 10000"/>
                    <a:gd name="connsiteX90-411" fmla="*/ 3645 w 10000"/>
                    <a:gd name="connsiteY90-412" fmla="*/ 1809 h 10000"/>
                    <a:gd name="connsiteX91-413" fmla="*/ 3717 w 10000"/>
                    <a:gd name="connsiteY91-414" fmla="*/ 2119 h 10000"/>
                    <a:gd name="connsiteX92-415" fmla="*/ 3738 w 10000"/>
                    <a:gd name="connsiteY92-416" fmla="*/ 2286 h 10000"/>
                    <a:gd name="connsiteX93-417" fmla="*/ 3926 w 10000"/>
                    <a:gd name="connsiteY93-418" fmla="*/ 2286 h 10000"/>
                    <a:gd name="connsiteX94-419" fmla="*/ 3926 w 10000"/>
                    <a:gd name="connsiteY94-420" fmla="*/ 2000 h 10000"/>
                    <a:gd name="connsiteX95-421" fmla="*/ 4767 w 10000"/>
                    <a:gd name="connsiteY95-422" fmla="*/ 2096 h 10000"/>
                    <a:gd name="connsiteX96-423" fmla="*/ 4767 w 10000"/>
                    <a:gd name="connsiteY96-424" fmla="*/ 2381 h 10000"/>
                    <a:gd name="connsiteX97-425" fmla="*/ 4767 w 10000"/>
                    <a:gd name="connsiteY97-426" fmla="*/ 2571 h 10000"/>
                    <a:gd name="connsiteX98-427" fmla="*/ 4486 w 10000"/>
                    <a:gd name="connsiteY98-428" fmla="*/ 2857 h 10000"/>
                    <a:gd name="connsiteX99-429" fmla="*/ 4486 w 10000"/>
                    <a:gd name="connsiteY99-430" fmla="*/ 3048 h 10000"/>
                    <a:gd name="connsiteX100-431" fmla="*/ 5047 w 10000"/>
                    <a:gd name="connsiteY100-432" fmla="*/ 3619 h 10000"/>
                    <a:gd name="connsiteX101-433" fmla="*/ 5047 w 10000"/>
                    <a:gd name="connsiteY101-434" fmla="*/ 3905 h 10000"/>
                    <a:gd name="connsiteX102-435" fmla="*/ 5701 w 10000"/>
                    <a:gd name="connsiteY102-436" fmla="*/ 4190 h 10000"/>
                    <a:gd name="connsiteX103-437" fmla="*/ 5795 w 10000"/>
                    <a:gd name="connsiteY103-438" fmla="*/ 4095 h 10000"/>
                    <a:gd name="connsiteX104-439" fmla="*/ 5701 w 10000"/>
                    <a:gd name="connsiteY104-440" fmla="*/ 3714 h 10000"/>
                    <a:gd name="connsiteX105-441" fmla="*/ 6168 w 10000"/>
                    <a:gd name="connsiteY105-442" fmla="*/ 3810 h 10000"/>
                    <a:gd name="connsiteX106-443" fmla="*/ 6262 w 10000"/>
                    <a:gd name="connsiteY106-444" fmla="*/ 3810 h 10000"/>
                    <a:gd name="connsiteX107-445" fmla="*/ 6786 w 10000"/>
                    <a:gd name="connsiteY107-446" fmla="*/ 3742 h 10000"/>
                    <a:gd name="connsiteX108-447" fmla="*/ 7104 w 10000"/>
                    <a:gd name="connsiteY108-448" fmla="*/ 3714 h 10000"/>
                    <a:gd name="connsiteX109-449" fmla="*/ 7290 w 10000"/>
                    <a:gd name="connsiteY109-450" fmla="*/ 4000 h 10000"/>
                    <a:gd name="connsiteX110-451" fmla="*/ 6822 w 10000"/>
                    <a:gd name="connsiteY110-452" fmla="*/ 4381 h 10000"/>
                    <a:gd name="connsiteX111-453" fmla="*/ 6729 w 10000"/>
                    <a:gd name="connsiteY111-454" fmla="*/ 4667 h 10000"/>
                    <a:gd name="connsiteX112-455" fmla="*/ 6636 w 10000"/>
                    <a:gd name="connsiteY112-456" fmla="*/ 4952 h 10000"/>
                    <a:gd name="connsiteX113-457" fmla="*/ 7009 w 10000"/>
                    <a:gd name="connsiteY113-458" fmla="*/ 5429 h 10000"/>
                    <a:gd name="connsiteX114-459" fmla="*/ 7477 w 10000"/>
                    <a:gd name="connsiteY114-460" fmla="*/ 5429 h 10000"/>
                    <a:gd name="connsiteX0-461" fmla="*/ 7477 w 10000"/>
                    <a:gd name="connsiteY0-462" fmla="*/ 5429 h 10000"/>
                    <a:gd name="connsiteX1-463" fmla="*/ 7384 w 10000"/>
                    <a:gd name="connsiteY1-464" fmla="*/ 5714 h 10000"/>
                    <a:gd name="connsiteX2-465" fmla="*/ 7945 w 10000"/>
                    <a:gd name="connsiteY2-466" fmla="*/ 6000 h 10000"/>
                    <a:gd name="connsiteX3-467" fmla="*/ 7850 w 10000"/>
                    <a:gd name="connsiteY3-468" fmla="*/ 6381 h 10000"/>
                    <a:gd name="connsiteX4-469" fmla="*/ 7945 w 10000"/>
                    <a:gd name="connsiteY4-470" fmla="*/ 6476 h 10000"/>
                    <a:gd name="connsiteX5-471" fmla="*/ 7850 w 10000"/>
                    <a:gd name="connsiteY5-472" fmla="*/ 6762 h 10000"/>
                    <a:gd name="connsiteX6-473" fmla="*/ 7945 w 10000"/>
                    <a:gd name="connsiteY6-474" fmla="*/ 7047 h 10000"/>
                    <a:gd name="connsiteX7-475" fmla="*/ 8598 w 10000"/>
                    <a:gd name="connsiteY7-476" fmla="*/ 7429 h 10000"/>
                    <a:gd name="connsiteX8-477" fmla="*/ 8691 w 10000"/>
                    <a:gd name="connsiteY8-478" fmla="*/ 7429 h 10000"/>
                    <a:gd name="connsiteX9-479" fmla="*/ 8691 w 10000"/>
                    <a:gd name="connsiteY9-480" fmla="*/ 7143 h 10000"/>
                    <a:gd name="connsiteX10-481" fmla="*/ 8879 w 10000"/>
                    <a:gd name="connsiteY10-482" fmla="*/ 6952 h 10000"/>
                    <a:gd name="connsiteX11-483" fmla="*/ 8786 w 10000"/>
                    <a:gd name="connsiteY11-484" fmla="*/ 6572 h 10000"/>
                    <a:gd name="connsiteX12-485" fmla="*/ 8598 w 10000"/>
                    <a:gd name="connsiteY12-486" fmla="*/ 6476 h 10000"/>
                    <a:gd name="connsiteX13-487" fmla="*/ 8598 w 10000"/>
                    <a:gd name="connsiteY13-488" fmla="*/ 6190 h 10000"/>
                    <a:gd name="connsiteX14-489" fmla="*/ 8786 w 10000"/>
                    <a:gd name="connsiteY14-490" fmla="*/ 6190 h 10000"/>
                    <a:gd name="connsiteX15-491" fmla="*/ 8786 w 10000"/>
                    <a:gd name="connsiteY15-492" fmla="*/ 5810 h 10000"/>
                    <a:gd name="connsiteX16-493" fmla="*/ 9159 w 10000"/>
                    <a:gd name="connsiteY16-494" fmla="*/ 5905 h 10000"/>
                    <a:gd name="connsiteX17-495" fmla="*/ 9346 w 10000"/>
                    <a:gd name="connsiteY17-496" fmla="*/ 6095 h 10000"/>
                    <a:gd name="connsiteX18-497" fmla="*/ 9814 w 10000"/>
                    <a:gd name="connsiteY18-498" fmla="*/ 6381 h 10000"/>
                    <a:gd name="connsiteX19-499" fmla="*/ 10000 w 10000"/>
                    <a:gd name="connsiteY19-500" fmla="*/ 6572 h 10000"/>
                    <a:gd name="connsiteX20-501" fmla="*/ 9907 w 10000"/>
                    <a:gd name="connsiteY20-502" fmla="*/ 7524 h 10000"/>
                    <a:gd name="connsiteX21-503" fmla="*/ 9346 w 10000"/>
                    <a:gd name="connsiteY21-504" fmla="*/ 7524 h 10000"/>
                    <a:gd name="connsiteX22-505" fmla="*/ 9346 w 10000"/>
                    <a:gd name="connsiteY22-506" fmla="*/ 7904 h 10000"/>
                    <a:gd name="connsiteX23-507" fmla="*/ 9066 w 10000"/>
                    <a:gd name="connsiteY23-508" fmla="*/ 7904 h 10000"/>
                    <a:gd name="connsiteX24-509" fmla="*/ 9066 w 10000"/>
                    <a:gd name="connsiteY24-510" fmla="*/ 7714 h 10000"/>
                    <a:gd name="connsiteX25-511" fmla="*/ 8598 w 10000"/>
                    <a:gd name="connsiteY25-512" fmla="*/ 7714 h 10000"/>
                    <a:gd name="connsiteX26-513" fmla="*/ 8598 w 10000"/>
                    <a:gd name="connsiteY26-514" fmla="*/ 9048 h 10000"/>
                    <a:gd name="connsiteX27-515" fmla="*/ 8225 w 10000"/>
                    <a:gd name="connsiteY27-516" fmla="*/ 8953 h 10000"/>
                    <a:gd name="connsiteX28-517" fmla="*/ 8038 w 10000"/>
                    <a:gd name="connsiteY28-518" fmla="*/ 9143 h 10000"/>
                    <a:gd name="connsiteX29-519" fmla="*/ 8131 w 10000"/>
                    <a:gd name="connsiteY29-520" fmla="*/ 9238 h 10000"/>
                    <a:gd name="connsiteX30-521" fmla="*/ 8225 w 10000"/>
                    <a:gd name="connsiteY30-522" fmla="*/ 9523 h 10000"/>
                    <a:gd name="connsiteX31-523" fmla="*/ 8038 w 10000"/>
                    <a:gd name="connsiteY31-524" fmla="*/ 9620 h 10000"/>
                    <a:gd name="connsiteX32-525" fmla="*/ 7757 w 10000"/>
                    <a:gd name="connsiteY32-526" fmla="*/ 10000 h 10000"/>
                    <a:gd name="connsiteX33-527" fmla="*/ 7384 w 10000"/>
                    <a:gd name="connsiteY33-528" fmla="*/ 10000 h 10000"/>
                    <a:gd name="connsiteX34-529" fmla="*/ 7104 w 10000"/>
                    <a:gd name="connsiteY34-530" fmla="*/ 9715 h 10000"/>
                    <a:gd name="connsiteX35-531" fmla="*/ 6916 w 10000"/>
                    <a:gd name="connsiteY35-532" fmla="*/ 9048 h 10000"/>
                    <a:gd name="connsiteX36-533" fmla="*/ 6916 w 10000"/>
                    <a:gd name="connsiteY36-534" fmla="*/ 8953 h 10000"/>
                    <a:gd name="connsiteX37-535" fmla="*/ 6729 w 10000"/>
                    <a:gd name="connsiteY37-536" fmla="*/ 8953 h 10000"/>
                    <a:gd name="connsiteX38-537" fmla="*/ 6356 w 10000"/>
                    <a:gd name="connsiteY38-538" fmla="*/ 8762 h 10000"/>
                    <a:gd name="connsiteX39-539" fmla="*/ 6168 w 10000"/>
                    <a:gd name="connsiteY39-540" fmla="*/ 8286 h 10000"/>
                    <a:gd name="connsiteX40-541" fmla="*/ 5981 w 10000"/>
                    <a:gd name="connsiteY40-542" fmla="*/ 8381 h 10000"/>
                    <a:gd name="connsiteX41-543" fmla="*/ 5795 w 10000"/>
                    <a:gd name="connsiteY41-544" fmla="*/ 8476 h 10000"/>
                    <a:gd name="connsiteX42-545" fmla="*/ 5701 w 10000"/>
                    <a:gd name="connsiteY42-546" fmla="*/ 8476 h 10000"/>
                    <a:gd name="connsiteX43-547" fmla="*/ 5701 w 10000"/>
                    <a:gd name="connsiteY43-548" fmla="*/ 8666 h 10000"/>
                    <a:gd name="connsiteX44-549" fmla="*/ 5795 w 10000"/>
                    <a:gd name="connsiteY44-550" fmla="*/ 8953 h 10000"/>
                    <a:gd name="connsiteX45-551" fmla="*/ 5608 w 10000"/>
                    <a:gd name="connsiteY45-552" fmla="*/ 9238 h 10000"/>
                    <a:gd name="connsiteX46-553" fmla="*/ 5234 w 10000"/>
                    <a:gd name="connsiteY46-554" fmla="*/ 9143 h 10000"/>
                    <a:gd name="connsiteX47-555" fmla="*/ 5421 w 10000"/>
                    <a:gd name="connsiteY47-556" fmla="*/ 8858 h 10000"/>
                    <a:gd name="connsiteX48-557" fmla="*/ 5234 w 10000"/>
                    <a:gd name="connsiteY48-558" fmla="*/ 8762 h 10000"/>
                    <a:gd name="connsiteX49-559" fmla="*/ 4860 w 10000"/>
                    <a:gd name="connsiteY49-560" fmla="*/ 8666 h 10000"/>
                    <a:gd name="connsiteX50-561" fmla="*/ 4673 w 10000"/>
                    <a:gd name="connsiteY50-562" fmla="*/ 8381 h 10000"/>
                    <a:gd name="connsiteX51-563" fmla="*/ 4767 w 10000"/>
                    <a:gd name="connsiteY51-564" fmla="*/ 8191 h 10000"/>
                    <a:gd name="connsiteX52-565" fmla="*/ 4953 w 10000"/>
                    <a:gd name="connsiteY52-566" fmla="*/ 8191 h 10000"/>
                    <a:gd name="connsiteX53-567" fmla="*/ 5327 w 10000"/>
                    <a:gd name="connsiteY53-568" fmla="*/ 8286 h 10000"/>
                    <a:gd name="connsiteX54-569" fmla="*/ 5608 w 10000"/>
                    <a:gd name="connsiteY54-570" fmla="*/ 8096 h 10000"/>
                    <a:gd name="connsiteX55-571" fmla="*/ 5701 w 10000"/>
                    <a:gd name="connsiteY55-572" fmla="*/ 8000 h 10000"/>
                    <a:gd name="connsiteX56-573" fmla="*/ 5421 w 10000"/>
                    <a:gd name="connsiteY56-574" fmla="*/ 7904 h 10000"/>
                    <a:gd name="connsiteX57-575" fmla="*/ 5421 w 10000"/>
                    <a:gd name="connsiteY57-576" fmla="*/ 7619 h 10000"/>
                    <a:gd name="connsiteX58-577" fmla="*/ 5795 w 10000"/>
                    <a:gd name="connsiteY58-578" fmla="*/ 7524 h 10000"/>
                    <a:gd name="connsiteX59-579" fmla="*/ 5888 w 10000"/>
                    <a:gd name="connsiteY59-580" fmla="*/ 7143 h 10000"/>
                    <a:gd name="connsiteX60-581" fmla="*/ 6168 w 10000"/>
                    <a:gd name="connsiteY60-582" fmla="*/ 7143 h 10000"/>
                    <a:gd name="connsiteX61-583" fmla="*/ 6262 w 10000"/>
                    <a:gd name="connsiteY61-584" fmla="*/ 6762 h 10000"/>
                    <a:gd name="connsiteX62-585" fmla="*/ 6075 w 10000"/>
                    <a:gd name="connsiteY62-586" fmla="*/ 5714 h 10000"/>
                    <a:gd name="connsiteX63-587" fmla="*/ 5608 w 10000"/>
                    <a:gd name="connsiteY63-588" fmla="*/ 4857 h 10000"/>
                    <a:gd name="connsiteX64-589" fmla="*/ 5608 w 10000"/>
                    <a:gd name="connsiteY64-590" fmla="*/ 5143 h 10000"/>
                    <a:gd name="connsiteX65-591" fmla="*/ 4767 w 10000"/>
                    <a:gd name="connsiteY65-592" fmla="*/ 4286 h 10000"/>
                    <a:gd name="connsiteX66-593" fmla="*/ 4579 w 10000"/>
                    <a:gd name="connsiteY66-594" fmla="*/ 4381 h 10000"/>
                    <a:gd name="connsiteX67-595" fmla="*/ 4019 w 10000"/>
                    <a:gd name="connsiteY67-596" fmla="*/ 4000 h 10000"/>
                    <a:gd name="connsiteX68-597" fmla="*/ 3926 w 10000"/>
                    <a:gd name="connsiteY68-598" fmla="*/ 3619 h 10000"/>
                    <a:gd name="connsiteX69-599" fmla="*/ 3271 w 10000"/>
                    <a:gd name="connsiteY69-600" fmla="*/ 3714 h 10000"/>
                    <a:gd name="connsiteX70-601" fmla="*/ 2644 w 10000"/>
                    <a:gd name="connsiteY70-602" fmla="*/ 3439 h 10000"/>
                    <a:gd name="connsiteX71-603" fmla="*/ 2430 w 10000"/>
                    <a:gd name="connsiteY71-604" fmla="*/ 4080 h 10000"/>
                    <a:gd name="connsiteX72-605" fmla="*/ 1589 w 10000"/>
                    <a:gd name="connsiteY72-606" fmla="*/ 3333 h 10000"/>
                    <a:gd name="connsiteX73-607" fmla="*/ 561 w 10000"/>
                    <a:gd name="connsiteY73-608" fmla="*/ 2857 h 10000"/>
                    <a:gd name="connsiteX74-609" fmla="*/ 0 w 10000"/>
                    <a:gd name="connsiteY74-610" fmla="*/ 2953 h 10000"/>
                    <a:gd name="connsiteX75-611" fmla="*/ 93 w 10000"/>
                    <a:gd name="connsiteY75-612" fmla="*/ 1904 h 10000"/>
                    <a:gd name="connsiteX76-613" fmla="*/ 280 w 10000"/>
                    <a:gd name="connsiteY76-614" fmla="*/ 1714 h 10000"/>
                    <a:gd name="connsiteX77-615" fmla="*/ 561 w 10000"/>
                    <a:gd name="connsiteY77-616" fmla="*/ 1809 h 10000"/>
                    <a:gd name="connsiteX78-617" fmla="*/ 841 w 10000"/>
                    <a:gd name="connsiteY78-618" fmla="*/ 1334 h 10000"/>
                    <a:gd name="connsiteX79-619" fmla="*/ 1309 w 10000"/>
                    <a:gd name="connsiteY79-620" fmla="*/ 1142 h 10000"/>
                    <a:gd name="connsiteX80-621" fmla="*/ 1589 w 10000"/>
                    <a:gd name="connsiteY80-622" fmla="*/ 952 h 10000"/>
                    <a:gd name="connsiteX81-623" fmla="*/ 1589 w 10000"/>
                    <a:gd name="connsiteY81-624" fmla="*/ 762 h 10000"/>
                    <a:gd name="connsiteX82-625" fmla="*/ 2337 w 10000"/>
                    <a:gd name="connsiteY82-626" fmla="*/ 762 h 10000"/>
                    <a:gd name="connsiteX83-627" fmla="*/ 2523 w 10000"/>
                    <a:gd name="connsiteY83-628" fmla="*/ 380 h 10000"/>
                    <a:gd name="connsiteX84-629" fmla="*/ 2523 w 10000"/>
                    <a:gd name="connsiteY84-630" fmla="*/ 95 h 10000"/>
                    <a:gd name="connsiteX85-631" fmla="*/ 2710 w 10000"/>
                    <a:gd name="connsiteY85-632" fmla="*/ 0 h 10000"/>
                    <a:gd name="connsiteX86-633" fmla="*/ 3178 w 10000"/>
                    <a:gd name="connsiteY86-634" fmla="*/ 95 h 10000"/>
                    <a:gd name="connsiteX87-635" fmla="*/ 3365 w 10000"/>
                    <a:gd name="connsiteY87-636" fmla="*/ 857 h 10000"/>
                    <a:gd name="connsiteX88-637" fmla="*/ 3365 w 10000"/>
                    <a:gd name="connsiteY88-638" fmla="*/ 1238 h 10000"/>
                    <a:gd name="connsiteX89-639" fmla="*/ 3458 w 10000"/>
                    <a:gd name="connsiteY89-640" fmla="*/ 1524 h 10000"/>
                    <a:gd name="connsiteX90-641" fmla="*/ 3645 w 10000"/>
                    <a:gd name="connsiteY90-642" fmla="*/ 1809 h 10000"/>
                    <a:gd name="connsiteX91-643" fmla="*/ 3717 w 10000"/>
                    <a:gd name="connsiteY91-644" fmla="*/ 2119 h 10000"/>
                    <a:gd name="connsiteX92-645" fmla="*/ 3738 w 10000"/>
                    <a:gd name="connsiteY92-646" fmla="*/ 2286 h 10000"/>
                    <a:gd name="connsiteX93-647" fmla="*/ 3926 w 10000"/>
                    <a:gd name="connsiteY93-648" fmla="*/ 2286 h 10000"/>
                    <a:gd name="connsiteX94-649" fmla="*/ 3926 w 10000"/>
                    <a:gd name="connsiteY94-650" fmla="*/ 2000 h 10000"/>
                    <a:gd name="connsiteX95-651" fmla="*/ 4767 w 10000"/>
                    <a:gd name="connsiteY95-652" fmla="*/ 2096 h 10000"/>
                    <a:gd name="connsiteX96-653" fmla="*/ 4767 w 10000"/>
                    <a:gd name="connsiteY96-654" fmla="*/ 2381 h 10000"/>
                    <a:gd name="connsiteX97-655" fmla="*/ 4767 w 10000"/>
                    <a:gd name="connsiteY97-656" fmla="*/ 2571 h 10000"/>
                    <a:gd name="connsiteX98-657" fmla="*/ 4486 w 10000"/>
                    <a:gd name="connsiteY98-658" fmla="*/ 2857 h 10000"/>
                    <a:gd name="connsiteX99-659" fmla="*/ 4486 w 10000"/>
                    <a:gd name="connsiteY99-660" fmla="*/ 3048 h 10000"/>
                    <a:gd name="connsiteX100-661" fmla="*/ 5047 w 10000"/>
                    <a:gd name="connsiteY100-662" fmla="*/ 3619 h 10000"/>
                    <a:gd name="connsiteX101-663" fmla="*/ 5047 w 10000"/>
                    <a:gd name="connsiteY101-664" fmla="*/ 3905 h 10000"/>
                    <a:gd name="connsiteX102-665" fmla="*/ 5701 w 10000"/>
                    <a:gd name="connsiteY102-666" fmla="*/ 4190 h 10000"/>
                    <a:gd name="connsiteX103-667" fmla="*/ 5795 w 10000"/>
                    <a:gd name="connsiteY103-668" fmla="*/ 4095 h 10000"/>
                    <a:gd name="connsiteX104-669" fmla="*/ 5701 w 10000"/>
                    <a:gd name="connsiteY104-670" fmla="*/ 3714 h 10000"/>
                    <a:gd name="connsiteX105-671" fmla="*/ 6168 w 10000"/>
                    <a:gd name="connsiteY105-672" fmla="*/ 3810 h 10000"/>
                    <a:gd name="connsiteX106-673" fmla="*/ 6262 w 10000"/>
                    <a:gd name="connsiteY106-674" fmla="*/ 3810 h 10000"/>
                    <a:gd name="connsiteX107-675" fmla="*/ 6786 w 10000"/>
                    <a:gd name="connsiteY107-676" fmla="*/ 3742 h 10000"/>
                    <a:gd name="connsiteX108-677" fmla="*/ 7104 w 10000"/>
                    <a:gd name="connsiteY108-678" fmla="*/ 3714 h 10000"/>
                    <a:gd name="connsiteX109-679" fmla="*/ 7290 w 10000"/>
                    <a:gd name="connsiteY109-680" fmla="*/ 4000 h 10000"/>
                    <a:gd name="connsiteX110-681" fmla="*/ 6822 w 10000"/>
                    <a:gd name="connsiteY110-682" fmla="*/ 4381 h 10000"/>
                    <a:gd name="connsiteX111-683" fmla="*/ 6729 w 10000"/>
                    <a:gd name="connsiteY111-684" fmla="*/ 4667 h 10000"/>
                    <a:gd name="connsiteX112-685" fmla="*/ 6636 w 10000"/>
                    <a:gd name="connsiteY112-686" fmla="*/ 4952 h 10000"/>
                    <a:gd name="connsiteX113-687" fmla="*/ 7009 w 10000"/>
                    <a:gd name="connsiteY113-688" fmla="*/ 5429 h 10000"/>
                    <a:gd name="connsiteX114-689" fmla="*/ 7477 w 10000"/>
                    <a:gd name="connsiteY114-690" fmla="*/ 5429 h 10000"/>
                    <a:gd name="connsiteX0-691" fmla="*/ 7477 w 10000"/>
                    <a:gd name="connsiteY0-692" fmla="*/ 5429 h 10000"/>
                    <a:gd name="connsiteX1-693" fmla="*/ 7384 w 10000"/>
                    <a:gd name="connsiteY1-694" fmla="*/ 5714 h 10000"/>
                    <a:gd name="connsiteX2-695" fmla="*/ 7945 w 10000"/>
                    <a:gd name="connsiteY2-696" fmla="*/ 6000 h 10000"/>
                    <a:gd name="connsiteX3-697" fmla="*/ 7850 w 10000"/>
                    <a:gd name="connsiteY3-698" fmla="*/ 6381 h 10000"/>
                    <a:gd name="connsiteX4-699" fmla="*/ 7945 w 10000"/>
                    <a:gd name="connsiteY4-700" fmla="*/ 6476 h 10000"/>
                    <a:gd name="connsiteX5-701" fmla="*/ 7850 w 10000"/>
                    <a:gd name="connsiteY5-702" fmla="*/ 6762 h 10000"/>
                    <a:gd name="connsiteX6-703" fmla="*/ 7945 w 10000"/>
                    <a:gd name="connsiteY6-704" fmla="*/ 7047 h 10000"/>
                    <a:gd name="connsiteX7-705" fmla="*/ 8598 w 10000"/>
                    <a:gd name="connsiteY7-706" fmla="*/ 7429 h 10000"/>
                    <a:gd name="connsiteX8-707" fmla="*/ 8691 w 10000"/>
                    <a:gd name="connsiteY8-708" fmla="*/ 7429 h 10000"/>
                    <a:gd name="connsiteX9-709" fmla="*/ 8691 w 10000"/>
                    <a:gd name="connsiteY9-710" fmla="*/ 7143 h 10000"/>
                    <a:gd name="connsiteX10-711" fmla="*/ 8879 w 10000"/>
                    <a:gd name="connsiteY10-712" fmla="*/ 6952 h 10000"/>
                    <a:gd name="connsiteX11-713" fmla="*/ 8786 w 10000"/>
                    <a:gd name="connsiteY11-714" fmla="*/ 6572 h 10000"/>
                    <a:gd name="connsiteX12-715" fmla="*/ 8598 w 10000"/>
                    <a:gd name="connsiteY12-716" fmla="*/ 6476 h 10000"/>
                    <a:gd name="connsiteX13-717" fmla="*/ 8598 w 10000"/>
                    <a:gd name="connsiteY13-718" fmla="*/ 6190 h 10000"/>
                    <a:gd name="connsiteX14-719" fmla="*/ 8786 w 10000"/>
                    <a:gd name="connsiteY14-720" fmla="*/ 6190 h 10000"/>
                    <a:gd name="connsiteX15-721" fmla="*/ 8786 w 10000"/>
                    <a:gd name="connsiteY15-722" fmla="*/ 5810 h 10000"/>
                    <a:gd name="connsiteX16-723" fmla="*/ 9159 w 10000"/>
                    <a:gd name="connsiteY16-724" fmla="*/ 5905 h 10000"/>
                    <a:gd name="connsiteX17-725" fmla="*/ 9346 w 10000"/>
                    <a:gd name="connsiteY17-726" fmla="*/ 6095 h 10000"/>
                    <a:gd name="connsiteX18-727" fmla="*/ 9814 w 10000"/>
                    <a:gd name="connsiteY18-728" fmla="*/ 6381 h 10000"/>
                    <a:gd name="connsiteX19-729" fmla="*/ 10000 w 10000"/>
                    <a:gd name="connsiteY19-730" fmla="*/ 6572 h 10000"/>
                    <a:gd name="connsiteX20-731" fmla="*/ 9907 w 10000"/>
                    <a:gd name="connsiteY20-732" fmla="*/ 7524 h 10000"/>
                    <a:gd name="connsiteX21-733" fmla="*/ 9346 w 10000"/>
                    <a:gd name="connsiteY21-734" fmla="*/ 7524 h 10000"/>
                    <a:gd name="connsiteX22-735" fmla="*/ 9346 w 10000"/>
                    <a:gd name="connsiteY22-736" fmla="*/ 7904 h 10000"/>
                    <a:gd name="connsiteX23-737" fmla="*/ 9066 w 10000"/>
                    <a:gd name="connsiteY23-738" fmla="*/ 7904 h 10000"/>
                    <a:gd name="connsiteX24-739" fmla="*/ 9066 w 10000"/>
                    <a:gd name="connsiteY24-740" fmla="*/ 7714 h 10000"/>
                    <a:gd name="connsiteX25-741" fmla="*/ 8598 w 10000"/>
                    <a:gd name="connsiteY25-742" fmla="*/ 7714 h 10000"/>
                    <a:gd name="connsiteX26-743" fmla="*/ 8598 w 10000"/>
                    <a:gd name="connsiteY26-744" fmla="*/ 9048 h 10000"/>
                    <a:gd name="connsiteX27-745" fmla="*/ 8225 w 10000"/>
                    <a:gd name="connsiteY27-746" fmla="*/ 8953 h 10000"/>
                    <a:gd name="connsiteX28-747" fmla="*/ 8038 w 10000"/>
                    <a:gd name="connsiteY28-748" fmla="*/ 9143 h 10000"/>
                    <a:gd name="connsiteX29-749" fmla="*/ 8131 w 10000"/>
                    <a:gd name="connsiteY29-750" fmla="*/ 9238 h 10000"/>
                    <a:gd name="connsiteX30-751" fmla="*/ 8225 w 10000"/>
                    <a:gd name="connsiteY30-752" fmla="*/ 9523 h 10000"/>
                    <a:gd name="connsiteX31-753" fmla="*/ 8038 w 10000"/>
                    <a:gd name="connsiteY31-754" fmla="*/ 9620 h 10000"/>
                    <a:gd name="connsiteX32-755" fmla="*/ 7757 w 10000"/>
                    <a:gd name="connsiteY32-756" fmla="*/ 10000 h 10000"/>
                    <a:gd name="connsiteX33-757" fmla="*/ 7384 w 10000"/>
                    <a:gd name="connsiteY33-758" fmla="*/ 10000 h 10000"/>
                    <a:gd name="connsiteX34-759" fmla="*/ 7104 w 10000"/>
                    <a:gd name="connsiteY34-760" fmla="*/ 9715 h 10000"/>
                    <a:gd name="connsiteX35-761" fmla="*/ 6916 w 10000"/>
                    <a:gd name="connsiteY35-762" fmla="*/ 9048 h 10000"/>
                    <a:gd name="connsiteX36-763" fmla="*/ 6916 w 10000"/>
                    <a:gd name="connsiteY36-764" fmla="*/ 8953 h 10000"/>
                    <a:gd name="connsiteX37-765" fmla="*/ 6729 w 10000"/>
                    <a:gd name="connsiteY37-766" fmla="*/ 8953 h 10000"/>
                    <a:gd name="connsiteX38-767" fmla="*/ 6356 w 10000"/>
                    <a:gd name="connsiteY38-768" fmla="*/ 8762 h 10000"/>
                    <a:gd name="connsiteX39-769" fmla="*/ 6168 w 10000"/>
                    <a:gd name="connsiteY39-770" fmla="*/ 8286 h 10000"/>
                    <a:gd name="connsiteX40-771" fmla="*/ 5981 w 10000"/>
                    <a:gd name="connsiteY40-772" fmla="*/ 8381 h 10000"/>
                    <a:gd name="connsiteX41-773" fmla="*/ 5795 w 10000"/>
                    <a:gd name="connsiteY41-774" fmla="*/ 8476 h 10000"/>
                    <a:gd name="connsiteX42-775" fmla="*/ 5701 w 10000"/>
                    <a:gd name="connsiteY42-776" fmla="*/ 8476 h 10000"/>
                    <a:gd name="connsiteX43-777" fmla="*/ 5701 w 10000"/>
                    <a:gd name="connsiteY43-778" fmla="*/ 8666 h 10000"/>
                    <a:gd name="connsiteX44-779" fmla="*/ 5795 w 10000"/>
                    <a:gd name="connsiteY44-780" fmla="*/ 8953 h 10000"/>
                    <a:gd name="connsiteX45-781" fmla="*/ 5608 w 10000"/>
                    <a:gd name="connsiteY45-782" fmla="*/ 9238 h 10000"/>
                    <a:gd name="connsiteX46-783" fmla="*/ 5234 w 10000"/>
                    <a:gd name="connsiteY46-784" fmla="*/ 9143 h 10000"/>
                    <a:gd name="connsiteX47-785" fmla="*/ 5421 w 10000"/>
                    <a:gd name="connsiteY47-786" fmla="*/ 8858 h 10000"/>
                    <a:gd name="connsiteX48-787" fmla="*/ 5234 w 10000"/>
                    <a:gd name="connsiteY48-788" fmla="*/ 8762 h 10000"/>
                    <a:gd name="connsiteX49-789" fmla="*/ 4860 w 10000"/>
                    <a:gd name="connsiteY49-790" fmla="*/ 8666 h 10000"/>
                    <a:gd name="connsiteX50-791" fmla="*/ 4673 w 10000"/>
                    <a:gd name="connsiteY50-792" fmla="*/ 8381 h 10000"/>
                    <a:gd name="connsiteX51-793" fmla="*/ 4767 w 10000"/>
                    <a:gd name="connsiteY51-794" fmla="*/ 8191 h 10000"/>
                    <a:gd name="connsiteX52-795" fmla="*/ 4953 w 10000"/>
                    <a:gd name="connsiteY52-796" fmla="*/ 8191 h 10000"/>
                    <a:gd name="connsiteX53-797" fmla="*/ 5327 w 10000"/>
                    <a:gd name="connsiteY53-798" fmla="*/ 8286 h 10000"/>
                    <a:gd name="connsiteX54-799" fmla="*/ 5608 w 10000"/>
                    <a:gd name="connsiteY54-800" fmla="*/ 8096 h 10000"/>
                    <a:gd name="connsiteX55-801" fmla="*/ 5701 w 10000"/>
                    <a:gd name="connsiteY55-802" fmla="*/ 8000 h 10000"/>
                    <a:gd name="connsiteX56-803" fmla="*/ 5421 w 10000"/>
                    <a:gd name="connsiteY56-804" fmla="*/ 7904 h 10000"/>
                    <a:gd name="connsiteX57-805" fmla="*/ 5421 w 10000"/>
                    <a:gd name="connsiteY57-806" fmla="*/ 7619 h 10000"/>
                    <a:gd name="connsiteX58-807" fmla="*/ 5795 w 10000"/>
                    <a:gd name="connsiteY58-808" fmla="*/ 7524 h 10000"/>
                    <a:gd name="connsiteX59-809" fmla="*/ 5888 w 10000"/>
                    <a:gd name="connsiteY59-810" fmla="*/ 7143 h 10000"/>
                    <a:gd name="connsiteX60-811" fmla="*/ 6168 w 10000"/>
                    <a:gd name="connsiteY60-812" fmla="*/ 7143 h 10000"/>
                    <a:gd name="connsiteX61-813" fmla="*/ 6262 w 10000"/>
                    <a:gd name="connsiteY61-814" fmla="*/ 6762 h 10000"/>
                    <a:gd name="connsiteX62-815" fmla="*/ 6075 w 10000"/>
                    <a:gd name="connsiteY62-816" fmla="*/ 5714 h 10000"/>
                    <a:gd name="connsiteX63-817" fmla="*/ 5608 w 10000"/>
                    <a:gd name="connsiteY63-818" fmla="*/ 4857 h 10000"/>
                    <a:gd name="connsiteX64-819" fmla="*/ 5608 w 10000"/>
                    <a:gd name="connsiteY64-820" fmla="*/ 5143 h 10000"/>
                    <a:gd name="connsiteX65-821" fmla="*/ 4767 w 10000"/>
                    <a:gd name="connsiteY65-822" fmla="*/ 4286 h 10000"/>
                    <a:gd name="connsiteX66-823" fmla="*/ 4579 w 10000"/>
                    <a:gd name="connsiteY66-824" fmla="*/ 4381 h 10000"/>
                    <a:gd name="connsiteX67-825" fmla="*/ 4019 w 10000"/>
                    <a:gd name="connsiteY67-826" fmla="*/ 4000 h 10000"/>
                    <a:gd name="connsiteX68-827" fmla="*/ 3926 w 10000"/>
                    <a:gd name="connsiteY68-828" fmla="*/ 3619 h 10000"/>
                    <a:gd name="connsiteX69-829" fmla="*/ 3271 w 10000"/>
                    <a:gd name="connsiteY69-830" fmla="*/ 3714 h 10000"/>
                    <a:gd name="connsiteX70-831" fmla="*/ 2644 w 10000"/>
                    <a:gd name="connsiteY70-832" fmla="*/ 3439 h 10000"/>
                    <a:gd name="connsiteX71-833" fmla="*/ 2430 w 10000"/>
                    <a:gd name="connsiteY71-834" fmla="*/ 4080 h 10000"/>
                    <a:gd name="connsiteX72-835" fmla="*/ 1589 w 10000"/>
                    <a:gd name="connsiteY72-836" fmla="*/ 3333 h 10000"/>
                    <a:gd name="connsiteX73-837" fmla="*/ 561 w 10000"/>
                    <a:gd name="connsiteY73-838" fmla="*/ 2857 h 10000"/>
                    <a:gd name="connsiteX74-839" fmla="*/ 0 w 10000"/>
                    <a:gd name="connsiteY74-840" fmla="*/ 2953 h 10000"/>
                    <a:gd name="connsiteX75-841" fmla="*/ 93 w 10000"/>
                    <a:gd name="connsiteY75-842" fmla="*/ 1904 h 10000"/>
                    <a:gd name="connsiteX76-843" fmla="*/ 280 w 10000"/>
                    <a:gd name="connsiteY76-844" fmla="*/ 1714 h 10000"/>
                    <a:gd name="connsiteX77-845" fmla="*/ 561 w 10000"/>
                    <a:gd name="connsiteY77-846" fmla="*/ 1809 h 10000"/>
                    <a:gd name="connsiteX78-847" fmla="*/ 841 w 10000"/>
                    <a:gd name="connsiteY78-848" fmla="*/ 1334 h 10000"/>
                    <a:gd name="connsiteX79-849" fmla="*/ 1309 w 10000"/>
                    <a:gd name="connsiteY79-850" fmla="*/ 1142 h 10000"/>
                    <a:gd name="connsiteX80-851" fmla="*/ 1589 w 10000"/>
                    <a:gd name="connsiteY80-852" fmla="*/ 952 h 10000"/>
                    <a:gd name="connsiteX81-853" fmla="*/ 1589 w 10000"/>
                    <a:gd name="connsiteY81-854" fmla="*/ 762 h 10000"/>
                    <a:gd name="connsiteX82-855" fmla="*/ 2337 w 10000"/>
                    <a:gd name="connsiteY82-856" fmla="*/ 762 h 10000"/>
                    <a:gd name="connsiteX83-857" fmla="*/ 2523 w 10000"/>
                    <a:gd name="connsiteY83-858" fmla="*/ 380 h 10000"/>
                    <a:gd name="connsiteX84-859" fmla="*/ 2523 w 10000"/>
                    <a:gd name="connsiteY84-860" fmla="*/ 95 h 10000"/>
                    <a:gd name="connsiteX85-861" fmla="*/ 2710 w 10000"/>
                    <a:gd name="connsiteY85-862" fmla="*/ 0 h 10000"/>
                    <a:gd name="connsiteX86-863" fmla="*/ 3178 w 10000"/>
                    <a:gd name="connsiteY86-864" fmla="*/ 95 h 10000"/>
                    <a:gd name="connsiteX87-865" fmla="*/ 3365 w 10000"/>
                    <a:gd name="connsiteY87-866" fmla="*/ 857 h 10000"/>
                    <a:gd name="connsiteX88-867" fmla="*/ 3365 w 10000"/>
                    <a:gd name="connsiteY88-868" fmla="*/ 1238 h 10000"/>
                    <a:gd name="connsiteX89-869" fmla="*/ 3458 w 10000"/>
                    <a:gd name="connsiteY89-870" fmla="*/ 1524 h 10000"/>
                    <a:gd name="connsiteX90-871" fmla="*/ 3645 w 10000"/>
                    <a:gd name="connsiteY90-872" fmla="*/ 1809 h 10000"/>
                    <a:gd name="connsiteX91-873" fmla="*/ 3717 w 10000"/>
                    <a:gd name="connsiteY91-874" fmla="*/ 2119 h 10000"/>
                    <a:gd name="connsiteX92-875" fmla="*/ 3738 w 10000"/>
                    <a:gd name="connsiteY92-876" fmla="*/ 2286 h 10000"/>
                    <a:gd name="connsiteX93-877" fmla="*/ 3926 w 10000"/>
                    <a:gd name="connsiteY93-878" fmla="*/ 2286 h 10000"/>
                    <a:gd name="connsiteX94-879" fmla="*/ 3926 w 10000"/>
                    <a:gd name="connsiteY94-880" fmla="*/ 2000 h 10000"/>
                    <a:gd name="connsiteX95-881" fmla="*/ 4767 w 10000"/>
                    <a:gd name="connsiteY95-882" fmla="*/ 2096 h 10000"/>
                    <a:gd name="connsiteX96-883" fmla="*/ 4767 w 10000"/>
                    <a:gd name="connsiteY96-884" fmla="*/ 2381 h 10000"/>
                    <a:gd name="connsiteX97-885" fmla="*/ 4767 w 10000"/>
                    <a:gd name="connsiteY97-886" fmla="*/ 2571 h 10000"/>
                    <a:gd name="connsiteX98-887" fmla="*/ 4486 w 10000"/>
                    <a:gd name="connsiteY98-888" fmla="*/ 2857 h 10000"/>
                    <a:gd name="connsiteX99-889" fmla="*/ 4486 w 10000"/>
                    <a:gd name="connsiteY99-890" fmla="*/ 3048 h 10000"/>
                    <a:gd name="connsiteX100-891" fmla="*/ 5047 w 10000"/>
                    <a:gd name="connsiteY100-892" fmla="*/ 3619 h 10000"/>
                    <a:gd name="connsiteX101-893" fmla="*/ 5047 w 10000"/>
                    <a:gd name="connsiteY101-894" fmla="*/ 3905 h 10000"/>
                    <a:gd name="connsiteX102-895" fmla="*/ 5701 w 10000"/>
                    <a:gd name="connsiteY102-896" fmla="*/ 4190 h 10000"/>
                    <a:gd name="connsiteX103-897" fmla="*/ 5795 w 10000"/>
                    <a:gd name="connsiteY103-898" fmla="*/ 4095 h 10000"/>
                    <a:gd name="connsiteX104-899" fmla="*/ 5701 w 10000"/>
                    <a:gd name="connsiteY104-900" fmla="*/ 3714 h 10000"/>
                    <a:gd name="connsiteX105-901" fmla="*/ 6168 w 10000"/>
                    <a:gd name="connsiteY105-902" fmla="*/ 3810 h 10000"/>
                    <a:gd name="connsiteX106-903" fmla="*/ 6262 w 10000"/>
                    <a:gd name="connsiteY106-904" fmla="*/ 3810 h 10000"/>
                    <a:gd name="connsiteX107-905" fmla="*/ 6786 w 10000"/>
                    <a:gd name="connsiteY107-906" fmla="*/ 3742 h 10000"/>
                    <a:gd name="connsiteX108-907" fmla="*/ 7104 w 10000"/>
                    <a:gd name="connsiteY108-908" fmla="*/ 3714 h 10000"/>
                    <a:gd name="connsiteX109-909" fmla="*/ 7290 w 10000"/>
                    <a:gd name="connsiteY109-910" fmla="*/ 4000 h 10000"/>
                    <a:gd name="connsiteX110-911" fmla="*/ 6822 w 10000"/>
                    <a:gd name="connsiteY110-912" fmla="*/ 4381 h 10000"/>
                    <a:gd name="connsiteX111-913" fmla="*/ 6729 w 10000"/>
                    <a:gd name="connsiteY111-914" fmla="*/ 4667 h 10000"/>
                    <a:gd name="connsiteX112-915" fmla="*/ 6636 w 10000"/>
                    <a:gd name="connsiteY112-916" fmla="*/ 4952 h 10000"/>
                    <a:gd name="connsiteX113-917" fmla="*/ 7027 w 10000"/>
                    <a:gd name="connsiteY113-918" fmla="*/ 5474 h 10000"/>
                    <a:gd name="connsiteX114-919" fmla="*/ 7477 w 10000"/>
                    <a:gd name="connsiteY114-920" fmla="*/ 5429 h 10000"/>
                    <a:gd name="connsiteX0-921" fmla="*/ 7477 w 10000"/>
                    <a:gd name="connsiteY0-922" fmla="*/ 5429 h 10000"/>
                    <a:gd name="connsiteX1-923" fmla="*/ 7384 w 10000"/>
                    <a:gd name="connsiteY1-924" fmla="*/ 5714 h 10000"/>
                    <a:gd name="connsiteX2-925" fmla="*/ 7945 w 10000"/>
                    <a:gd name="connsiteY2-926" fmla="*/ 6000 h 10000"/>
                    <a:gd name="connsiteX3-927" fmla="*/ 7850 w 10000"/>
                    <a:gd name="connsiteY3-928" fmla="*/ 6381 h 10000"/>
                    <a:gd name="connsiteX4-929" fmla="*/ 7945 w 10000"/>
                    <a:gd name="connsiteY4-930" fmla="*/ 6476 h 10000"/>
                    <a:gd name="connsiteX5-931" fmla="*/ 7850 w 10000"/>
                    <a:gd name="connsiteY5-932" fmla="*/ 6762 h 10000"/>
                    <a:gd name="connsiteX6-933" fmla="*/ 7945 w 10000"/>
                    <a:gd name="connsiteY6-934" fmla="*/ 7047 h 10000"/>
                    <a:gd name="connsiteX7-935" fmla="*/ 8598 w 10000"/>
                    <a:gd name="connsiteY7-936" fmla="*/ 7429 h 10000"/>
                    <a:gd name="connsiteX8-937" fmla="*/ 8691 w 10000"/>
                    <a:gd name="connsiteY8-938" fmla="*/ 7429 h 10000"/>
                    <a:gd name="connsiteX9-939" fmla="*/ 8691 w 10000"/>
                    <a:gd name="connsiteY9-940" fmla="*/ 7143 h 10000"/>
                    <a:gd name="connsiteX10-941" fmla="*/ 8879 w 10000"/>
                    <a:gd name="connsiteY10-942" fmla="*/ 6952 h 10000"/>
                    <a:gd name="connsiteX11-943" fmla="*/ 8786 w 10000"/>
                    <a:gd name="connsiteY11-944" fmla="*/ 6572 h 10000"/>
                    <a:gd name="connsiteX12-945" fmla="*/ 8598 w 10000"/>
                    <a:gd name="connsiteY12-946" fmla="*/ 6476 h 10000"/>
                    <a:gd name="connsiteX13-947" fmla="*/ 8598 w 10000"/>
                    <a:gd name="connsiteY13-948" fmla="*/ 6190 h 10000"/>
                    <a:gd name="connsiteX14-949" fmla="*/ 8786 w 10000"/>
                    <a:gd name="connsiteY14-950" fmla="*/ 6190 h 10000"/>
                    <a:gd name="connsiteX15-951" fmla="*/ 8786 w 10000"/>
                    <a:gd name="connsiteY15-952" fmla="*/ 5810 h 10000"/>
                    <a:gd name="connsiteX16-953" fmla="*/ 9159 w 10000"/>
                    <a:gd name="connsiteY16-954" fmla="*/ 5905 h 10000"/>
                    <a:gd name="connsiteX17-955" fmla="*/ 9346 w 10000"/>
                    <a:gd name="connsiteY17-956" fmla="*/ 6095 h 10000"/>
                    <a:gd name="connsiteX18-957" fmla="*/ 9814 w 10000"/>
                    <a:gd name="connsiteY18-958" fmla="*/ 6381 h 10000"/>
                    <a:gd name="connsiteX19-959" fmla="*/ 10000 w 10000"/>
                    <a:gd name="connsiteY19-960" fmla="*/ 6572 h 10000"/>
                    <a:gd name="connsiteX20-961" fmla="*/ 9907 w 10000"/>
                    <a:gd name="connsiteY20-962" fmla="*/ 7524 h 10000"/>
                    <a:gd name="connsiteX21-963" fmla="*/ 9346 w 10000"/>
                    <a:gd name="connsiteY21-964" fmla="*/ 7524 h 10000"/>
                    <a:gd name="connsiteX22-965" fmla="*/ 9346 w 10000"/>
                    <a:gd name="connsiteY22-966" fmla="*/ 7904 h 10000"/>
                    <a:gd name="connsiteX23-967" fmla="*/ 9066 w 10000"/>
                    <a:gd name="connsiteY23-968" fmla="*/ 7904 h 10000"/>
                    <a:gd name="connsiteX24-969" fmla="*/ 9066 w 10000"/>
                    <a:gd name="connsiteY24-970" fmla="*/ 7714 h 10000"/>
                    <a:gd name="connsiteX25-971" fmla="*/ 8598 w 10000"/>
                    <a:gd name="connsiteY25-972" fmla="*/ 7714 h 10000"/>
                    <a:gd name="connsiteX26-973" fmla="*/ 8598 w 10000"/>
                    <a:gd name="connsiteY26-974" fmla="*/ 9048 h 10000"/>
                    <a:gd name="connsiteX27-975" fmla="*/ 8225 w 10000"/>
                    <a:gd name="connsiteY27-976" fmla="*/ 8953 h 10000"/>
                    <a:gd name="connsiteX28-977" fmla="*/ 8038 w 10000"/>
                    <a:gd name="connsiteY28-978" fmla="*/ 9143 h 10000"/>
                    <a:gd name="connsiteX29-979" fmla="*/ 8131 w 10000"/>
                    <a:gd name="connsiteY29-980" fmla="*/ 9238 h 10000"/>
                    <a:gd name="connsiteX30-981" fmla="*/ 8225 w 10000"/>
                    <a:gd name="connsiteY30-982" fmla="*/ 9523 h 10000"/>
                    <a:gd name="connsiteX31-983" fmla="*/ 8038 w 10000"/>
                    <a:gd name="connsiteY31-984" fmla="*/ 9620 h 10000"/>
                    <a:gd name="connsiteX32-985" fmla="*/ 7757 w 10000"/>
                    <a:gd name="connsiteY32-986" fmla="*/ 10000 h 10000"/>
                    <a:gd name="connsiteX33-987" fmla="*/ 7384 w 10000"/>
                    <a:gd name="connsiteY33-988" fmla="*/ 10000 h 10000"/>
                    <a:gd name="connsiteX34-989" fmla="*/ 7104 w 10000"/>
                    <a:gd name="connsiteY34-990" fmla="*/ 9715 h 10000"/>
                    <a:gd name="connsiteX35-991" fmla="*/ 6916 w 10000"/>
                    <a:gd name="connsiteY35-992" fmla="*/ 9048 h 10000"/>
                    <a:gd name="connsiteX36-993" fmla="*/ 6916 w 10000"/>
                    <a:gd name="connsiteY36-994" fmla="*/ 8953 h 10000"/>
                    <a:gd name="connsiteX37-995" fmla="*/ 6729 w 10000"/>
                    <a:gd name="connsiteY37-996" fmla="*/ 8953 h 10000"/>
                    <a:gd name="connsiteX38-997" fmla="*/ 6356 w 10000"/>
                    <a:gd name="connsiteY38-998" fmla="*/ 8762 h 10000"/>
                    <a:gd name="connsiteX39-999" fmla="*/ 6168 w 10000"/>
                    <a:gd name="connsiteY39-1000" fmla="*/ 8286 h 10000"/>
                    <a:gd name="connsiteX40-1001" fmla="*/ 5981 w 10000"/>
                    <a:gd name="connsiteY40-1002" fmla="*/ 8381 h 10000"/>
                    <a:gd name="connsiteX41-1003" fmla="*/ 5795 w 10000"/>
                    <a:gd name="connsiteY41-1004" fmla="*/ 8476 h 10000"/>
                    <a:gd name="connsiteX42-1005" fmla="*/ 5701 w 10000"/>
                    <a:gd name="connsiteY42-1006" fmla="*/ 8476 h 10000"/>
                    <a:gd name="connsiteX43-1007" fmla="*/ 5701 w 10000"/>
                    <a:gd name="connsiteY43-1008" fmla="*/ 8666 h 10000"/>
                    <a:gd name="connsiteX44-1009" fmla="*/ 5795 w 10000"/>
                    <a:gd name="connsiteY44-1010" fmla="*/ 8953 h 10000"/>
                    <a:gd name="connsiteX45-1011" fmla="*/ 5608 w 10000"/>
                    <a:gd name="connsiteY45-1012" fmla="*/ 9238 h 10000"/>
                    <a:gd name="connsiteX46-1013" fmla="*/ 5234 w 10000"/>
                    <a:gd name="connsiteY46-1014" fmla="*/ 9143 h 10000"/>
                    <a:gd name="connsiteX47-1015" fmla="*/ 5421 w 10000"/>
                    <a:gd name="connsiteY47-1016" fmla="*/ 8858 h 10000"/>
                    <a:gd name="connsiteX48-1017" fmla="*/ 5234 w 10000"/>
                    <a:gd name="connsiteY48-1018" fmla="*/ 8762 h 10000"/>
                    <a:gd name="connsiteX49-1019" fmla="*/ 4860 w 10000"/>
                    <a:gd name="connsiteY49-1020" fmla="*/ 8666 h 10000"/>
                    <a:gd name="connsiteX50-1021" fmla="*/ 4673 w 10000"/>
                    <a:gd name="connsiteY50-1022" fmla="*/ 8381 h 10000"/>
                    <a:gd name="connsiteX51-1023" fmla="*/ 4767 w 10000"/>
                    <a:gd name="connsiteY51-1024" fmla="*/ 8191 h 10000"/>
                    <a:gd name="connsiteX52-1025" fmla="*/ 4953 w 10000"/>
                    <a:gd name="connsiteY52-1026" fmla="*/ 8191 h 10000"/>
                    <a:gd name="connsiteX53-1027" fmla="*/ 5327 w 10000"/>
                    <a:gd name="connsiteY53-1028" fmla="*/ 8286 h 10000"/>
                    <a:gd name="connsiteX54-1029" fmla="*/ 5608 w 10000"/>
                    <a:gd name="connsiteY54-1030" fmla="*/ 8096 h 10000"/>
                    <a:gd name="connsiteX55-1031" fmla="*/ 5701 w 10000"/>
                    <a:gd name="connsiteY55-1032" fmla="*/ 8000 h 10000"/>
                    <a:gd name="connsiteX56-1033" fmla="*/ 5421 w 10000"/>
                    <a:gd name="connsiteY56-1034" fmla="*/ 7904 h 10000"/>
                    <a:gd name="connsiteX57-1035" fmla="*/ 5421 w 10000"/>
                    <a:gd name="connsiteY57-1036" fmla="*/ 7619 h 10000"/>
                    <a:gd name="connsiteX58-1037" fmla="*/ 5795 w 10000"/>
                    <a:gd name="connsiteY58-1038" fmla="*/ 7524 h 10000"/>
                    <a:gd name="connsiteX59-1039" fmla="*/ 5888 w 10000"/>
                    <a:gd name="connsiteY59-1040" fmla="*/ 7143 h 10000"/>
                    <a:gd name="connsiteX60-1041" fmla="*/ 6168 w 10000"/>
                    <a:gd name="connsiteY60-1042" fmla="*/ 7143 h 10000"/>
                    <a:gd name="connsiteX61-1043" fmla="*/ 6262 w 10000"/>
                    <a:gd name="connsiteY61-1044" fmla="*/ 6762 h 10000"/>
                    <a:gd name="connsiteX62-1045" fmla="*/ 6075 w 10000"/>
                    <a:gd name="connsiteY62-1046" fmla="*/ 5714 h 10000"/>
                    <a:gd name="connsiteX63-1047" fmla="*/ 5608 w 10000"/>
                    <a:gd name="connsiteY63-1048" fmla="*/ 4857 h 10000"/>
                    <a:gd name="connsiteX64-1049" fmla="*/ 5608 w 10000"/>
                    <a:gd name="connsiteY64-1050" fmla="*/ 5143 h 10000"/>
                    <a:gd name="connsiteX65-1051" fmla="*/ 4767 w 10000"/>
                    <a:gd name="connsiteY65-1052" fmla="*/ 4286 h 10000"/>
                    <a:gd name="connsiteX66-1053" fmla="*/ 4579 w 10000"/>
                    <a:gd name="connsiteY66-1054" fmla="*/ 4381 h 10000"/>
                    <a:gd name="connsiteX67-1055" fmla="*/ 4019 w 10000"/>
                    <a:gd name="connsiteY67-1056" fmla="*/ 4000 h 10000"/>
                    <a:gd name="connsiteX68-1057" fmla="*/ 3926 w 10000"/>
                    <a:gd name="connsiteY68-1058" fmla="*/ 3619 h 10000"/>
                    <a:gd name="connsiteX69-1059" fmla="*/ 3271 w 10000"/>
                    <a:gd name="connsiteY69-1060" fmla="*/ 3714 h 10000"/>
                    <a:gd name="connsiteX70-1061" fmla="*/ 2644 w 10000"/>
                    <a:gd name="connsiteY70-1062" fmla="*/ 3439 h 10000"/>
                    <a:gd name="connsiteX71-1063" fmla="*/ 2430 w 10000"/>
                    <a:gd name="connsiteY71-1064" fmla="*/ 4080 h 10000"/>
                    <a:gd name="connsiteX72-1065" fmla="*/ 1589 w 10000"/>
                    <a:gd name="connsiteY72-1066" fmla="*/ 3333 h 10000"/>
                    <a:gd name="connsiteX73-1067" fmla="*/ 561 w 10000"/>
                    <a:gd name="connsiteY73-1068" fmla="*/ 2857 h 10000"/>
                    <a:gd name="connsiteX74-1069" fmla="*/ 0 w 10000"/>
                    <a:gd name="connsiteY74-1070" fmla="*/ 2953 h 10000"/>
                    <a:gd name="connsiteX75-1071" fmla="*/ 93 w 10000"/>
                    <a:gd name="connsiteY75-1072" fmla="*/ 1904 h 10000"/>
                    <a:gd name="connsiteX76-1073" fmla="*/ 280 w 10000"/>
                    <a:gd name="connsiteY76-1074" fmla="*/ 1714 h 10000"/>
                    <a:gd name="connsiteX77-1075" fmla="*/ 561 w 10000"/>
                    <a:gd name="connsiteY77-1076" fmla="*/ 1809 h 10000"/>
                    <a:gd name="connsiteX78-1077" fmla="*/ 841 w 10000"/>
                    <a:gd name="connsiteY78-1078" fmla="*/ 1334 h 10000"/>
                    <a:gd name="connsiteX79-1079" fmla="*/ 1309 w 10000"/>
                    <a:gd name="connsiteY79-1080" fmla="*/ 1142 h 10000"/>
                    <a:gd name="connsiteX80-1081" fmla="*/ 1589 w 10000"/>
                    <a:gd name="connsiteY80-1082" fmla="*/ 952 h 10000"/>
                    <a:gd name="connsiteX81-1083" fmla="*/ 1589 w 10000"/>
                    <a:gd name="connsiteY81-1084" fmla="*/ 762 h 10000"/>
                    <a:gd name="connsiteX82-1085" fmla="*/ 2337 w 10000"/>
                    <a:gd name="connsiteY82-1086" fmla="*/ 762 h 10000"/>
                    <a:gd name="connsiteX83-1087" fmla="*/ 2523 w 10000"/>
                    <a:gd name="connsiteY83-1088" fmla="*/ 380 h 10000"/>
                    <a:gd name="connsiteX84-1089" fmla="*/ 2523 w 10000"/>
                    <a:gd name="connsiteY84-1090" fmla="*/ 95 h 10000"/>
                    <a:gd name="connsiteX85-1091" fmla="*/ 2710 w 10000"/>
                    <a:gd name="connsiteY85-1092" fmla="*/ 0 h 10000"/>
                    <a:gd name="connsiteX86-1093" fmla="*/ 3178 w 10000"/>
                    <a:gd name="connsiteY86-1094" fmla="*/ 95 h 10000"/>
                    <a:gd name="connsiteX87-1095" fmla="*/ 3365 w 10000"/>
                    <a:gd name="connsiteY87-1096" fmla="*/ 857 h 10000"/>
                    <a:gd name="connsiteX88-1097" fmla="*/ 3365 w 10000"/>
                    <a:gd name="connsiteY88-1098" fmla="*/ 1238 h 10000"/>
                    <a:gd name="connsiteX89-1099" fmla="*/ 3458 w 10000"/>
                    <a:gd name="connsiteY89-1100" fmla="*/ 1524 h 10000"/>
                    <a:gd name="connsiteX90-1101" fmla="*/ 3645 w 10000"/>
                    <a:gd name="connsiteY90-1102" fmla="*/ 1809 h 10000"/>
                    <a:gd name="connsiteX91-1103" fmla="*/ 3717 w 10000"/>
                    <a:gd name="connsiteY91-1104" fmla="*/ 2119 h 10000"/>
                    <a:gd name="connsiteX92-1105" fmla="*/ 3738 w 10000"/>
                    <a:gd name="connsiteY92-1106" fmla="*/ 2286 h 10000"/>
                    <a:gd name="connsiteX93-1107" fmla="*/ 3926 w 10000"/>
                    <a:gd name="connsiteY93-1108" fmla="*/ 2286 h 10000"/>
                    <a:gd name="connsiteX94-1109" fmla="*/ 3926 w 10000"/>
                    <a:gd name="connsiteY94-1110" fmla="*/ 2000 h 10000"/>
                    <a:gd name="connsiteX95-1111" fmla="*/ 4767 w 10000"/>
                    <a:gd name="connsiteY95-1112" fmla="*/ 2096 h 10000"/>
                    <a:gd name="connsiteX96-1113" fmla="*/ 4767 w 10000"/>
                    <a:gd name="connsiteY96-1114" fmla="*/ 2381 h 10000"/>
                    <a:gd name="connsiteX97-1115" fmla="*/ 4767 w 10000"/>
                    <a:gd name="connsiteY97-1116" fmla="*/ 2571 h 10000"/>
                    <a:gd name="connsiteX98-1117" fmla="*/ 4486 w 10000"/>
                    <a:gd name="connsiteY98-1118" fmla="*/ 2857 h 10000"/>
                    <a:gd name="connsiteX99-1119" fmla="*/ 4486 w 10000"/>
                    <a:gd name="connsiteY99-1120" fmla="*/ 3048 h 10000"/>
                    <a:gd name="connsiteX100-1121" fmla="*/ 5047 w 10000"/>
                    <a:gd name="connsiteY100-1122" fmla="*/ 3619 h 10000"/>
                    <a:gd name="connsiteX101-1123" fmla="*/ 5047 w 10000"/>
                    <a:gd name="connsiteY101-1124" fmla="*/ 3905 h 10000"/>
                    <a:gd name="connsiteX102-1125" fmla="*/ 5701 w 10000"/>
                    <a:gd name="connsiteY102-1126" fmla="*/ 4190 h 10000"/>
                    <a:gd name="connsiteX103-1127" fmla="*/ 5795 w 10000"/>
                    <a:gd name="connsiteY103-1128" fmla="*/ 4095 h 10000"/>
                    <a:gd name="connsiteX104-1129" fmla="*/ 5701 w 10000"/>
                    <a:gd name="connsiteY104-1130" fmla="*/ 3714 h 10000"/>
                    <a:gd name="connsiteX105-1131" fmla="*/ 6168 w 10000"/>
                    <a:gd name="connsiteY105-1132" fmla="*/ 3810 h 10000"/>
                    <a:gd name="connsiteX106-1133" fmla="*/ 6262 w 10000"/>
                    <a:gd name="connsiteY106-1134" fmla="*/ 3810 h 10000"/>
                    <a:gd name="connsiteX107-1135" fmla="*/ 6786 w 10000"/>
                    <a:gd name="connsiteY107-1136" fmla="*/ 3742 h 10000"/>
                    <a:gd name="connsiteX108-1137" fmla="*/ 7104 w 10000"/>
                    <a:gd name="connsiteY108-1138" fmla="*/ 3714 h 10000"/>
                    <a:gd name="connsiteX109-1139" fmla="*/ 7317 w 10000"/>
                    <a:gd name="connsiteY109-1140" fmla="*/ 3932 h 10000"/>
                    <a:gd name="connsiteX110-1141" fmla="*/ 6822 w 10000"/>
                    <a:gd name="connsiteY110-1142" fmla="*/ 4381 h 10000"/>
                    <a:gd name="connsiteX111-1143" fmla="*/ 6729 w 10000"/>
                    <a:gd name="connsiteY111-1144" fmla="*/ 4667 h 10000"/>
                    <a:gd name="connsiteX112-1145" fmla="*/ 6636 w 10000"/>
                    <a:gd name="connsiteY112-1146" fmla="*/ 4952 h 10000"/>
                    <a:gd name="connsiteX113-1147" fmla="*/ 7027 w 10000"/>
                    <a:gd name="connsiteY113-1148" fmla="*/ 5474 h 10000"/>
                    <a:gd name="connsiteX114-1149" fmla="*/ 7477 w 10000"/>
                    <a:gd name="connsiteY114-1150" fmla="*/ 5429 h 10000"/>
                    <a:gd name="connsiteX0-1151" fmla="*/ 7477 w 10000"/>
                    <a:gd name="connsiteY0-1152" fmla="*/ 5429 h 10000"/>
                    <a:gd name="connsiteX1-1153" fmla="*/ 7384 w 10000"/>
                    <a:gd name="connsiteY1-1154" fmla="*/ 5714 h 10000"/>
                    <a:gd name="connsiteX2-1155" fmla="*/ 7945 w 10000"/>
                    <a:gd name="connsiteY2-1156" fmla="*/ 6000 h 10000"/>
                    <a:gd name="connsiteX3-1157" fmla="*/ 7850 w 10000"/>
                    <a:gd name="connsiteY3-1158" fmla="*/ 6381 h 10000"/>
                    <a:gd name="connsiteX4-1159" fmla="*/ 7945 w 10000"/>
                    <a:gd name="connsiteY4-1160" fmla="*/ 6476 h 10000"/>
                    <a:gd name="connsiteX5-1161" fmla="*/ 7850 w 10000"/>
                    <a:gd name="connsiteY5-1162" fmla="*/ 6762 h 10000"/>
                    <a:gd name="connsiteX6-1163" fmla="*/ 7945 w 10000"/>
                    <a:gd name="connsiteY6-1164" fmla="*/ 7047 h 10000"/>
                    <a:gd name="connsiteX7-1165" fmla="*/ 8598 w 10000"/>
                    <a:gd name="connsiteY7-1166" fmla="*/ 7429 h 10000"/>
                    <a:gd name="connsiteX8-1167" fmla="*/ 8691 w 10000"/>
                    <a:gd name="connsiteY8-1168" fmla="*/ 7429 h 10000"/>
                    <a:gd name="connsiteX9-1169" fmla="*/ 8691 w 10000"/>
                    <a:gd name="connsiteY9-1170" fmla="*/ 7143 h 10000"/>
                    <a:gd name="connsiteX10-1171" fmla="*/ 8879 w 10000"/>
                    <a:gd name="connsiteY10-1172" fmla="*/ 6952 h 10000"/>
                    <a:gd name="connsiteX11-1173" fmla="*/ 8786 w 10000"/>
                    <a:gd name="connsiteY11-1174" fmla="*/ 6572 h 10000"/>
                    <a:gd name="connsiteX12-1175" fmla="*/ 8598 w 10000"/>
                    <a:gd name="connsiteY12-1176" fmla="*/ 6476 h 10000"/>
                    <a:gd name="connsiteX13-1177" fmla="*/ 8598 w 10000"/>
                    <a:gd name="connsiteY13-1178" fmla="*/ 6190 h 10000"/>
                    <a:gd name="connsiteX14-1179" fmla="*/ 8786 w 10000"/>
                    <a:gd name="connsiteY14-1180" fmla="*/ 6190 h 10000"/>
                    <a:gd name="connsiteX15-1181" fmla="*/ 8786 w 10000"/>
                    <a:gd name="connsiteY15-1182" fmla="*/ 5810 h 10000"/>
                    <a:gd name="connsiteX16-1183" fmla="*/ 9159 w 10000"/>
                    <a:gd name="connsiteY16-1184" fmla="*/ 5905 h 10000"/>
                    <a:gd name="connsiteX17-1185" fmla="*/ 9346 w 10000"/>
                    <a:gd name="connsiteY17-1186" fmla="*/ 6095 h 10000"/>
                    <a:gd name="connsiteX18-1187" fmla="*/ 9814 w 10000"/>
                    <a:gd name="connsiteY18-1188" fmla="*/ 6381 h 10000"/>
                    <a:gd name="connsiteX19-1189" fmla="*/ 10000 w 10000"/>
                    <a:gd name="connsiteY19-1190" fmla="*/ 6572 h 10000"/>
                    <a:gd name="connsiteX20-1191" fmla="*/ 9907 w 10000"/>
                    <a:gd name="connsiteY20-1192" fmla="*/ 7524 h 10000"/>
                    <a:gd name="connsiteX21-1193" fmla="*/ 9346 w 10000"/>
                    <a:gd name="connsiteY21-1194" fmla="*/ 7524 h 10000"/>
                    <a:gd name="connsiteX22-1195" fmla="*/ 9346 w 10000"/>
                    <a:gd name="connsiteY22-1196" fmla="*/ 7904 h 10000"/>
                    <a:gd name="connsiteX23-1197" fmla="*/ 9066 w 10000"/>
                    <a:gd name="connsiteY23-1198" fmla="*/ 7904 h 10000"/>
                    <a:gd name="connsiteX24-1199" fmla="*/ 9066 w 10000"/>
                    <a:gd name="connsiteY24-1200" fmla="*/ 7714 h 10000"/>
                    <a:gd name="connsiteX25-1201" fmla="*/ 8598 w 10000"/>
                    <a:gd name="connsiteY25-1202" fmla="*/ 7714 h 10000"/>
                    <a:gd name="connsiteX26-1203" fmla="*/ 8598 w 10000"/>
                    <a:gd name="connsiteY26-1204" fmla="*/ 9048 h 10000"/>
                    <a:gd name="connsiteX27-1205" fmla="*/ 8225 w 10000"/>
                    <a:gd name="connsiteY27-1206" fmla="*/ 8953 h 10000"/>
                    <a:gd name="connsiteX28-1207" fmla="*/ 8038 w 10000"/>
                    <a:gd name="connsiteY28-1208" fmla="*/ 9143 h 10000"/>
                    <a:gd name="connsiteX29-1209" fmla="*/ 8131 w 10000"/>
                    <a:gd name="connsiteY29-1210" fmla="*/ 9238 h 10000"/>
                    <a:gd name="connsiteX30-1211" fmla="*/ 8225 w 10000"/>
                    <a:gd name="connsiteY30-1212" fmla="*/ 9523 h 10000"/>
                    <a:gd name="connsiteX31-1213" fmla="*/ 8038 w 10000"/>
                    <a:gd name="connsiteY31-1214" fmla="*/ 9620 h 10000"/>
                    <a:gd name="connsiteX32-1215" fmla="*/ 7757 w 10000"/>
                    <a:gd name="connsiteY32-1216" fmla="*/ 10000 h 10000"/>
                    <a:gd name="connsiteX33-1217" fmla="*/ 7384 w 10000"/>
                    <a:gd name="connsiteY33-1218" fmla="*/ 10000 h 10000"/>
                    <a:gd name="connsiteX34-1219" fmla="*/ 7104 w 10000"/>
                    <a:gd name="connsiteY34-1220" fmla="*/ 9715 h 10000"/>
                    <a:gd name="connsiteX35-1221" fmla="*/ 6916 w 10000"/>
                    <a:gd name="connsiteY35-1222" fmla="*/ 9048 h 10000"/>
                    <a:gd name="connsiteX36-1223" fmla="*/ 6916 w 10000"/>
                    <a:gd name="connsiteY36-1224" fmla="*/ 8953 h 10000"/>
                    <a:gd name="connsiteX37-1225" fmla="*/ 6729 w 10000"/>
                    <a:gd name="connsiteY37-1226" fmla="*/ 8953 h 10000"/>
                    <a:gd name="connsiteX38-1227" fmla="*/ 6356 w 10000"/>
                    <a:gd name="connsiteY38-1228" fmla="*/ 8762 h 10000"/>
                    <a:gd name="connsiteX39-1229" fmla="*/ 6168 w 10000"/>
                    <a:gd name="connsiteY39-1230" fmla="*/ 8286 h 10000"/>
                    <a:gd name="connsiteX40-1231" fmla="*/ 5981 w 10000"/>
                    <a:gd name="connsiteY40-1232" fmla="*/ 8381 h 10000"/>
                    <a:gd name="connsiteX41-1233" fmla="*/ 5795 w 10000"/>
                    <a:gd name="connsiteY41-1234" fmla="*/ 8476 h 10000"/>
                    <a:gd name="connsiteX42-1235" fmla="*/ 5701 w 10000"/>
                    <a:gd name="connsiteY42-1236" fmla="*/ 8476 h 10000"/>
                    <a:gd name="connsiteX43-1237" fmla="*/ 5701 w 10000"/>
                    <a:gd name="connsiteY43-1238" fmla="*/ 8666 h 10000"/>
                    <a:gd name="connsiteX44-1239" fmla="*/ 5795 w 10000"/>
                    <a:gd name="connsiteY44-1240" fmla="*/ 8953 h 10000"/>
                    <a:gd name="connsiteX45-1241" fmla="*/ 5608 w 10000"/>
                    <a:gd name="connsiteY45-1242" fmla="*/ 9238 h 10000"/>
                    <a:gd name="connsiteX46-1243" fmla="*/ 5234 w 10000"/>
                    <a:gd name="connsiteY46-1244" fmla="*/ 9143 h 10000"/>
                    <a:gd name="connsiteX47-1245" fmla="*/ 5421 w 10000"/>
                    <a:gd name="connsiteY47-1246" fmla="*/ 8858 h 10000"/>
                    <a:gd name="connsiteX48-1247" fmla="*/ 5234 w 10000"/>
                    <a:gd name="connsiteY48-1248" fmla="*/ 8762 h 10000"/>
                    <a:gd name="connsiteX49-1249" fmla="*/ 4860 w 10000"/>
                    <a:gd name="connsiteY49-1250" fmla="*/ 8666 h 10000"/>
                    <a:gd name="connsiteX50-1251" fmla="*/ 4673 w 10000"/>
                    <a:gd name="connsiteY50-1252" fmla="*/ 8381 h 10000"/>
                    <a:gd name="connsiteX51-1253" fmla="*/ 4767 w 10000"/>
                    <a:gd name="connsiteY51-1254" fmla="*/ 8191 h 10000"/>
                    <a:gd name="connsiteX52-1255" fmla="*/ 4953 w 10000"/>
                    <a:gd name="connsiteY52-1256" fmla="*/ 8191 h 10000"/>
                    <a:gd name="connsiteX53-1257" fmla="*/ 5327 w 10000"/>
                    <a:gd name="connsiteY53-1258" fmla="*/ 8286 h 10000"/>
                    <a:gd name="connsiteX54-1259" fmla="*/ 5608 w 10000"/>
                    <a:gd name="connsiteY54-1260" fmla="*/ 8096 h 10000"/>
                    <a:gd name="connsiteX55-1261" fmla="*/ 5701 w 10000"/>
                    <a:gd name="connsiteY55-1262" fmla="*/ 8000 h 10000"/>
                    <a:gd name="connsiteX56-1263" fmla="*/ 5421 w 10000"/>
                    <a:gd name="connsiteY56-1264" fmla="*/ 7904 h 10000"/>
                    <a:gd name="connsiteX57-1265" fmla="*/ 5421 w 10000"/>
                    <a:gd name="connsiteY57-1266" fmla="*/ 7619 h 10000"/>
                    <a:gd name="connsiteX58-1267" fmla="*/ 5795 w 10000"/>
                    <a:gd name="connsiteY58-1268" fmla="*/ 7524 h 10000"/>
                    <a:gd name="connsiteX59-1269" fmla="*/ 5888 w 10000"/>
                    <a:gd name="connsiteY59-1270" fmla="*/ 7143 h 10000"/>
                    <a:gd name="connsiteX60-1271" fmla="*/ 6168 w 10000"/>
                    <a:gd name="connsiteY60-1272" fmla="*/ 7143 h 10000"/>
                    <a:gd name="connsiteX61-1273" fmla="*/ 6262 w 10000"/>
                    <a:gd name="connsiteY61-1274" fmla="*/ 6762 h 10000"/>
                    <a:gd name="connsiteX62-1275" fmla="*/ 6075 w 10000"/>
                    <a:gd name="connsiteY62-1276" fmla="*/ 5714 h 10000"/>
                    <a:gd name="connsiteX63-1277" fmla="*/ 5608 w 10000"/>
                    <a:gd name="connsiteY63-1278" fmla="*/ 4857 h 10000"/>
                    <a:gd name="connsiteX64-1279" fmla="*/ 5608 w 10000"/>
                    <a:gd name="connsiteY64-1280" fmla="*/ 5143 h 10000"/>
                    <a:gd name="connsiteX65-1281" fmla="*/ 4767 w 10000"/>
                    <a:gd name="connsiteY65-1282" fmla="*/ 4286 h 10000"/>
                    <a:gd name="connsiteX66-1283" fmla="*/ 4579 w 10000"/>
                    <a:gd name="connsiteY66-1284" fmla="*/ 4381 h 10000"/>
                    <a:gd name="connsiteX67-1285" fmla="*/ 4019 w 10000"/>
                    <a:gd name="connsiteY67-1286" fmla="*/ 4000 h 10000"/>
                    <a:gd name="connsiteX68-1287" fmla="*/ 3926 w 10000"/>
                    <a:gd name="connsiteY68-1288" fmla="*/ 3619 h 10000"/>
                    <a:gd name="connsiteX69-1289" fmla="*/ 3271 w 10000"/>
                    <a:gd name="connsiteY69-1290" fmla="*/ 3714 h 10000"/>
                    <a:gd name="connsiteX70-1291" fmla="*/ 2644 w 10000"/>
                    <a:gd name="connsiteY70-1292" fmla="*/ 3439 h 10000"/>
                    <a:gd name="connsiteX71-1293" fmla="*/ 2430 w 10000"/>
                    <a:gd name="connsiteY71-1294" fmla="*/ 4080 h 10000"/>
                    <a:gd name="connsiteX72-1295" fmla="*/ 1589 w 10000"/>
                    <a:gd name="connsiteY72-1296" fmla="*/ 3333 h 10000"/>
                    <a:gd name="connsiteX73-1297" fmla="*/ 552 w 10000"/>
                    <a:gd name="connsiteY73-1298" fmla="*/ 2914 h 10000"/>
                    <a:gd name="connsiteX74-1299" fmla="*/ 0 w 10000"/>
                    <a:gd name="connsiteY74-1300" fmla="*/ 2953 h 10000"/>
                    <a:gd name="connsiteX75-1301" fmla="*/ 93 w 10000"/>
                    <a:gd name="connsiteY75-1302" fmla="*/ 1904 h 10000"/>
                    <a:gd name="connsiteX76-1303" fmla="*/ 280 w 10000"/>
                    <a:gd name="connsiteY76-1304" fmla="*/ 1714 h 10000"/>
                    <a:gd name="connsiteX77-1305" fmla="*/ 561 w 10000"/>
                    <a:gd name="connsiteY77-1306" fmla="*/ 1809 h 10000"/>
                    <a:gd name="connsiteX78-1307" fmla="*/ 841 w 10000"/>
                    <a:gd name="connsiteY78-1308" fmla="*/ 1334 h 10000"/>
                    <a:gd name="connsiteX79-1309" fmla="*/ 1309 w 10000"/>
                    <a:gd name="connsiteY79-1310" fmla="*/ 1142 h 10000"/>
                    <a:gd name="connsiteX80-1311" fmla="*/ 1589 w 10000"/>
                    <a:gd name="connsiteY80-1312" fmla="*/ 952 h 10000"/>
                    <a:gd name="connsiteX81-1313" fmla="*/ 1589 w 10000"/>
                    <a:gd name="connsiteY81-1314" fmla="*/ 762 h 10000"/>
                    <a:gd name="connsiteX82-1315" fmla="*/ 2337 w 10000"/>
                    <a:gd name="connsiteY82-1316" fmla="*/ 762 h 10000"/>
                    <a:gd name="connsiteX83-1317" fmla="*/ 2523 w 10000"/>
                    <a:gd name="connsiteY83-1318" fmla="*/ 380 h 10000"/>
                    <a:gd name="connsiteX84-1319" fmla="*/ 2523 w 10000"/>
                    <a:gd name="connsiteY84-1320" fmla="*/ 95 h 10000"/>
                    <a:gd name="connsiteX85-1321" fmla="*/ 2710 w 10000"/>
                    <a:gd name="connsiteY85-1322" fmla="*/ 0 h 10000"/>
                    <a:gd name="connsiteX86-1323" fmla="*/ 3178 w 10000"/>
                    <a:gd name="connsiteY86-1324" fmla="*/ 95 h 10000"/>
                    <a:gd name="connsiteX87-1325" fmla="*/ 3365 w 10000"/>
                    <a:gd name="connsiteY87-1326" fmla="*/ 857 h 10000"/>
                    <a:gd name="connsiteX88-1327" fmla="*/ 3365 w 10000"/>
                    <a:gd name="connsiteY88-1328" fmla="*/ 1238 h 10000"/>
                    <a:gd name="connsiteX89-1329" fmla="*/ 3458 w 10000"/>
                    <a:gd name="connsiteY89-1330" fmla="*/ 1524 h 10000"/>
                    <a:gd name="connsiteX90-1331" fmla="*/ 3645 w 10000"/>
                    <a:gd name="connsiteY90-1332" fmla="*/ 1809 h 10000"/>
                    <a:gd name="connsiteX91-1333" fmla="*/ 3717 w 10000"/>
                    <a:gd name="connsiteY91-1334" fmla="*/ 2119 h 10000"/>
                    <a:gd name="connsiteX92-1335" fmla="*/ 3738 w 10000"/>
                    <a:gd name="connsiteY92-1336" fmla="*/ 2286 h 10000"/>
                    <a:gd name="connsiteX93-1337" fmla="*/ 3926 w 10000"/>
                    <a:gd name="connsiteY93-1338" fmla="*/ 2286 h 10000"/>
                    <a:gd name="connsiteX94-1339" fmla="*/ 3926 w 10000"/>
                    <a:gd name="connsiteY94-1340" fmla="*/ 2000 h 10000"/>
                    <a:gd name="connsiteX95-1341" fmla="*/ 4767 w 10000"/>
                    <a:gd name="connsiteY95-1342" fmla="*/ 2096 h 10000"/>
                    <a:gd name="connsiteX96-1343" fmla="*/ 4767 w 10000"/>
                    <a:gd name="connsiteY96-1344" fmla="*/ 2381 h 10000"/>
                    <a:gd name="connsiteX97-1345" fmla="*/ 4767 w 10000"/>
                    <a:gd name="connsiteY97-1346" fmla="*/ 2571 h 10000"/>
                    <a:gd name="connsiteX98-1347" fmla="*/ 4486 w 10000"/>
                    <a:gd name="connsiteY98-1348" fmla="*/ 2857 h 10000"/>
                    <a:gd name="connsiteX99-1349" fmla="*/ 4486 w 10000"/>
                    <a:gd name="connsiteY99-1350" fmla="*/ 3048 h 10000"/>
                    <a:gd name="connsiteX100-1351" fmla="*/ 5047 w 10000"/>
                    <a:gd name="connsiteY100-1352" fmla="*/ 3619 h 10000"/>
                    <a:gd name="connsiteX101-1353" fmla="*/ 5047 w 10000"/>
                    <a:gd name="connsiteY101-1354" fmla="*/ 3905 h 10000"/>
                    <a:gd name="connsiteX102-1355" fmla="*/ 5701 w 10000"/>
                    <a:gd name="connsiteY102-1356" fmla="*/ 4190 h 10000"/>
                    <a:gd name="connsiteX103-1357" fmla="*/ 5795 w 10000"/>
                    <a:gd name="connsiteY103-1358" fmla="*/ 4095 h 10000"/>
                    <a:gd name="connsiteX104-1359" fmla="*/ 5701 w 10000"/>
                    <a:gd name="connsiteY104-1360" fmla="*/ 3714 h 10000"/>
                    <a:gd name="connsiteX105-1361" fmla="*/ 6168 w 10000"/>
                    <a:gd name="connsiteY105-1362" fmla="*/ 3810 h 10000"/>
                    <a:gd name="connsiteX106-1363" fmla="*/ 6262 w 10000"/>
                    <a:gd name="connsiteY106-1364" fmla="*/ 3810 h 10000"/>
                    <a:gd name="connsiteX107-1365" fmla="*/ 6786 w 10000"/>
                    <a:gd name="connsiteY107-1366" fmla="*/ 3742 h 10000"/>
                    <a:gd name="connsiteX108-1367" fmla="*/ 7104 w 10000"/>
                    <a:gd name="connsiteY108-1368" fmla="*/ 3714 h 10000"/>
                    <a:gd name="connsiteX109-1369" fmla="*/ 7317 w 10000"/>
                    <a:gd name="connsiteY109-1370" fmla="*/ 3932 h 10000"/>
                    <a:gd name="connsiteX110-1371" fmla="*/ 6822 w 10000"/>
                    <a:gd name="connsiteY110-1372" fmla="*/ 4381 h 10000"/>
                    <a:gd name="connsiteX111-1373" fmla="*/ 6729 w 10000"/>
                    <a:gd name="connsiteY111-1374" fmla="*/ 4667 h 10000"/>
                    <a:gd name="connsiteX112-1375" fmla="*/ 6636 w 10000"/>
                    <a:gd name="connsiteY112-1376" fmla="*/ 4952 h 10000"/>
                    <a:gd name="connsiteX113-1377" fmla="*/ 7027 w 10000"/>
                    <a:gd name="connsiteY113-1378" fmla="*/ 5474 h 10000"/>
                    <a:gd name="connsiteX114-1379" fmla="*/ 7477 w 10000"/>
                    <a:gd name="connsiteY114-1380" fmla="*/ 5429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Lst>
                  <a:rect l="l" t="t" r="r" b="b"/>
                  <a:pathLst>
                    <a:path w="10000" h="10000">
                      <a:moveTo>
                        <a:pt x="7477" y="5429"/>
                      </a:moveTo>
                      <a:lnTo>
                        <a:pt x="7384" y="5714"/>
                      </a:lnTo>
                      <a:lnTo>
                        <a:pt x="7945" y="6000"/>
                      </a:lnTo>
                      <a:cubicBezTo>
                        <a:pt x="7913" y="6127"/>
                        <a:pt x="7881" y="6254"/>
                        <a:pt x="7850" y="6381"/>
                      </a:cubicBezTo>
                      <a:cubicBezTo>
                        <a:pt x="7881" y="6413"/>
                        <a:pt x="7913" y="6444"/>
                        <a:pt x="7945" y="6476"/>
                      </a:cubicBezTo>
                      <a:cubicBezTo>
                        <a:pt x="7913" y="6571"/>
                        <a:pt x="7881" y="6667"/>
                        <a:pt x="7850" y="6762"/>
                      </a:cubicBezTo>
                      <a:cubicBezTo>
                        <a:pt x="7881" y="6857"/>
                        <a:pt x="7913" y="6952"/>
                        <a:pt x="7945" y="7047"/>
                      </a:cubicBezTo>
                      <a:lnTo>
                        <a:pt x="8598" y="7429"/>
                      </a:lnTo>
                      <a:lnTo>
                        <a:pt x="8691" y="7429"/>
                      </a:lnTo>
                      <a:lnTo>
                        <a:pt x="8691" y="7143"/>
                      </a:lnTo>
                      <a:lnTo>
                        <a:pt x="8879" y="6952"/>
                      </a:lnTo>
                      <a:cubicBezTo>
                        <a:pt x="8848" y="6825"/>
                        <a:pt x="8817" y="6699"/>
                        <a:pt x="8786" y="6572"/>
                      </a:cubicBezTo>
                      <a:lnTo>
                        <a:pt x="8598" y="6476"/>
                      </a:lnTo>
                      <a:lnTo>
                        <a:pt x="8598" y="6190"/>
                      </a:lnTo>
                      <a:lnTo>
                        <a:pt x="8786" y="6190"/>
                      </a:lnTo>
                      <a:lnTo>
                        <a:pt x="8786" y="5810"/>
                      </a:lnTo>
                      <a:lnTo>
                        <a:pt x="9159" y="5905"/>
                      </a:lnTo>
                      <a:lnTo>
                        <a:pt x="9346" y="6095"/>
                      </a:lnTo>
                      <a:lnTo>
                        <a:pt x="9814" y="6381"/>
                      </a:lnTo>
                      <a:lnTo>
                        <a:pt x="10000" y="6572"/>
                      </a:lnTo>
                      <a:cubicBezTo>
                        <a:pt x="9969" y="6889"/>
                        <a:pt x="9938" y="7207"/>
                        <a:pt x="9907" y="7524"/>
                      </a:cubicBezTo>
                      <a:lnTo>
                        <a:pt x="9346" y="7524"/>
                      </a:lnTo>
                      <a:lnTo>
                        <a:pt x="9346" y="7904"/>
                      </a:lnTo>
                      <a:lnTo>
                        <a:pt x="9066" y="7904"/>
                      </a:lnTo>
                      <a:lnTo>
                        <a:pt x="9066" y="7714"/>
                      </a:lnTo>
                      <a:lnTo>
                        <a:pt x="8598" y="7714"/>
                      </a:lnTo>
                      <a:lnTo>
                        <a:pt x="8598" y="9048"/>
                      </a:lnTo>
                      <a:lnTo>
                        <a:pt x="8225" y="8953"/>
                      </a:lnTo>
                      <a:lnTo>
                        <a:pt x="8038" y="9143"/>
                      </a:lnTo>
                      <a:cubicBezTo>
                        <a:pt x="8069" y="9175"/>
                        <a:pt x="8100" y="9206"/>
                        <a:pt x="8131" y="9238"/>
                      </a:cubicBezTo>
                      <a:cubicBezTo>
                        <a:pt x="8162" y="9333"/>
                        <a:pt x="8194" y="9428"/>
                        <a:pt x="8225" y="9523"/>
                      </a:cubicBezTo>
                      <a:lnTo>
                        <a:pt x="8038" y="9620"/>
                      </a:lnTo>
                      <a:lnTo>
                        <a:pt x="7757" y="10000"/>
                      </a:lnTo>
                      <a:lnTo>
                        <a:pt x="7384" y="10000"/>
                      </a:lnTo>
                      <a:lnTo>
                        <a:pt x="7104" y="9715"/>
                      </a:lnTo>
                      <a:cubicBezTo>
                        <a:pt x="7041" y="9492"/>
                        <a:pt x="6978" y="9270"/>
                        <a:pt x="6916" y="9048"/>
                      </a:cubicBezTo>
                      <a:lnTo>
                        <a:pt x="6916" y="8953"/>
                      </a:lnTo>
                      <a:lnTo>
                        <a:pt x="6729" y="8953"/>
                      </a:lnTo>
                      <a:lnTo>
                        <a:pt x="6356" y="8762"/>
                      </a:lnTo>
                      <a:lnTo>
                        <a:pt x="6168" y="8286"/>
                      </a:lnTo>
                      <a:lnTo>
                        <a:pt x="5981" y="8381"/>
                      </a:lnTo>
                      <a:lnTo>
                        <a:pt x="5795" y="8476"/>
                      </a:lnTo>
                      <a:lnTo>
                        <a:pt x="5701" y="8476"/>
                      </a:lnTo>
                      <a:lnTo>
                        <a:pt x="5701" y="8666"/>
                      </a:lnTo>
                      <a:cubicBezTo>
                        <a:pt x="5732" y="8762"/>
                        <a:pt x="5764" y="8858"/>
                        <a:pt x="5795" y="8953"/>
                      </a:cubicBezTo>
                      <a:lnTo>
                        <a:pt x="5608" y="9238"/>
                      </a:lnTo>
                      <a:lnTo>
                        <a:pt x="5234" y="9143"/>
                      </a:lnTo>
                      <a:lnTo>
                        <a:pt x="5421" y="8858"/>
                      </a:lnTo>
                      <a:lnTo>
                        <a:pt x="5234" y="8762"/>
                      </a:lnTo>
                      <a:lnTo>
                        <a:pt x="4860" y="8666"/>
                      </a:lnTo>
                      <a:lnTo>
                        <a:pt x="4673" y="8381"/>
                      </a:lnTo>
                      <a:cubicBezTo>
                        <a:pt x="4704" y="8318"/>
                        <a:pt x="4736" y="8254"/>
                        <a:pt x="4767" y="8191"/>
                      </a:cubicBezTo>
                      <a:lnTo>
                        <a:pt x="4953" y="8191"/>
                      </a:lnTo>
                      <a:lnTo>
                        <a:pt x="5327" y="8286"/>
                      </a:lnTo>
                      <a:lnTo>
                        <a:pt x="5608" y="8096"/>
                      </a:lnTo>
                      <a:lnTo>
                        <a:pt x="5701" y="8000"/>
                      </a:lnTo>
                      <a:lnTo>
                        <a:pt x="5421" y="7904"/>
                      </a:lnTo>
                      <a:lnTo>
                        <a:pt x="5421" y="7619"/>
                      </a:lnTo>
                      <a:lnTo>
                        <a:pt x="5795" y="7524"/>
                      </a:lnTo>
                      <a:lnTo>
                        <a:pt x="5888" y="7143"/>
                      </a:lnTo>
                      <a:lnTo>
                        <a:pt x="6168" y="7143"/>
                      </a:lnTo>
                      <a:cubicBezTo>
                        <a:pt x="6199" y="7015"/>
                        <a:pt x="6230" y="6889"/>
                        <a:pt x="6262" y="6762"/>
                      </a:cubicBezTo>
                      <a:cubicBezTo>
                        <a:pt x="6200" y="6413"/>
                        <a:pt x="6137" y="6063"/>
                        <a:pt x="6075" y="5714"/>
                      </a:cubicBezTo>
                      <a:lnTo>
                        <a:pt x="5608" y="4857"/>
                      </a:lnTo>
                      <a:lnTo>
                        <a:pt x="5608" y="5143"/>
                      </a:lnTo>
                      <a:lnTo>
                        <a:pt x="4767" y="4286"/>
                      </a:lnTo>
                      <a:lnTo>
                        <a:pt x="4579" y="4381"/>
                      </a:lnTo>
                      <a:lnTo>
                        <a:pt x="4019" y="4000"/>
                      </a:lnTo>
                      <a:lnTo>
                        <a:pt x="3926" y="3619"/>
                      </a:lnTo>
                      <a:lnTo>
                        <a:pt x="3271" y="3714"/>
                      </a:lnTo>
                      <a:lnTo>
                        <a:pt x="2644" y="3439"/>
                      </a:lnTo>
                      <a:cubicBezTo>
                        <a:pt x="2582" y="3656"/>
                        <a:pt x="2492" y="3863"/>
                        <a:pt x="2430" y="4080"/>
                      </a:cubicBezTo>
                      <a:lnTo>
                        <a:pt x="1589" y="3333"/>
                      </a:lnTo>
                      <a:lnTo>
                        <a:pt x="552" y="2914"/>
                      </a:lnTo>
                      <a:lnTo>
                        <a:pt x="0" y="2953"/>
                      </a:lnTo>
                      <a:cubicBezTo>
                        <a:pt x="31" y="2603"/>
                        <a:pt x="62" y="2254"/>
                        <a:pt x="93" y="1904"/>
                      </a:cubicBezTo>
                      <a:lnTo>
                        <a:pt x="280" y="1714"/>
                      </a:lnTo>
                      <a:lnTo>
                        <a:pt x="561" y="1809"/>
                      </a:lnTo>
                      <a:lnTo>
                        <a:pt x="841" y="1334"/>
                      </a:lnTo>
                      <a:lnTo>
                        <a:pt x="1309" y="1142"/>
                      </a:lnTo>
                      <a:lnTo>
                        <a:pt x="1589" y="952"/>
                      </a:lnTo>
                      <a:lnTo>
                        <a:pt x="1589" y="762"/>
                      </a:lnTo>
                      <a:lnTo>
                        <a:pt x="2337" y="762"/>
                      </a:lnTo>
                      <a:lnTo>
                        <a:pt x="2523" y="380"/>
                      </a:lnTo>
                      <a:lnTo>
                        <a:pt x="2523" y="95"/>
                      </a:lnTo>
                      <a:lnTo>
                        <a:pt x="2710" y="0"/>
                      </a:lnTo>
                      <a:lnTo>
                        <a:pt x="3178" y="95"/>
                      </a:lnTo>
                      <a:cubicBezTo>
                        <a:pt x="3240" y="349"/>
                        <a:pt x="3303" y="603"/>
                        <a:pt x="3365" y="857"/>
                      </a:cubicBezTo>
                      <a:lnTo>
                        <a:pt x="3365" y="1238"/>
                      </a:lnTo>
                      <a:cubicBezTo>
                        <a:pt x="3396" y="1333"/>
                        <a:pt x="3427" y="1429"/>
                        <a:pt x="3458" y="1524"/>
                      </a:cubicBezTo>
                      <a:lnTo>
                        <a:pt x="3645" y="1809"/>
                      </a:lnTo>
                      <a:cubicBezTo>
                        <a:pt x="3669" y="1912"/>
                        <a:pt x="3693" y="2016"/>
                        <a:pt x="3717" y="2119"/>
                      </a:cubicBezTo>
                      <a:cubicBezTo>
                        <a:pt x="3724" y="2175"/>
                        <a:pt x="3731" y="2230"/>
                        <a:pt x="3738" y="2286"/>
                      </a:cubicBezTo>
                      <a:lnTo>
                        <a:pt x="3926" y="2286"/>
                      </a:lnTo>
                      <a:lnTo>
                        <a:pt x="3926" y="2000"/>
                      </a:lnTo>
                      <a:lnTo>
                        <a:pt x="4767" y="2096"/>
                      </a:lnTo>
                      <a:lnTo>
                        <a:pt x="4767" y="2381"/>
                      </a:lnTo>
                      <a:lnTo>
                        <a:pt x="4767" y="2571"/>
                      </a:lnTo>
                      <a:lnTo>
                        <a:pt x="4486" y="2857"/>
                      </a:lnTo>
                      <a:lnTo>
                        <a:pt x="4486" y="3048"/>
                      </a:lnTo>
                      <a:lnTo>
                        <a:pt x="5047" y="3619"/>
                      </a:lnTo>
                      <a:lnTo>
                        <a:pt x="5047" y="3905"/>
                      </a:lnTo>
                      <a:lnTo>
                        <a:pt x="5701" y="4190"/>
                      </a:lnTo>
                      <a:cubicBezTo>
                        <a:pt x="5732" y="4158"/>
                        <a:pt x="5764" y="4127"/>
                        <a:pt x="5795" y="4095"/>
                      </a:cubicBezTo>
                      <a:cubicBezTo>
                        <a:pt x="5764" y="3968"/>
                        <a:pt x="5732" y="3842"/>
                        <a:pt x="5701" y="3714"/>
                      </a:cubicBezTo>
                      <a:lnTo>
                        <a:pt x="6168" y="3810"/>
                      </a:lnTo>
                      <a:lnTo>
                        <a:pt x="6262" y="3810"/>
                      </a:lnTo>
                      <a:lnTo>
                        <a:pt x="6786" y="3742"/>
                      </a:lnTo>
                      <a:lnTo>
                        <a:pt x="7104" y="3714"/>
                      </a:lnTo>
                      <a:lnTo>
                        <a:pt x="7317" y="3932"/>
                      </a:lnTo>
                      <a:lnTo>
                        <a:pt x="6822" y="4381"/>
                      </a:lnTo>
                      <a:cubicBezTo>
                        <a:pt x="6791" y="4476"/>
                        <a:pt x="6760" y="4572"/>
                        <a:pt x="6729" y="4667"/>
                      </a:cubicBezTo>
                      <a:lnTo>
                        <a:pt x="6636" y="4952"/>
                      </a:lnTo>
                      <a:lnTo>
                        <a:pt x="7027" y="5474"/>
                      </a:lnTo>
                      <a:lnTo>
                        <a:pt x="7477" y="5429"/>
                      </a:lnTo>
                    </a:path>
                  </a:pathLst>
                </a:cu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headEnd type="arrow" w="med" len="med"/>
                  <a:tailEnd type="arrow" w="med" len="med"/>
                </a:ln>
              </p:spPr>
              <p:style>
                <a:lnRef idx="3">
                  <a:schemeClr val="accent6"/>
                </a:lnRef>
                <a:fillRef idx="0">
                  <a:schemeClr val="accent6"/>
                </a:fillRef>
                <a:effectRef idx="2">
                  <a:schemeClr val="accent6"/>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         </a:t>
                  </a: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r>
                    <a:rPr lang="en-US" altLang="zh-CN" sz="1200" dirty="0">
                      <a:solidFill>
                        <a:srgbClr val="002060"/>
                      </a:solidFill>
                      <a:latin typeface="微软雅黑" panose="020B0503020204020204" pitchFamily="34" charset="-122"/>
                      <a:ea typeface="微软雅黑" panose="020B0503020204020204" pitchFamily="34" charset="-122"/>
                    </a:rPr>
                    <a:t>     </a:t>
                  </a: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r>
                    <a:rPr lang="en-US" altLang="zh-CN" sz="1200" dirty="0">
                      <a:solidFill>
                        <a:srgbClr val="002060"/>
                      </a:solidFill>
                      <a:latin typeface="微软雅黑" panose="020B0503020204020204" pitchFamily="34" charset="-122"/>
                      <a:ea typeface="微软雅黑" panose="020B0503020204020204" pitchFamily="34" charset="-122"/>
                    </a:rPr>
                    <a:t>                    </a:t>
                  </a:r>
                  <a:r>
                    <a:rPr lang="zh-CN" altLang="en-US" sz="1200" dirty="0">
                      <a:solidFill>
                        <a:srgbClr val="002060"/>
                      </a:solidFill>
                      <a:latin typeface="微软雅黑" panose="020B0503020204020204" pitchFamily="34" charset="-122"/>
                      <a:ea typeface="微软雅黑" panose="020B0503020204020204" pitchFamily="34" charset="-122"/>
                    </a:rPr>
                    <a:t>甘肃</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35" name="Freeform 34"/>
                <p:cNvSpPr/>
                <p:nvPr/>
              </p:nvSpPr>
              <p:spPr bwMode="invGray">
                <a:xfrm>
                  <a:off x="3968950" y="1216170"/>
                  <a:ext cx="4059472" cy="3057635"/>
                </a:xfrm>
                <a:custGeom>
                  <a:avLst/>
                  <a:gdLst>
                    <a:gd name="T0" fmla="*/ 2147483647 w 1425"/>
                    <a:gd name="T1" fmla="*/ 2147483647 h 1241"/>
                    <a:gd name="T2" fmla="*/ 2147483647 w 1425"/>
                    <a:gd name="T3" fmla="*/ 2147483647 h 1241"/>
                    <a:gd name="T4" fmla="*/ 2147483647 w 1425"/>
                    <a:gd name="T5" fmla="*/ 2147483647 h 1241"/>
                    <a:gd name="T6" fmla="*/ 2147483647 w 1425"/>
                    <a:gd name="T7" fmla="*/ 2147483647 h 1241"/>
                    <a:gd name="T8" fmla="*/ 2147483647 w 1425"/>
                    <a:gd name="T9" fmla="*/ 2147483647 h 1241"/>
                    <a:gd name="T10" fmla="*/ 2147483647 w 1425"/>
                    <a:gd name="T11" fmla="*/ 2147483647 h 1241"/>
                    <a:gd name="T12" fmla="*/ 2147483647 w 1425"/>
                    <a:gd name="T13" fmla="*/ 2147483647 h 1241"/>
                    <a:gd name="T14" fmla="*/ 2147483647 w 1425"/>
                    <a:gd name="T15" fmla="*/ 2147483647 h 1241"/>
                    <a:gd name="T16" fmla="*/ 2147483647 w 1425"/>
                    <a:gd name="T17" fmla="*/ 2147483647 h 1241"/>
                    <a:gd name="T18" fmla="*/ 2147483647 w 1425"/>
                    <a:gd name="T19" fmla="*/ 2147483647 h 1241"/>
                    <a:gd name="T20" fmla="*/ 2147483647 w 1425"/>
                    <a:gd name="T21" fmla="*/ 2147483647 h 1241"/>
                    <a:gd name="T22" fmla="*/ 2147483647 w 1425"/>
                    <a:gd name="T23" fmla="*/ 2147483647 h 1241"/>
                    <a:gd name="T24" fmla="*/ 2147483647 w 1425"/>
                    <a:gd name="T25" fmla="*/ 2147483647 h 1241"/>
                    <a:gd name="T26" fmla="*/ 2147483647 w 1425"/>
                    <a:gd name="T27" fmla="*/ 2147483647 h 1241"/>
                    <a:gd name="T28" fmla="*/ 2147483647 w 1425"/>
                    <a:gd name="T29" fmla="*/ 2147483647 h 1241"/>
                    <a:gd name="T30" fmla="*/ 2147483647 w 1425"/>
                    <a:gd name="T31" fmla="*/ 2147483647 h 1241"/>
                    <a:gd name="T32" fmla="*/ 2147483647 w 1425"/>
                    <a:gd name="T33" fmla="*/ 2147483647 h 1241"/>
                    <a:gd name="T34" fmla="*/ 2147483647 w 1425"/>
                    <a:gd name="T35" fmla="*/ 2147483647 h 1241"/>
                    <a:gd name="T36" fmla="*/ 2147483647 w 1425"/>
                    <a:gd name="T37" fmla="*/ 2147483647 h 1241"/>
                    <a:gd name="T38" fmla="*/ 2147483647 w 1425"/>
                    <a:gd name="T39" fmla="*/ 2147483647 h 1241"/>
                    <a:gd name="T40" fmla="*/ 2147483647 w 1425"/>
                    <a:gd name="T41" fmla="*/ 2147483647 h 1241"/>
                    <a:gd name="T42" fmla="*/ 2147483647 w 1425"/>
                    <a:gd name="T43" fmla="*/ 2147483647 h 1241"/>
                    <a:gd name="T44" fmla="*/ 2147483647 w 1425"/>
                    <a:gd name="T45" fmla="*/ 2147483647 h 1241"/>
                    <a:gd name="T46" fmla="*/ 2147483647 w 1425"/>
                    <a:gd name="T47" fmla="*/ 2147483647 h 1241"/>
                    <a:gd name="T48" fmla="*/ 2147483647 w 1425"/>
                    <a:gd name="T49" fmla="*/ 2147483647 h 1241"/>
                    <a:gd name="T50" fmla="*/ 2147483647 w 1425"/>
                    <a:gd name="T51" fmla="*/ 2147483647 h 1241"/>
                    <a:gd name="T52" fmla="*/ 2147483647 w 1425"/>
                    <a:gd name="T53" fmla="*/ 2147483647 h 1241"/>
                    <a:gd name="T54" fmla="*/ 2147483647 w 1425"/>
                    <a:gd name="T55" fmla="*/ 2147483647 h 1241"/>
                    <a:gd name="T56" fmla="*/ 2147483647 w 1425"/>
                    <a:gd name="T57" fmla="*/ 2147483647 h 1241"/>
                    <a:gd name="T58" fmla="*/ 2147483647 w 1425"/>
                    <a:gd name="T59" fmla="*/ 2147483647 h 1241"/>
                    <a:gd name="T60" fmla="*/ 2147483647 w 1425"/>
                    <a:gd name="T61" fmla="*/ 2147483647 h 1241"/>
                    <a:gd name="T62" fmla="*/ 2147483647 w 1425"/>
                    <a:gd name="T63" fmla="*/ 2147483647 h 1241"/>
                    <a:gd name="T64" fmla="*/ 2147483647 w 1425"/>
                    <a:gd name="T65" fmla="*/ 2147483647 h 1241"/>
                    <a:gd name="T66" fmla="*/ 2147483647 w 1425"/>
                    <a:gd name="T67" fmla="*/ 2147483647 h 1241"/>
                    <a:gd name="T68" fmla="*/ 2147483647 w 1425"/>
                    <a:gd name="T69" fmla="*/ 2147483647 h 1241"/>
                    <a:gd name="T70" fmla="*/ 2147483647 w 1425"/>
                    <a:gd name="T71" fmla="*/ 2147483647 h 1241"/>
                    <a:gd name="T72" fmla="*/ 2147483647 w 1425"/>
                    <a:gd name="T73" fmla="*/ 0 h 1241"/>
                    <a:gd name="T74" fmla="*/ 2147483647 w 1425"/>
                    <a:gd name="T75" fmla="*/ 2147483647 h 1241"/>
                    <a:gd name="T76" fmla="*/ 2147483647 w 1425"/>
                    <a:gd name="T77" fmla="*/ 2147483647 h 1241"/>
                    <a:gd name="T78" fmla="*/ 2147483647 w 1425"/>
                    <a:gd name="T79" fmla="*/ 2147483647 h 1241"/>
                    <a:gd name="T80" fmla="*/ 2147483647 w 1425"/>
                    <a:gd name="T81" fmla="*/ 2147483647 h 1241"/>
                    <a:gd name="T82" fmla="*/ 2147483647 w 1425"/>
                    <a:gd name="T83" fmla="*/ 2147483647 h 1241"/>
                    <a:gd name="T84" fmla="*/ 2147483647 w 1425"/>
                    <a:gd name="T85" fmla="*/ 2147483647 h 1241"/>
                    <a:gd name="T86" fmla="*/ 2147483647 w 1425"/>
                    <a:gd name="T87" fmla="*/ 2147483647 h 1241"/>
                    <a:gd name="T88" fmla="*/ 2147483647 w 1425"/>
                    <a:gd name="T89" fmla="*/ 2147483647 h 1241"/>
                    <a:gd name="T90" fmla="*/ 2147483647 w 1425"/>
                    <a:gd name="T91" fmla="*/ 2147483647 h 1241"/>
                    <a:gd name="T92" fmla="*/ 2147483647 w 1425"/>
                    <a:gd name="T93" fmla="*/ 2147483647 h 1241"/>
                    <a:gd name="T94" fmla="*/ 2147483647 w 1425"/>
                    <a:gd name="T95" fmla="*/ 2147483647 h 1241"/>
                    <a:gd name="T96" fmla="*/ 2147483647 w 1425"/>
                    <a:gd name="T97" fmla="*/ 2147483647 h 1241"/>
                    <a:gd name="T98" fmla="*/ 2147483647 w 1425"/>
                    <a:gd name="T99" fmla="*/ 2147483647 h 1241"/>
                    <a:gd name="T100" fmla="*/ 2147483647 w 1425"/>
                    <a:gd name="T101" fmla="*/ 2147483647 h 1241"/>
                    <a:gd name="T102" fmla="*/ 2147483647 w 1425"/>
                    <a:gd name="T103" fmla="*/ 2147483647 h 1241"/>
                    <a:gd name="T104" fmla="*/ 2147483647 w 1425"/>
                    <a:gd name="T105" fmla="*/ 2147483647 h 1241"/>
                    <a:gd name="T106" fmla="*/ 2147483647 w 1425"/>
                    <a:gd name="T107" fmla="*/ 2147483647 h 1241"/>
                    <a:gd name="T108" fmla="*/ 2147483647 w 1425"/>
                    <a:gd name="T109" fmla="*/ 2147483647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chemeClr val="accent6">
                    <a:lumMod val="20000"/>
                    <a:lumOff val="80000"/>
                  </a:schemeClr>
                </a:solidFill>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endParaRPr lang="en-US" altLang="zh-CN" sz="1200" dirty="0">
                    <a:solidFill>
                      <a:srgbClr val="002060"/>
                    </a:solidFill>
                    <a:latin typeface="微软雅黑" panose="020B0503020204020204" pitchFamily="34" charset="-122"/>
                    <a:ea typeface="微软雅黑" panose="020B0503020204020204" pitchFamily="34" charset="-122"/>
                  </a:endParaRPr>
                </a:p>
                <a:p>
                  <a:pPr algn="ctr"/>
                  <a:r>
                    <a:rPr lang="zh-CN" altLang="en-US" sz="1200" dirty="0">
                      <a:solidFill>
                        <a:srgbClr val="002060"/>
                      </a:solidFill>
                      <a:latin typeface="微软雅黑" panose="020B0503020204020204" pitchFamily="34" charset="-122"/>
                      <a:ea typeface="微软雅黑" panose="020B0503020204020204" pitchFamily="34" charset="-122"/>
                    </a:rPr>
                    <a:t>内蒙</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36" name="Freeform 35"/>
                <p:cNvSpPr/>
                <p:nvPr/>
              </p:nvSpPr>
              <p:spPr bwMode="invGray">
                <a:xfrm>
                  <a:off x="231145" y="1729849"/>
                  <a:ext cx="3623392" cy="2541409"/>
                </a:xfrm>
                <a:custGeom>
                  <a:avLst/>
                  <a:gdLst>
                    <a:gd name="T0" fmla="*/ 2147483647 w 1273"/>
                    <a:gd name="T1" fmla="*/ 2147483647 h 1033"/>
                    <a:gd name="T2" fmla="*/ 2147483647 w 1273"/>
                    <a:gd name="T3" fmla="*/ 2147483647 h 1033"/>
                    <a:gd name="T4" fmla="*/ 2147483647 w 1273"/>
                    <a:gd name="T5" fmla="*/ 2147483647 h 1033"/>
                    <a:gd name="T6" fmla="*/ 2147483647 w 1273"/>
                    <a:gd name="T7" fmla="*/ 2147483647 h 1033"/>
                    <a:gd name="T8" fmla="*/ 2147483647 w 1273"/>
                    <a:gd name="T9" fmla="*/ 2147483647 h 1033"/>
                    <a:gd name="T10" fmla="*/ 2147483647 w 1273"/>
                    <a:gd name="T11" fmla="*/ 2147483647 h 1033"/>
                    <a:gd name="T12" fmla="*/ 2147483647 w 1273"/>
                    <a:gd name="T13" fmla="*/ 2147483647 h 1033"/>
                    <a:gd name="T14" fmla="*/ 2147483647 w 1273"/>
                    <a:gd name="T15" fmla="*/ 2147483647 h 1033"/>
                    <a:gd name="T16" fmla="*/ 2147483647 w 1273"/>
                    <a:gd name="T17" fmla="*/ 2147483647 h 1033"/>
                    <a:gd name="T18" fmla="*/ 2147483647 w 1273"/>
                    <a:gd name="T19" fmla="*/ 2147483647 h 1033"/>
                    <a:gd name="T20" fmla="*/ 2147483647 w 1273"/>
                    <a:gd name="T21" fmla="*/ 2147483647 h 1033"/>
                    <a:gd name="T22" fmla="*/ 2147483647 w 1273"/>
                    <a:gd name="T23" fmla="*/ 2147483647 h 1033"/>
                    <a:gd name="T24" fmla="*/ 2147483647 w 1273"/>
                    <a:gd name="T25" fmla="*/ 2147483647 h 1033"/>
                    <a:gd name="T26" fmla="*/ 2147483647 w 1273"/>
                    <a:gd name="T27" fmla="*/ 2147483647 h 1033"/>
                    <a:gd name="T28" fmla="*/ 2147483647 w 1273"/>
                    <a:gd name="T29" fmla="*/ 2147483647 h 1033"/>
                    <a:gd name="T30" fmla="*/ 2147483647 w 1273"/>
                    <a:gd name="T31" fmla="*/ 2147483647 h 1033"/>
                    <a:gd name="T32" fmla="*/ 2147483647 w 1273"/>
                    <a:gd name="T33" fmla="*/ 2147483647 h 1033"/>
                    <a:gd name="T34" fmla="*/ 2147483647 w 1273"/>
                    <a:gd name="T35" fmla="*/ 2147483647 h 1033"/>
                    <a:gd name="T36" fmla="*/ 2147483647 w 1273"/>
                    <a:gd name="T37" fmla="*/ 2147483647 h 1033"/>
                    <a:gd name="T38" fmla="*/ 2147483647 w 1273"/>
                    <a:gd name="T39" fmla="*/ 2147483647 h 1033"/>
                    <a:gd name="T40" fmla="*/ 2147483647 w 1273"/>
                    <a:gd name="T41" fmla="*/ 2147483647 h 1033"/>
                    <a:gd name="T42" fmla="*/ 2147483647 w 1273"/>
                    <a:gd name="T43" fmla="*/ 2147483647 h 1033"/>
                    <a:gd name="T44" fmla="*/ 2147483647 w 1273"/>
                    <a:gd name="T45" fmla="*/ 2147483647 h 1033"/>
                    <a:gd name="T46" fmla="*/ 2147483647 w 1273"/>
                    <a:gd name="T47" fmla="*/ 2147483647 h 1033"/>
                    <a:gd name="T48" fmla="*/ 2147483647 w 1273"/>
                    <a:gd name="T49" fmla="*/ 2147483647 h 1033"/>
                    <a:gd name="T50" fmla="*/ 0 w 1273"/>
                    <a:gd name="T51" fmla="*/ 2147483647 h 1033"/>
                    <a:gd name="T52" fmla="*/ 2147483647 w 1273"/>
                    <a:gd name="T53" fmla="*/ 2147483647 h 1033"/>
                    <a:gd name="T54" fmla="*/ 2147483647 w 1273"/>
                    <a:gd name="T55" fmla="*/ 2147483647 h 1033"/>
                    <a:gd name="T56" fmla="*/ 2147483647 w 1273"/>
                    <a:gd name="T57" fmla="*/ 2147483647 h 1033"/>
                    <a:gd name="T58" fmla="*/ 0 w 1273"/>
                    <a:gd name="T59" fmla="*/ 2147483647 h 1033"/>
                    <a:gd name="T60" fmla="*/ 2147483647 w 1273"/>
                    <a:gd name="T61" fmla="*/ 2147483647 h 1033"/>
                    <a:gd name="T62" fmla="*/ 2147483647 w 1273"/>
                    <a:gd name="T63" fmla="*/ 2147483647 h 1033"/>
                    <a:gd name="T64" fmla="*/ 2147483647 w 1273"/>
                    <a:gd name="T65" fmla="*/ 2147483647 h 1033"/>
                    <a:gd name="T66" fmla="*/ 2147483647 w 1273"/>
                    <a:gd name="T67" fmla="*/ 2147483647 h 1033"/>
                    <a:gd name="T68" fmla="*/ 2147483647 w 1273"/>
                    <a:gd name="T69" fmla="*/ 2147483647 h 1033"/>
                    <a:gd name="T70" fmla="*/ 2147483647 w 1273"/>
                    <a:gd name="T71" fmla="*/ 2147483647 h 1033"/>
                    <a:gd name="T72" fmla="*/ 2147483647 w 1273"/>
                    <a:gd name="T73" fmla="*/ 2147483647 h 1033"/>
                    <a:gd name="T74" fmla="*/ 2147483647 w 1273"/>
                    <a:gd name="T75" fmla="*/ 2147483647 h 1033"/>
                    <a:gd name="T76" fmla="*/ 2147483647 w 1273"/>
                    <a:gd name="T77" fmla="*/ 2147483647 h 1033"/>
                    <a:gd name="T78" fmla="*/ 2147483647 w 1273"/>
                    <a:gd name="T79" fmla="*/ 2147483647 h 1033"/>
                    <a:gd name="T80" fmla="*/ 2147483647 w 1273"/>
                    <a:gd name="T81" fmla="*/ 2147483647 h 1033"/>
                    <a:gd name="T82" fmla="*/ 2147483647 w 1273"/>
                    <a:gd name="T83" fmla="*/ 2147483647 h 1033"/>
                    <a:gd name="T84" fmla="*/ 2147483647 w 1273"/>
                    <a:gd name="T85" fmla="*/ 2147483647 h 1033"/>
                    <a:gd name="T86" fmla="*/ 2147483647 w 1273"/>
                    <a:gd name="T87" fmla="*/ 2147483647 h 1033"/>
                    <a:gd name="T88" fmla="*/ 2147483647 w 1273"/>
                    <a:gd name="T89" fmla="*/ 0 h 1033"/>
                    <a:gd name="T90" fmla="*/ 2147483647 w 1273"/>
                    <a:gd name="T91" fmla="*/ 2147483647 h 1033"/>
                    <a:gd name="T92" fmla="*/ 2147483647 w 1273"/>
                    <a:gd name="T93" fmla="*/ 2147483647 h 1033"/>
                    <a:gd name="T94" fmla="*/ 2147483647 w 1273"/>
                    <a:gd name="T95" fmla="*/ 2147483647 h 1033"/>
                    <a:gd name="T96" fmla="*/ 2147483647 w 1273"/>
                    <a:gd name="T97" fmla="*/ 2147483647 h 1033"/>
                    <a:gd name="T98" fmla="*/ 2147483647 w 1273"/>
                    <a:gd name="T99" fmla="*/ 2147483647 h 1033"/>
                    <a:gd name="T100" fmla="*/ 2147483647 w 1273"/>
                    <a:gd name="T101" fmla="*/ 2147483647 h 1033"/>
                    <a:gd name="T102" fmla="*/ 2147483647 w 1273"/>
                    <a:gd name="T103" fmla="*/ 2147483647 h 1033"/>
                    <a:gd name="T104" fmla="*/ 2147483647 w 1273"/>
                    <a:gd name="T105" fmla="*/ 2147483647 h 1033"/>
                    <a:gd name="T106" fmla="*/ 2147483647 w 1273"/>
                    <a:gd name="T107" fmla="*/ 2147483647 h 1033"/>
                    <a:gd name="T108" fmla="*/ 2147483647 w 1273"/>
                    <a:gd name="T109" fmla="*/ 2147483647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 name="connsiteX0" fmla="*/ 9992 w 9992"/>
                    <a:gd name="connsiteY0" fmla="*/ 5499 h 9990"/>
                    <a:gd name="connsiteX1" fmla="*/ 9866 w 9992"/>
                    <a:gd name="connsiteY1" fmla="*/ 5576 h 9990"/>
                    <a:gd name="connsiteX2" fmla="*/ 9866 w 9992"/>
                    <a:gd name="connsiteY2" fmla="*/ 5808 h 9990"/>
                    <a:gd name="connsiteX3" fmla="*/ 9741 w 9992"/>
                    <a:gd name="connsiteY3" fmla="*/ 6118 h 9990"/>
                    <a:gd name="connsiteX4" fmla="*/ 9489 w 9992"/>
                    <a:gd name="connsiteY4" fmla="*/ 6118 h 9990"/>
                    <a:gd name="connsiteX5" fmla="*/ 9238 w 9992"/>
                    <a:gd name="connsiteY5" fmla="*/ 6118 h 9990"/>
                    <a:gd name="connsiteX6" fmla="*/ 9238 w 9992"/>
                    <a:gd name="connsiteY6" fmla="*/ 6273 h 9990"/>
                    <a:gd name="connsiteX7" fmla="*/ 9049 w 9992"/>
                    <a:gd name="connsiteY7" fmla="*/ 6428 h 9990"/>
                    <a:gd name="connsiteX8" fmla="*/ 8735 w 9992"/>
                    <a:gd name="connsiteY8" fmla="*/ 6583 h 9990"/>
                    <a:gd name="connsiteX9" fmla="*/ 8551 w 9992"/>
                    <a:gd name="connsiteY9" fmla="*/ 6979 h 9990"/>
                    <a:gd name="connsiteX10" fmla="*/ 8358 w 9992"/>
                    <a:gd name="connsiteY10" fmla="*/ 6893 h 9990"/>
                    <a:gd name="connsiteX11" fmla="*/ 8233 w 9992"/>
                    <a:gd name="connsiteY11" fmla="*/ 7047 h 9990"/>
                    <a:gd name="connsiteX12" fmla="*/ 8170 w 9992"/>
                    <a:gd name="connsiteY12" fmla="*/ 7899 h 9990"/>
                    <a:gd name="connsiteX13" fmla="*/ 7353 w 9992"/>
                    <a:gd name="connsiteY13" fmla="*/ 7977 h 9990"/>
                    <a:gd name="connsiteX14" fmla="*/ 6976 w 9992"/>
                    <a:gd name="connsiteY14" fmla="*/ 8132 h 9990"/>
                    <a:gd name="connsiteX15" fmla="*/ 6913 w 9992"/>
                    <a:gd name="connsiteY15" fmla="*/ 8519 h 9990"/>
                    <a:gd name="connsiteX16" fmla="*/ 7227 w 9992"/>
                    <a:gd name="connsiteY16" fmla="*/ 8984 h 9990"/>
                    <a:gd name="connsiteX17" fmla="*/ 7227 w 9992"/>
                    <a:gd name="connsiteY17" fmla="*/ 9138 h 9990"/>
                    <a:gd name="connsiteX18" fmla="*/ 6976 w 9992"/>
                    <a:gd name="connsiteY18" fmla="*/ 9371 h 9990"/>
                    <a:gd name="connsiteX19" fmla="*/ 6976 w 9992"/>
                    <a:gd name="connsiteY19" fmla="*/ 9603 h 9990"/>
                    <a:gd name="connsiteX20" fmla="*/ 7038 w 9992"/>
                    <a:gd name="connsiteY20" fmla="*/ 9681 h 9990"/>
                    <a:gd name="connsiteX21" fmla="*/ 7038 w 9992"/>
                    <a:gd name="connsiteY21" fmla="*/ 9990 h 9990"/>
                    <a:gd name="connsiteX22" fmla="*/ 6599 w 9992"/>
                    <a:gd name="connsiteY22" fmla="*/ 9758 h 9990"/>
                    <a:gd name="connsiteX23" fmla="*/ 6599 w 9992"/>
                    <a:gd name="connsiteY23" fmla="*/ 9835 h 9990"/>
                    <a:gd name="connsiteX24" fmla="*/ 6410 w 9992"/>
                    <a:gd name="connsiteY24" fmla="*/ 9835 h 9990"/>
                    <a:gd name="connsiteX25" fmla="*/ 6347 w 9992"/>
                    <a:gd name="connsiteY25" fmla="*/ 9681 h 9990"/>
                    <a:gd name="connsiteX26" fmla="*/ 5970 w 9992"/>
                    <a:gd name="connsiteY26" fmla="*/ 9448 h 9990"/>
                    <a:gd name="connsiteX27" fmla="*/ 5782 w 9992"/>
                    <a:gd name="connsiteY27" fmla="*/ 9293 h 9990"/>
                    <a:gd name="connsiteX28" fmla="*/ 4902 w 9992"/>
                    <a:gd name="connsiteY28" fmla="*/ 9371 h 9990"/>
                    <a:gd name="connsiteX29" fmla="*/ 4713 w 9992"/>
                    <a:gd name="connsiteY29" fmla="*/ 9526 h 9990"/>
                    <a:gd name="connsiteX30" fmla="*/ 4148 w 9992"/>
                    <a:gd name="connsiteY30" fmla="*/ 9526 h 9990"/>
                    <a:gd name="connsiteX31" fmla="*/ 4022 w 9992"/>
                    <a:gd name="connsiteY31" fmla="*/ 9603 h 9990"/>
                    <a:gd name="connsiteX32" fmla="*/ 3456 w 9992"/>
                    <a:gd name="connsiteY32" fmla="*/ 9526 h 9990"/>
                    <a:gd name="connsiteX33" fmla="*/ 3394 w 9992"/>
                    <a:gd name="connsiteY33" fmla="*/ 9216 h 9990"/>
                    <a:gd name="connsiteX34" fmla="*/ 3016 w 9992"/>
                    <a:gd name="connsiteY34" fmla="*/ 9138 h 9990"/>
                    <a:gd name="connsiteX35" fmla="*/ 2891 w 9992"/>
                    <a:gd name="connsiteY35" fmla="*/ 9293 h 9990"/>
                    <a:gd name="connsiteX36" fmla="*/ 2325 w 9992"/>
                    <a:gd name="connsiteY36" fmla="*/ 8984 h 9990"/>
                    <a:gd name="connsiteX37" fmla="*/ 2137 w 9992"/>
                    <a:gd name="connsiteY37" fmla="*/ 8984 h 9990"/>
                    <a:gd name="connsiteX38" fmla="*/ 1948 w 9992"/>
                    <a:gd name="connsiteY38" fmla="*/ 9371 h 9990"/>
                    <a:gd name="connsiteX39" fmla="*/ 1697 w 9992"/>
                    <a:gd name="connsiteY39" fmla="*/ 9526 h 9990"/>
                    <a:gd name="connsiteX40" fmla="*/ 1383 w 9992"/>
                    <a:gd name="connsiteY40" fmla="*/ 9448 h 9990"/>
                    <a:gd name="connsiteX41" fmla="*/ 1194 w 9992"/>
                    <a:gd name="connsiteY41" fmla="*/ 9138 h 9990"/>
                    <a:gd name="connsiteX42" fmla="*/ 1194 w 9992"/>
                    <a:gd name="connsiteY42" fmla="*/ 8441 h 9990"/>
                    <a:gd name="connsiteX43" fmla="*/ 817 w 9992"/>
                    <a:gd name="connsiteY43" fmla="*/ 8364 h 9990"/>
                    <a:gd name="connsiteX44" fmla="*/ 566 w 9992"/>
                    <a:gd name="connsiteY44" fmla="*/ 7899 h 9990"/>
                    <a:gd name="connsiteX45" fmla="*/ 440 w 9992"/>
                    <a:gd name="connsiteY45" fmla="*/ 7744 h 9990"/>
                    <a:gd name="connsiteX46" fmla="*/ 377 w 9992"/>
                    <a:gd name="connsiteY46" fmla="*/ 7590 h 9990"/>
                    <a:gd name="connsiteX47" fmla="*/ 503 w 9992"/>
                    <a:gd name="connsiteY47" fmla="*/ 7512 h 9990"/>
                    <a:gd name="connsiteX48" fmla="*/ 503 w 9992"/>
                    <a:gd name="connsiteY48" fmla="*/ 7280 h 9990"/>
                    <a:gd name="connsiteX49" fmla="*/ 314 w 9992"/>
                    <a:gd name="connsiteY49" fmla="*/ 6893 h 9990"/>
                    <a:gd name="connsiteX50" fmla="*/ 126 w 9992"/>
                    <a:gd name="connsiteY50" fmla="*/ 6815 h 9990"/>
                    <a:gd name="connsiteX51" fmla="*/ 0 w 9992"/>
                    <a:gd name="connsiteY51" fmla="*/ 6660 h 9990"/>
                    <a:gd name="connsiteX52" fmla="*/ 126 w 9992"/>
                    <a:gd name="connsiteY52" fmla="*/ 6583 h 9990"/>
                    <a:gd name="connsiteX53" fmla="*/ 251 w 9992"/>
                    <a:gd name="connsiteY53" fmla="*/ 6660 h 9990"/>
                    <a:gd name="connsiteX54" fmla="*/ 314 w 9992"/>
                    <a:gd name="connsiteY54" fmla="*/ 6505 h 9990"/>
                    <a:gd name="connsiteX55" fmla="*/ 251 w 9992"/>
                    <a:gd name="connsiteY55" fmla="*/ 5963 h 9990"/>
                    <a:gd name="connsiteX56" fmla="*/ 377 w 9992"/>
                    <a:gd name="connsiteY56" fmla="*/ 5731 h 9990"/>
                    <a:gd name="connsiteX57" fmla="*/ 189 w 9992"/>
                    <a:gd name="connsiteY57" fmla="*/ 5499 h 9990"/>
                    <a:gd name="connsiteX58" fmla="*/ 0 w 9992"/>
                    <a:gd name="connsiteY58" fmla="*/ 5499 h 9990"/>
                    <a:gd name="connsiteX59" fmla="*/ 0 w 9992"/>
                    <a:gd name="connsiteY59" fmla="*/ 5034 h 9990"/>
                    <a:gd name="connsiteX60" fmla="*/ 377 w 9992"/>
                    <a:gd name="connsiteY60" fmla="*/ 4492 h 9990"/>
                    <a:gd name="connsiteX61" fmla="*/ 691 w 9992"/>
                    <a:gd name="connsiteY61" fmla="*/ 4492 h 9990"/>
                    <a:gd name="connsiteX62" fmla="*/ 880 w 9992"/>
                    <a:gd name="connsiteY62" fmla="*/ 4337 h 9990"/>
                    <a:gd name="connsiteX63" fmla="*/ 1068 w 9992"/>
                    <a:gd name="connsiteY63" fmla="*/ 4414 h 9990"/>
                    <a:gd name="connsiteX64" fmla="*/ 1131 w 9992"/>
                    <a:gd name="connsiteY64" fmla="*/ 4337 h 9990"/>
                    <a:gd name="connsiteX65" fmla="*/ 1194 w 9992"/>
                    <a:gd name="connsiteY65" fmla="*/ 4647 h 9990"/>
                    <a:gd name="connsiteX66" fmla="*/ 1320 w 9992"/>
                    <a:gd name="connsiteY66" fmla="*/ 4569 h 9990"/>
                    <a:gd name="connsiteX67" fmla="*/ 1571 w 9992"/>
                    <a:gd name="connsiteY67" fmla="*/ 4647 h 9990"/>
                    <a:gd name="connsiteX68" fmla="*/ 1634 w 9992"/>
                    <a:gd name="connsiteY68" fmla="*/ 4414 h 9990"/>
                    <a:gd name="connsiteX69" fmla="*/ 2388 w 9992"/>
                    <a:gd name="connsiteY69" fmla="*/ 4414 h 9990"/>
                    <a:gd name="connsiteX70" fmla="*/ 2514 w 9992"/>
                    <a:gd name="connsiteY70" fmla="*/ 4182 h 9990"/>
                    <a:gd name="connsiteX71" fmla="*/ 3268 w 9992"/>
                    <a:gd name="connsiteY71" fmla="*/ 4105 h 9990"/>
                    <a:gd name="connsiteX72" fmla="*/ 3331 w 9992"/>
                    <a:gd name="connsiteY72" fmla="*/ 3950 h 9990"/>
                    <a:gd name="connsiteX73" fmla="*/ 3331 w 9992"/>
                    <a:gd name="connsiteY73" fmla="*/ 3640 h 9990"/>
                    <a:gd name="connsiteX74" fmla="*/ 3645 w 9992"/>
                    <a:gd name="connsiteY74" fmla="*/ 3408 h 9990"/>
                    <a:gd name="connsiteX75" fmla="*/ 3708 w 9992"/>
                    <a:gd name="connsiteY75" fmla="*/ 2246 h 9990"/>
                    <a:gd name="connsiteX76" fmla="*/ 3582 w 9992"/>
                    <a:gd name="connsiteY76" fmla="*/ 2168 h 9990"/>
                    <a:gd name="connsiteX77" fmla="*/ 3582 w 9992"/>
                    <a:gd name="connsiteY77" fmla="*/ 1936 h 9990"/>
                    <a:gd name="connsiteX78" fmla="*/ 4525 w 9992"/>
                    <a:gd name="connsiteY78" fmla="*/ 2014 h 9990"/>
                    <a:gd name="connsiteX79" fmla="*/ 4650 w 9992"/>
                    <a:gd name="connsiteY79" fmla="*/ 2168 h 9990"/>
                    <a:gd name="connsiteX80" fmla="*/ 4776 w 9992"/>
                    <a:gd name="connsiteY80" fmla="*/ 1704 h 9990"/>
                    <a:gd name="connsiteX81" fmla="*/ 5216 w 9992"/>
                    <a:gd name="connsiteY81" fmla="*/ 929 h 9990"/>
                    <a:gd name="connsiteX82" fmla="*/ 5844 w 9992"/>
                    <a:gd name="connsiteY82" fmla="*/ 1317 h 9990"/>
                    <a:gd name="connsiteX83" fmla="*/ 6159 w 9992"/>
                    <a:gd name="connsiteY83" fmla="*/ 1239 h 9990"/>
                    <a:gd name="connsiteX84" fmla="*/ 6222 w 9992"/>
                    <a:gd name="connsiteY84" fmla="*/ 1007 h 9990"/>
                    <a:gd name="connsiteX85" fmla="*/ 6159 w 9992"/>
                    <a:gd name="connsiteY85" fmla="*/ 774 h 9990"/>
                    <a:gd name="connsiteX86" fmla="*/ 6410 w 9992"/>
                    <a:gd name="connsiteY86" fmla="*/ 465 h 9990"/>
                    <a:gd name="connsiteX87" fmla="*/ 6599 w 9992"/>
                    <a:gd name="connsiteY87" fmla="*/ 387 h 9990"/>
                    <a:gd name="connsiteX88" fmla="*/ 6850 w 9992"/>
                    <a:gd name="connsiteY88" fmla="*/ 232 h 9990"/>
                    <a:gd name="connsiteX89" fmla="*/ 6913 w 9992"/>
                    <a:gd name="connsiteY89" fmla="*/ 0 h 9990"/>
                    <a:gd name="connsiteX90" fmla="*/ 7290 w 9992"/>
                    <a:gd name="connsiteY90" fmla="*/ 77 h 9990"/>
                    <a:gd name="connsiteX91" fmla="*/ 7290 w 9992"/>
                    <a:gd name="connsiteY91" fmla="*/ 155 h 9990"/>
                    <a:gd name="connsiteX92" fmla="*/ 7164 w 9992"/>
                    <a:gd name="connsiteY92" fmla="*/ 310 h 9990"/>
                    <a:gd name="connsiteX93" fmla="*/ 7290 w 9992"/>
                    <a:gd name="connsiteY93" fmla="*/ 465 h 9990"/>
                    <a:gd name="connsiteX94" fmla="*/ 7353 w 9992"/>
                    <a:gd name="connsiteY94" fmla="*/ 697 h 9990"/>
                    <a:gd name="connsiteX95" fmla="*/ 7541 w 9992"/>
                    <a:gd name="connsiteY95" fmla="*/ 1084 h 9990"/>
                    <a:gd name="connsiteX96" fmla="*/ 7730 w 9992"/>
                    <a:gd name="connsiteY96" fmla="*/ 1162 h 9990"/>
                    <a:gd name="connsiteX97" fmla="*/ 8044 w 9992"/>
                    <a:gd name="connsiteY97" fmla="*/ 1394 h 9990"/>
                    <a:gd name="connsiteX98" fmla="*/ 8044 w 9992"/>
                    <a:gd name="connsiteY98" fmla="*/ 1936 h 9990"/>
                    <a:gd name="connsiteX99" fmla="*/ 8170 w 9992"/>
                    <a:gd name="connsiteY99" fmla="*/ 2401 h 9990"/>
                    <a:gd name="connsiteX100" fmla="*/ 7918 w 9992"/>
                    <a:gd name="connsiteY100" fmla="*/ 2943 h 9990"/>
                    <a:gd name="connsiteX101" fmla="*/ 7981 w 9992"/>
                    <a:gd name="connsiteY101" fmla="*/ 3253 h 9990"/>
                    <a:gd name="connsiteX102" fmla="*/ 8233 w 9992"/>
                    <a:gd name="connsiteY102" fmla="*/ 3485 h 9990"/>
                    <a:gd name="connsiteX103" fmla="*/ 8735 w 9992"/>
                    <a:gd name="connsiteY103" fmla="*/ 3562 h 9990"/>
                    <a:gd name="connsiteX104" fmla="*/ 9112 w 9992"/>
                    <a:gd name="connsiteY104" fmla="*/ 3795 h 9990"/>
                    <a:gd name="connsiteX105" fmla="*/ 9489 w 9992"/>
                    <a:gd name="connsiteY105" fmla="*/ 4259 h 9990"/>
                    <a:gd name="connsiteX106" fmla="*/ 9678 w 9992"/>
                    <a:gd name="connsiteY106" fmla="*/ 4259 h 9990"/>
                    <a:gd name="connsiteX107" fmla="*/ 9678 w 9992"/>
                    <a:gd name="connsiteY107" fmla="*/ 4647 h 9990"/>
                    <a:gd name="connsiteX108" fmla="*/ 9804 w 9992"/>
                    <a:gd name="connsiteY108" fmla="*/ 5034 h 9990"/>
                    <a:gd name="connsiteX109" fmla="*/ 9992 w 9992"/>
                    <a:gd name="connsiteY109" fmla="*/ 5499 h 9990"/>
                    <a:gd name="connsiteX0-1" fmla="*/ 10000 w 10000"/>
                    <a:gd name="connsiteY0-2" fmla="*/ 5505 h 10000"/>
                    <a:gd name="connsiteX1-3" fmla="*/ 9874 w 10000"/>
                    <a:gd name="connsiteY1-4" fmla="*/ 5582 h 10000"/>
                    <a:gd name="connsiteX2-5" fmla="*/ 9874 w 10000"/>
                    <a:gd name="connsiteY2-6" fmla="*/ 5814 h 10000"/>
                    <a:gd name="connsiteX3-7" fmla="*/ 9749 w 10000"/>
                    <a:gd name="connsiteY3-8" fmla="*/ 6124 h 10000"/>
                    <a:gd name="connsiteX4-9" fmla="*/ 9497 w 10000"/>
                    <a:gd name="connsiteY4-10" fmla="*/ 6124 h 10000"/>
                    <a:gd name="connsiteX5-11" fmla="*/ 9245 w 10000"/>
                    <a:gd name="connsiteY5-12" fmla="*/ 6124 h 10000"/>
                    <a:gd name="connsiteX6-13" fmla="*/ 9245 w 10000"/>
                    <a:gd name="connsiteY6-14" fmla="*/ 6279 h 10000"/>
                    <a:gd name="connsiteX7-15" fmla="*/ 9056 w 10000"/>
                    <a:gd name="connsiteY7-16" fmla="*/ 6434 h 10000"/>
                    <a:gd name="connsiteX8-17" fmla="*/ 8742 w 10000"/>
                    <a:gd name="connsiteY8-18" fmla="*/ 6590 h 10000"/>
                    <a:gd name="connsiteX9-19" fmla="*/ 8558 w 10000"/>
                    <a:gd name="connsiteY9-20" fmla="*/ 6986 h 10000"/>
                    <a:gd name="connsiteX10-21" fmla="*/ 8365 w 10000"/>
                    <a:gd name="connsiteY10-22" fmla="*/ 6900 h 10000"/>
                    <a:gd name="connsiteX11-23" fmla="*/ 8240 w 10000"/>
                    <a:gd name="connsiteY11-24" fmla="*/ 7054 h 10000"/>
                    <a:gd name="connsiteX12-25" fmla="*/ 8177 w 10000"/>
                    <a:gd name="connsiteY12-26" fmla="*/ 7907 h 10000"/>
                    <a:gd name="connsiteX13-27" fmla="*/ 7359 w 10000"/>
                    <a:gd name="connsiteY13-28" fmla="*/ 7985 h 10000"/>
                    <a:gd name="connsiteX14-29" fmla="*/ 6982 w 10000"/>
                    <a:gd name="connsiteY14-30" fmla="*/ 8140 h 10000"/>
                    <a:gd name="connsiteX15-31" fmla="*/ 6919 w 10000"/>
                    <a:gd name="connsiteY15-32" fmla="*/ 8528 h 10000"/>
                    <a:gd name="connsiteX16-33" fmla="*/ 7233 w 10000"/>
                    <a:gd name="connsiteY16-34" fmla="*/ 8993 h 10000"/>
                    <a:gd name="connsiteX17-35" fmla="*/ 7233 w 10000"/>
                    <a:gd name="connsiteY17-36" fmla="*/ 9147 h 10000"/>
                    <a:gd name="connsiteX18-37" fmla="*/ 6982 w 10000"/>
                    <a:gd name="connsiteY18-38" fmla="*/ 9380 h 10000"/>
                    <a:gd name="connsiteX19-39" fmla="*/ 6982 w 10000"/>
                    <a:gd name="connsiteY19-40" fmla="*/ 9613 h 10000"/>
                    <a:gd name="connsiteX20-41" fmla="*/ 7044 w 10000"/>
                    <a:gd name="connsiteY20-42" fmla="*/ 9691 h 10000"/>
                    <a:gd name="connsiteX21-43" fmla="*/ 7044 w 10000"/>
                    <a:gd name="connsiteY21-44" fmla="*/ 10000 h 10000"/>
                    <a:gd name="connsiteX22-45" fmla="*/ 6604 w 10000"/>
                    <a:gd name="connsiteY22-46" fmla="*/ 9768 h 10000"/>
                    <a:gd name="connsiteX23-47" fmla="*/ 6604 w 10000"/>
                    <a:gd name="connsiteY23-48" fmla="*/ 9845 h 10000"/>
                    <a:gd name="connsiteX24-49" fmla="*/ 6415 w 10000"/>
                    <a:gd name="connsiteY24-50" fmla="*/ 9845 h 10000"/>
                    <a:gd name="connsiteX25-51" fmla="*/ 6352 w 10000"/>
                    <a:gd name="connsiteY25-52" fmla="*/ 9691 h 10000"/>
                    <a:gd name="connsiteX26-53" fmla="*/ 5981 w 10000"/>
                    <a:gd name="connsiteY26-54" fmla="*/ 9513 h 10000"/>
                    <a:gd name="connsiteX27-55" fmla="*/ 5787 w 10000"/>
                    <a:gd name="connsiteY27-56" fmla="*/ 9302 h 10000"/>
                    <a:gd name="connsiteX28-57" fmla="*/ 4906 w 10000"/>
                    <a:gd name="connsiteY28-58" fmla="*/ 9380 h 10000"/>
                    <a:gd name="connsiteX29-59" fmla="*/ 4717 w 10000"/>
                    <a:gd name="connsiteY29-60" fmla="*/ 9536 h 10000"/>
                    <a:gd name="connsiteX30-61" fmla="*/ 4151 w 10000"/>
                    <a:gd name="connsiteY30-62" fmla="*/ 9536 h 10000"/>
                    <a:gd name="connsiteX31-63" fmla="*/ 4025 w 10000"/>
                    <a:gd name="connsiteY31-64" fmla="*/ 9613 h 10000"/>
                    <a:gd name="connsiteX32-65" fmla="*/ 3459 w 10000"/>
                    <a:gd name="connsiteY32-66" fmla="*/ 9536 h 10000"/>
                    <a:gd name="connsiteX33-67" fmla="*/ 3397 w 10000"/>
                    <a:gd name="connsiteY33-68" fmla="*/ 9225 h 10000"/>
                    <a:gd name="connsiteX34-69" fmla="*/ 3018 w 10000"/>
                    <a:gd name="connsiteY34-70" fmla="*/ 9147 h 10000"/>
                    <a:gd name="connsiteX35-71" fmla="*/ 2893 w 10000"/>
                    <a:gd name="connsiteY35-72" fmla="*/ 9302 h 10000"/>
                    <a:gd name="connsiteX36-73" fmla="*/ 2327 w 10000"/>
                    <a:gd name="connsiteY36-74" fmla="*/ 8993 h 10000"/>
                    <a:gd name="connsiteX37-75" fmla="*/ 2139 w 10000"/>
                    <a:gd name="connsiteY37-76" fmla="*/ 8993 h 10000"/>
                    <a:gd name="connsiteX38-77" fmla="*/ 1950 w 10000"/>
                    <a:gd name="connsiteY38-78" fmla="*/ 9380 h 10000"/>
                    <a:gd name="connsiteX39-79" fmla="*/ 1698 w 10000"/>
                    <a:gd name="connsiteY39-80" fmla="*/ 9536 h 10000"/>
                    <a:gd name="connsiteX40-81" fmla="*/ 1384 w 10000"/>
                    <a:gd name="connsiteY40-82" fmla="*/ 9457 h 10000"/>
                    <a:gd name="connsiteX41-83" fmla="*/ 1195 w 10000"/>
                    <a:gd name="connsiteY41-84" fmla="*/ 9147 h 10000"/>
                    <a:gd name="connsiteX42-85" fmla="*/ 1195 w 10000"/>
                    <a:gd name="connsiteY42-86" fmla="*/ 8449 h 10000"/>
                    <a:gd name="connsiteX43-87" fmla="*/ 818 w 10000"/>
                    <a:gd name="connsiteY43-88" fmla="*/ 8372 h 10000"/>
                    <a:gd name="connsiteX44-89" fmla="*/ 566 w 10000"/>
                    <a:gd name="connsiteY44-90" fmla="*/ 7907 h 10000"/>
                    <a:gd name="connsiteX45-91" fmla="*/ 440 w 10000"/>
                    <a:gd name="connsiteY45-92" fmla="*/ 7752 h 10000"/>
                    <a:gd name="connsiteX46-93" fmla="*/ 377 w 10000"/>
                    <a:gd name="connsiteY46-94" fmla="*/ 7598 h 10000"/>
                    <a:gd name="connsiteX47-95" fmla="*/ 503 w 10000"/>
                    <a:gd name="connsiteY47-96" fmla="*/ 7520 h 10000"/>
                    <a:gd name="connsiteX48-97" fmla="*/ 503 w 10000"/>
                    <a:gd name="connsiteY48-98" fmla="*/ 7287 h 10000"/>
                    <a:gd name="connsiteX49-99" fmla="*/ 314 w 10000"/>
                    <a:gd name="connsiteY49-100" fmla="*/ 6900 h 10000"/>
                    <a:gd name="connsiteX50-101" fmla="*/ 126 w 10000"/>
                    <a:gd name="connsiteY50-102" fmla="*/ 6822 h 10000"/>
                    <a:gd name="connsiteX51-103" fmla="*/ 0 w 10000"/>
                    <a:gd name="connsiteY51-104" fmla="*/ 6667 h 10000"/>
                    <a:gd name="connsiteX52-105" fmla="*/ 126 w 10000"/>
                    <a:gd name="connsiteY52-106" fmla="*/ 6590 h 10000"/>
                    <a:gd name="connsiteX53-107" fmla="*/ 251 w 10000"/>
                    <a:gd name="connsiteY53-108" fmla="*/ 6667 h 10000"/>
                    <a:gd name="connsiteX54-109" fmla="*/ 314 w 10000"/>
                    <a:gd name="connsiteY54-110" fmla="*/ 6512 h 10000"/>
                    <a:gd name="connsiteX55-111" fmla="*/ 251 w 10000"/>
                    <a:gd name="connsiteY55-112" fmla="*/ 5969 h 10000"/>
                    <a:gd name="connsiteX56-113" fmla="*/ 377 w 10000"/>
                    <a:gd name="connsiteY56-114" fmla="*/ 5737 h 10000"/>
                    <a:gd name="connsiteX57-115" fmla="*/ 189 w 10000"/>
                    <a:gd name="connsiteY57-116" fmla="*/ 5505 h 10000"/>
                    <a:gd name="connsiteX58-117" fmla="*/ 0 w 10000"/>
                    <a:gd name="connsiteY58-118" fmla="*/ 5505 h 10000"/>
                    <a:gd name="connsiteX59-119" fmla="*/ 0 w 10000"/>
                    <a:gd name="connsiteY59-120" fmla="*/ 5039 h 10000"/>
                    <a:gd name="connsiteX60-121" fmla="*/ 377 w 10000"/>
                    <a:gd name="connsiteY60-122" fmla="*/ 4496 h 10000"/>
                    <a:gd name="connsiteX61-123" fmla="*/ 692 w 10000"/>
                    <a:gd name="connsiteY61-124" fmla="*/ 4496 h 10000"/>
                    <a:gd name="connsiteX62-125" fmla="*/ 881 w 10000"/>
                    <a:gd name="connsiteY62-126" fmla="*/ 4341 h 10000"/>
                    <a:gd name="connsiteX63-127" fmla="*/ 1069 w 10000"/>
                    <a:gd name="connsiteY63-128" fmla="*/ 4418 h 10000"/>
                    <a:gd name="connsiteX64-129" fmla="*/ 1132 w 10000"/>
                    <a:gd name="connsiteY64-130" fmla="*/ 4341 h 10000"/>
                    <a:gd name="connsiteX65-131" fmla="*/ 1195 w 10000"/>
                    <a:gd name="connsiteY65-132" fmla="*/ 4652 h 10000"/>
                    <a:gd name="connsiteX66-133" fmla="*/ 1321 w 10000"/>
                    <a:gd name="connsiteY66-134" fmla="*/ 4574 h 10000"/>
                    <a:gd name="connsiteX67-135" fmla="*/ 1572 w 10000"/>
                    <a:gd name="connsiteY67-136" fmla="*/ 4652 h 10000"/>
                    <a:gd name="connsiteX68-137" fmla="*/ 1635 w 10000"/>
                    <a:gd name="connsiteY68-138" fmla="*/ 4418 h 10000"/>
                    <a:gd name="connsiteX69-139" fmla="*/ 2390 w 10000"/>
                    <a:gd name="connsiteY69-140" fmla="*/ 4418 h 10000"/>
                    <a:gd name="connsiteX70-141" fmla="*/ 2516 w 10000"/>
                    <a:gd name="connsiteY70-142" fmla="*/ 4186 h 10000"/>
                    <a:gd name="connsiteX71-143" fmla="*/ 3271 w 10000"/>
                    <a:gd name="connsiteY71-144" fmla="*/ 4109 h 10000"/>
                    <a:gd name="connsiteX72-145" fmla="*/ 3334 w 10000"/>
                    <a:gd name="connsiteY72-146" fmla="*/ 3954 h 10000"/>
                    <a:gd name="connsiteX73-147" fmla="*/ 3334 w 10000"/>
                    <a:gd name="connsiteY73-148" fmla="*/ 3644 h 10000"/>
                    <a:gd name="connsiteX74-149" fmla="*/ 3648 w 10000"/>
                    <a:gd name="connsiteY74-150" fmla="*/ 3411 h 10000"/>
                    <a:gd name="connsiteX75-151" fmla="*/ 3711 w 10000"/>
                    <a:gd name="connsiteY75-152" fmla="*/ 2248 h 10000"/>
                    <a:gd name="connsiteX76-153" fmla="*/ 3585 w 10000"/>
                    <a:gd name="connsiteY76-154" fmla="*/ 2170 h 10000"/>
                    <a:gd name="connsiteX77-155" fmla="*/ 3585 w 10000"/>
                    <a:gd name="connsiteY77-156" fmla="*/ 1938 h 10000"/>
                    <a:gd name="connsiteX78-157" fmla="*/ 4529 w 10000"/>
                    <a:gd name="connsiteY78-158" fmla="*/ 2016 h 10000"/>
                    <a:gd name="connsiteX79-159" fmla="*/ 4654 w 10000"/>
                    <a:gd name="connsiteY79-160" fmla="*/ 2170 h 10000"/>
                    <a:gd name="connsiteX80-161" fmla="*/ 4780 w 10000"/>
                    <a:gd name="connsiteY80-162" fmla="*/ 1706 h 10000"/>
                    <a:gd name="connsiteX81-163" fmla="*/ 5220 w 10000"/>
                    <a:gd name="connsiteY81-164" fmla="*/ 930 h 10000"/>
                    <a:gd name="connsiteX82-165" fmla="*/ 5849 w 10000"/>
                    <a:gd name="connsiteY82-166" fmla="*/ 1318 h 10000"/>
                    <a:gd name="connsiteX83-167" fmla="*/ 6164 w 10000"/>
                    <a:gd name="connsiteY83-168" fmla="*/ 1240 h 10000"/>
                    <a:gd name="connsiteX84-169" fmla="*/ 6227 w 10000"/>
                    <a:gd name="connsiteY84-170" fmla="*/ 1008 h 10000"/>
                    <a:gd name="connsiteX85-171" fmla="*/ 6164 w 10000"/>
                    <a:gd name="connsiteY85-172" fmla="*/ 775 h 10000"/>
                    <a:gd name="connsiteX86-173" fmla="*/ 6415 w 10000"/>
                    <a:gd name="connsiteY86-174" fmla="*/ 465 h 10000"/>
                    <a:gd name="connsiteX87-175" fmla="*/ 6604 w 10000"/>
                    <a:gd name="connsiteY87-176" fmla="*/ 387 h 10000"/>
                    <a:gd name="connsiteX88-177" fmla="*/ 6855 w 10000"/>
                    <a:gd name="connsiteY88-178" fmla="*/ 232 h 10000"/>
                    <a:gd name="connsiteX89-179" fmla="*/ 6919 w 10000"/>
                    <a:gd name="connsiteY89-180" fmla="*/ 0 h 10000"/>
                    <a:gd name="connsiteX90-181" fmla="*/ 7296 w 10000"/>
                    <a:gd name="connsiteY90-182" fmla="*/ 77 h 10000"/>
                    <a:gd name="connsiteX91-183" fmla="*/ 7296 w 10000"/>
                    <a:gd name="connsiteY91-184" fmla="*/ 155 h 10000"/>
                    <a:gd name="connsiteX92-185" fmla="*/ 7170 w 10000"/>
                    <a:gd name="connsiteY92-186" fmla="*/ 310 h 10000"/>
                    <a:gd name="connsiteX93-187" fmla="*/ 7296 w 10000"/>
                    <a:gd name="connsiteY93-188" fmla="*/ 465 h 10000"/>
                    <a:gd name="connsiteX94-189" fmla="*/ 7359 w 10000"/>
                    <a:gd name="connsiteY94-190" fmla="*/ 698 h 10000"/>
                    <a:gd name="connsiteX95-191" fmla="*/ 7547 w 10000"/>
                    <a:gd name="connsiteY95-192" fmla="*/ 1085 h 10000"/>
                    <a:gd name="connsiteX96-193" fmla="*/ 7736 w 10000"/>
                    <a:gd name="connsiteY96-194" fmla="*/ 1163 h 10000"/>
                    <a:gd name="connsiteX97-195" fmla="*/ 8050 w 10000"/>
                    <a:gd name="connsiteY97-196" fmla="*/ 1395 h 10000"/>
                    <a:gd name="connsiteX98-197" fmla="*/ 8050 w 10000"/>
                    <a:gd name="connsiteY98-198" fmla="*/ 1938 h 10000"/>
                    <a:gd name="connsiteX99-199" fmla="*/ 8177 w 10000"/>
                    <a:gd name="connsiteY99-200" fmla="*/ 2403 h 10000"/>
                    <a:gd name="connsiteX100-201" fmla="*/ 7924 w 10000"/>
                    <a:gd name="connsiteY100-202" fmla="*/ 2946 h 10000"/>
                    <a:gd name="connsiteX101-203" fmla="*/ 7987 w 10000"/>
                    <a:gd name="connsiteY101-204" fmla="*/ 3256 h 10000"/>
                    <a:gd name="connsiteX102-205" fmla="*/ 8240 w 10000"/>
                    <a:gd name="connsiteY102-206" fmla="*/ 3488 h 10000"/>
                    <a:gd name="connsiteX103-207" fmla="*/ 8742 w 10000"/>
                    <a:gd name="connsiteY103-208" fmla="*/ 3566 h 10000"/>
                    <a:gd name="connsiteX104-209" fmla="*/ 9119 w 10000"/>
                    <a:gd name="connsiteY104-210" fmla="*/ 3799 h 10000"/>
                    <a:gd name="connsiteX105-211" fmla="*/ 9497 w 10000"/>
                    <a:gd name="connsiteY105-212" fmla="*/ 4263 h 10000"/>
                    <a:gd name="connsiteX106-213" fmla="*/ 9686 w 10000"/>
                    <a:gd name="connsiteY106-214" fmla="*/ 4263 h 10000"/>
                    <a:gd name="connsiteX107-215" fmla="*/ 9686 w 10000"/>
                    <a:gd name="connsiteY107-216" fmla="*/ 4652 h 10000"/>
                    <a:gd name="connsiteX108-217" fmla="*/ 9812 w 10000"/>
                    <a:gd name="connsiteY108-218" fmla="*/ 5039 h 10000"/>
                    <a:gd name="connsiteX109-219" fmla="*/ 10000 w 10000"/>
                    <a:gd name="connsiteY109-220" fmla="*/ 5505 h 10000"/>
                    <a:gd name="connsiteX0-221" fmla="*/ 10000 w 10000"/>
                    <a:gd name="connsiteY0-222" fmla="*/ 5505 h 10000"/>
                    <a:gd name="connsiteX1-223" fmla="*/ 9874 w 10000"/>
                    <a:gd name="connsiteY1-224" fmla="*/ 5582 h 10000"/>
                    <a:gd name="connsiteX2-225" fmla="*/ 9874 w 10000"/>
                    <a:gd name="connsiteY2-226" fmla="*/ 5814 h 10000"/>
                    <a:gd name="connsiteX3-227" fmla="*/ 9749 w 10000"/>
                    <a:gd name="connsiteY3-228" fmla="*/ 6124 h 10000"/>
                    <a:gd name="connsiteX4-229" fmla="*/ 9497 w 10000"/>
                    <a:gd name="connsiteY4-230" fmla="*/ 6124 h 10000"/>
                    <a:gd name="connsiteX5-231" fmla="*/ 9245 w 10000"/>
                    <a:gd name="connsiteY5-232" fmla="*/ 6124 h 10000"/>
                    <a:gd name="connsiteX6-233" fmla="*/ 9245 w 10000"/>
                    <a:gd name="connsiteY6-234" fmla="*/ 6279 h 10000"/>
                    <a:gd name="connsiteX7-235" fmla="*/ 9056 w 10000"/>
                    <a:gd name="connsiteY7-236" fmla="*/ 6434 h 10000"/>
                    <a:gd name="connsiteX8-237" fmla="*/ 8742 w 10000"/>
                    <a:gd name="connsiteY8-238" fmla="*/ 6590 h 10000"/>
                    <a:gd name="connsiteX9-239" fmla="*/ 8558 w 10000"/>
                    <a:gd name="connsiteY9-240" fmla="*/ 6986 h 10000"/>
                    <a:gd name="connsiteX10-241" fmla="*/ 8365 w 10000"/>
                    <a:gd name="connsiteY10-242" fmla="*/ 6900 h 10000"/>
                    <a:gd name="connsiteX11-243" fmla="*/ 8240 w 10000"/>
                    <a:gd name="connsiteY11-244" fmla="*/ 7054 h 10000"/>
                    <a:gd name="connsiteX12-245" fmla="*/ 8177 w 10000"/>
                    <a:gd name="connsiteY12-246" fmla="*/ 7907 h 10000"/>
                    <a:gd name="connsiteX13-247" fmla="*/ 7359 w 10000"/>
                    <a:gd name="connsiteY13-248" fmla="*/ 7985 h 10000"/>
                    <a:gd name="connsiteX14-249" fmla="*/ 6982 w 10000"/>
                    <a:gd name="connsiteY14-250" fmla="*/ 8140 h 10000"/>
                    <a:gd name="connsiteX15-251" fmla="*/ 6919 w 10000"/>
                    <a:gd name="connsiteY15-252" fmla="*/ 8528 h 10000"/>
                    <a:gd name="connsiteX16-253" fmla="*/ 7233 w 10000"/>
                    <a:gd name="connsiteY16-254" fmla="*/ 8993 h 10000"/>
                    <a:gd name="connsiteX17-255" fmla="*/ 7233 w 10000"/>
                    <a:gd name="connsiteY17-256" fmla="*/ 9147 h 10000"/>
                    <a:gd name="connsiteX18-257" fmla="*/ 6982 w 10000"/>
                    <a:gd name="connsiteY18-258" fmla="*/ 9380 h 10000"/>
                    <a:gd name="connsiteX19-259" fmla="*/ 6982 w 10000"/>
                    <a:gd name="connsiteY19-260" fmla="*/ 9613 h 10000"/>
                    <a:gd name="connsiteX20-261" fmla="*/ 7044 w 10000"/>
                    <a:gd name="connsiteY20-262" fmla="*/ 9691 h 10000"/>
                    <a:gd name="connsiteX21-263" fmla="*/ 7044 w 10000"/>
                    <a:gd name="connsiteY21-264" fmla="*/ 10000 h 10000"/>
                    <a:gd name="connsiteX22-265" fmla="*/ 6604 w 10000"/>
                    <a:gd name="connsiteY22-266" fmla="*/ 9768 h 10000"/>
                    <a:gd name="connsiteX23-267" fmla="*/ 6604 w 10000"/>
                    <a:gd name="connsiteY23-268" fmla="*/ 9845 h 10000"/>
                    <a:gd name="connsiteX24-269" fmla="*/ 6415 w 10000"/>
                    <a:gd name="connsiteY24-270" fmla="*/ 9845 h 10000"/>
                    <a:gd name="connsiteX25-271" fmla="*/ 6352 w 10000"/>
                    <a:gd name="connsiteY25-272" fmla="*/ 9691 h 10000"/>
                    <a:gd name="connsiteX26-273" fmla="*/ 5981 w 10000"/>
                    <a:gd name="connsiteY26-274" fmla="*/ 9513 h 10000"/>
                    <a:gd name="connsiteX27-275" fmla="*/ 5787 w 10000"/>
                    <a:gd name="connsiteY27-276" fmla="*/ 9302 h 10000"/>
                    <a:gd name="connsiteX28-277" fmla="*/ 4906 w 10000"/>
                    <a:gd name="connsiteY28-278" fmla="*/ 9380 h 10000"/>
                    <a:gd name="connsiteX29-279" fmla="*/ 4717 w 10000"/>
                    <a:gd name="connsiteY29-280" fmla="*/ 9536 h 10000"/>
                    <a:gd name="connsiteX30-281" fmla="*/ 4151 w 10000"/>
                    <a:gd name="connsiteY30-282" fmla="*/ 9536 h 10000"/>
                    <a:gd name="connsiteX31-283" fmla="*/ 3964 w 10000"/>
                    <a:gd name="connsiteY31-284" fmla="*/ 9715 h 10000"/>
                    <a:gd name="connsiteX32-285" fmla="*/ 3459 w 10000"/>
                    <a:gd name="connsiteY32-286" fmla="*/ 9536 h 10000"/>
                    <a:gd name="connsiteX33-287" fmla="*/ 3397 w 10000"/>
                    <a:gd name="connsiteY33-288" fmla="*/ 9225 h 10000"/>
                    <a:gd name="connsiteX34-289" fmla="*/ 3018 w 10000"/>
                    <a:gd name="connsiteY34-290" fmla="*/ 9147 h 10000"/>
                    <a:gd name="connsiteX35-291" fmla="*/ 2893 w 10000"/>
                    <a:gd name="connsiteY35-292" fmla="*/ 9302 h 10000"/>
                    <a:gd name="connsiteX36-293" fmla="*/ 2327 w 10000"/>
                    <a:gd name="connsiteY36-294" fmla="*/ 8993 h 10000"/>
                    <a:gd name="connsiteX37-295" fmla="*/ 2139 w 10000"/>
                    <a:gd name="connsiteY37-296" fmla="*/ 8993 h 10000"/>
                    <a:gd name="connsiteX38-297" fmla="*/ 1950 w 10000"/>
                    <a:gd name="connsiteY38-298" fmla="*/ 9380 h 10000"/>
                    <a:gd name="connsiteX39-299" fmla="*/ 1698 w 10000"/>
                    <a:gd name="connsiteY39-300" fmla="*/ 9536 h 10000"/>
                    <a:gd name="connsiteX40-301" fmla="*/ 1384 w 10000"/>
                    <a:gd name="connsiteY40-302" fmla="*/ 9457 h 10000"/>
                    <a:gd name="connsiteX41-303" fmla="*/ 1195 w 10000"/>
                    <a:gd name="connsiteY41-304" fmla="*/ 9147 h 10000"/>
                    <a:gd name="connsiteX42-305" fmla="*/ 1195 w 10000"/>
                    <a:gd name="connsiteY42-306" fmla="*/ 8449 h 10000"/>
                    <a:gd name="connsiteX43-307" fmla="*/ 818 w 10000"/>
                    <a:gd name="connsiteY43-308" fmla="*/ 8372 h 10000"/>
                    <a:gd name="connsiteX44-309" fmla="*/ 566 w 10000"/>
                    <a:gd name="connsiteY44-310" fmla="*/ 7907 h 10000"/>
                    <a:gd name="connsiteX45-311" fmla="*/ 440 w 10000"/>
                    <a:gd name="connsiteY45-312" fmla="*/ 7752 h 10000"/>
                    <a:gd name="connsiteX46-313" fmla="*/ 377 w 10000"/>
                    <a:gd name="connsiteY46-314" fmla="*/ 7598 h 10000"/>
                    <a:gd name="connsiteX47-315" fmla="*/ 503 w 10000"/>
                    <a:gd name="connsiteY47-316" fmla="*/ 7520 h 10000"/>
                    <a:gd name="connsiteX48-317" fmla="*/ 503 w 10000"/>
                    <a:gd name="connsiteY48-318" fmla="*/ 7287 h 10000"/>
                    <a:gd name="connsiteX49-319" fmla="*/ 314 w 10000"/>
                    <a:gd name="connsiteY49-320" fmla="*/ 6900 h 10000"/>
                    <a:gd name="connsiteX50-321" fmla="*/ 126 w 10000"/>
                    <a:gd name="connsiteY50-322" fmla="*/ 6822 h 10000"/>
                    <a:gd name="connsiteX51-323" fmla="*/ 0 w 10000"/>
                    <a:gd name="connsiteY51-324" fmla="*/ 6667 h 10000"/>
                    <a:gd name="connsiteX52-325" fmla="*/ 126 w 10000"/>
                    <a:gd name="connsiteY52-326" fmla="*/ 6590 h 10000"/>
                    <a:gd name="connsiteX53-327" fmla="*/ 251 w 10000"/>
                    <a:gd name="connsiteY53-328" fmla="*/ 6667 h 10000"/>
                    <a:gd name="connsiteX54-329" fmla="*/ 314 w 10000"/>
                    <a:gd name="connsiteY54-330" fmla="*/ 6512 h 10000"/>
                    <a:gd name="connsiteX55-331" fmla="*/ 251 w 10000"/>
                    <a:gd name="connsiteY55-332" fmla="*/ 5969 h 10000"/>
                    <a:gd name="connsiteX56-333" fmla="*/ 377 w 10000"/>
                    <a:gd name="connsiteY56-334" fmla="*/ 5737 h 10000"/>
                    <a:gd name="connsiteX57-335" fmla="*/ 189 w 10000"/>
                    <a:gd name="connsiteY57-336" fmla="*/ 5505 h 10000"/>
                    <a:gd name="connsiteX58-337" fmla="*/ 0 w 10000"/>
                    <a:gd name="connsiteY58-338" fmla="*/ 5505 h 10000"/>
                    <a:gd name="connsiteX59-339" fmla="*/ 0 w 10000"/>
                    <a:gd name="connsiteY59-340" fmla="*/ 5039 h 10000"/>
                    <a:gd name="connsiteX60-341" fmla="*/ 377 w 10000"/>
                    <a:gd name="connsiteY60-342" fmla="*/ 4496 h 10000"/>
                    <a:gd name="connsiteX61-343" fmla="*/ 692 w 10000"/>
                    <a:gd name="connsiteY61-344" fmla="*/ 4496 h 10000"/>
                    <a:gd name="connsiteX62-345" fmla="*/ 881 w 10000"/>
                    <a:gd name="connsiteY62-346" fmla="*/ 4341 h 10000"/>
                    <a:gd name="connsiteX63-347" fmla="*/ 1069 w 10000"/>
                    <a:gd name="connsiteY63-348" fmla="*/ 4418 h 10000"/>
                    <a:gd name="connsiteX64-349" fmla="*/ 1132 w 10000"/>
                    <a:gd name="connsiteY64-350" fmla="*/ 4341 h 10000"/>
                    <a:gd name="connsiteX65-351" fmla="*/ 1195 w 10000"/>
                    <a:gd name="connsiteY65-352" fmla="*/ 4652 h 10000"/>
                    <a:gd name="connsiteX66-353" fmla="*/ 1321 w 10000"/>
                    <a:gd name="connsiteY66-354" fmla="*/ 4574 h 10000"/>
                    <a:gd name="connsiteX67-355" fmla="*/ 1572 w 10000"/>
                    <a:gd name="connsiteY67-356" fmla="*/ 4652 h 10000"/>
                    <a:gd name="connsiteX68-357" fmla="*/ 1635 w 10000"/>
                    <a:gd name="connsiteY68-358" fmla="*/ 4418 h 10000"/>
                    <a:gd name="connsiteX69-359" fmla="*/ 2390 w 10000"/>
                    <a:gd name="connsiteY69-360" fmla="*/ 4418 h 10000"/>
                    <a:gd name="connsiteX70-361" fmla="*/ 2516 w 10000"/>
                    <a:gd name="connsiteY70-362" fmla="*/ 4186 h 10000"/>
                    <a:gd name="connsiteX71-363" fmla="*/ 3271 w 10000"/>
                    <a:gd name="connsiteY71-364" fmla="*/ 4109 h 10000"/>
                    <a:gd name="connsiteX72-365" fmla="*/ 3334 w 10000"/>
                    <a:gd name="connsiteY72-366" fmla="*/ 3954 h 10000"/>
                    <a:gd name="connsiteX73-367" fmla="*/ 3334 w 10000"/>
                    <a:gd name="connsiteY73-368" fmla="*/ 3644 h 10000"/>
                    <a:gd name="connsiteX74-369" fmla="*/ 3648 w 10000"/>
                    <a:gd name="connsiteY74-370" fmla="*/ 3411 h 10000"/>
                    <a:gd name="connsiteX75-371" fmla="*/ 3711 w 10000"/>
                    <a:gd name="connsiteY75-372" fmla="*/ 2248 h 10000"/>
                    <a:gd name="connsiteX76-373" fmla="*/ 3585 w 10000"/>
                    <a:gd name="connsiteY76-374" fmla="*/ 2170 h 10000"/>
                    <a:gd name="connsiteX77-375" fmla="*/ 3585 w 10000"/>
                    <a:gd name="connsiteY77-376" fmla="*/ 1938 h 10000"/>
                    <a:gd name="connsiteX78-377" fmla="*/ 4529 w 10000"/>
                    <a:gd name="connsiteY78-378" fmla="*/ 2016 h 10000"/>
                    <a:gd name="connsiteX79-379" fmla="*/ 4654 w 10000"/>
                    <a:gd name="connsiteY79-380" fmla="*/ 2170 h 10000"/>
                    <a:gd name="connsiteX80-381" fmla="*/ 4780 w 10000"/>
                    <a:gd name="connsiteY80-382" fmla="*/ 1706 h 10000"/>
                    <a:gd name="connsiteX81-383" fmla="*/ 5220 w 10000"/>
                    <a:gd name="connsiteY81-384" fmla="*/ 930 h 10000"/>
                    <a:gd name="connsiteX82-385" fmla="*/ 5849 w 10000"/>
                    <a:gd name="connsiteY82-386" fmla="*/ 1318 h 10000"/>
                    <a:gd name="connsiteX83-387" fmla="*/ 6164 w 10000"/>
                    <a:gd name="connsiteY83-388" fmla="*/ 1240 h 10000"/>
                    <a:gd name="connsiteX84-389" fmla="*/ 6227 w 10000"/>
                    <a:gd name="connsiteY84-390" fmla="*/ 1008 h 10000"/>
                    <a:gd name="connsiteX85-391" fmla="*/ 6164 w 10000"/>
                    <a:gd name="connsiteY85-392" fmla="*/ 775 h 10000"/>
                    <a:gd name="connsiteX86-393" fmla="*/ 6415 w 10000"/>
                    <a:gd name="connsiteY86-394" fmla="*/ 465 h 10000"/>
                    <a:gd name="connsiteX87-395" fmla="*/ 6604 w 10000"/>
                    <a:gd name="connsiteY87-396" fmla="*/ 387 h 10000"/>
                    <a:gd name="connsiteX88-397" fmla="*/ 6855 w 10000"/>
                    <a:gd name="connsiteY88-398" fmla="*/ 232 h 10000"/>
                    <a:gd name="connsiteX89-399" fmla="*/ 6919 w 10000"/>
                    <a:gd name="connsiteY89-400" fmla="*/ 0 h 10000"/>
                    <a:gd name="connsiteX90-401" fmla="*/ 7296 w 10000"/>
                    <a:gd name="connsiteY90-402" fmla="*/ 77 h 10000"/>
                    <a:gd name="connsiteX91-403" fmla="*/ 7296 w 10000"/>
                    <a:gd name="connsiteY91-404" fmla="*/ 155 h 10000"/>
                    <a:gd name="connsiteX92-405" fmla="*/ 7170 w 10000"/>
                    <a:gd name="connsiteY92-406" fmla="*/ 310 h 10000"/>
                    <a:gd name="connsiteX93-407" fmla="*/ 7296 w 10000"/>
                    <a:gd name="connsiteY93-408" fmla="*/ 465 h 10000"/>
                    <a:gd name="connsiteX94-409" fmla="*/ 7359 w 10000"/>
                    <a:gd name="connsiteY94-410" fmla="*/ 698 h 10000"/>
                    <a:gd name="connsiteX95-411" fmla="*/ 7547 w 10000"/>
                    <a:gd name="connsiteY95-412" fmla="*/ 1085 h 10000"/>
                    <a:gd name="connsiteX96-413" fmla="*/ 7736 w 10000"/>
                    <a:gd name="connsiteY96-414" fmla="*/ 1163 h 10000"/>
                    <a:gd name="connsiteX97-415" fmla="*/ 8050 w 10000"/>
                    <a:gd name="connsiteY97-416" fmla="*/ 1395 h 10000"/>
                    <a:gd name="connsiteX98-417" fmla="*/ 8050 w 10000"/>
                    <a:gd name="connsiteY98-418" fmla="*/ 1938 h 10000"/>
                    <a:gd name="connsiteX99-419" fmla="*/ 8177 w 10000"/>
                    <a:gd name="connsiteY99-420" fmla="*/ 2403 h 10000"/>
                    <a:gd name="connsiteX100-421" fmla="*/ 7924 w 10000"/>
                    <a:gd name="connsiteY100-422" fmla="*/ 2946 h 10000"/>
                    <a:gd name="connsiteX101-423" fmla="*/ 7987 w 10000"/>
                    <a:gd name="connsiteY101-424" fmla="*/ 3256 h 10000"/>
                    <a:gd name="connsiteX102-425" fmla="*/ 8240 w 10000"/>
                    <a:gd name="connsiteY102-426" fmla="*/ 3488 h 10000"/>
                    <a:gd name="connsiteX103-427" fmla="*/ 8742 w 10000"/>
                    <a:gd name="connsiteY103-428" fmla="*/ 3566 h 10000"/>
                    <a:gd name="connsiteX104-429" fmla="*/ 9119 w 10000"/>
                    <a:gd name="connsiteY104-430" fmla="*/ 3799 h 10000"/>
                    <a:gd name="connsiteX105-431" fmla="*/ 9497 w 10000"/>
                    <a:gd name="connsiteY105-432" fmla="*/ 4263 h 10000"/>
                    <a:gd name="connsiteX106-433" fmla="*/ 9686 w 10000"/>
                    <a:gd name="connsiteY106-434" fmla="*/ 4263 h 10000"/>
                    <a:gd name="connsiteX107-435" fmla="*/ 9686 w 10000"/>
                    <a:gd name="connsiteY107-436" fmla="*/ 4652 h 10000"/>
                    <a:gd name="connsiteX108-437" fmla="*/ 9812 w 10000"/>
                    <a:gd name="connsiteY108-438" fmla="*/ 5039 h 10000"/>
                    <a:gd name="connsiteX109-439" fmla="*/ 10000 w 10000"/>
                    <a:gd name="connsiteY109-440" fmla="*/ 5505 h 10000"/>
                    <a:gd name="connsiteX0-441" fmla="*/ 10000 w 10000"/>
                    <a:gd name="connsiteY0-442" fmla="*/ 5505 h 10000"/>
                    <a:gd name="connsiteX1-443" fmla="*/ 9874 w 10000"/>
                    <a:gd name="connsiteY1-444" fmla="*/ 5582 h 10000"/>
                    <a:gd name="connsiteX2-445" fmla="*/ 9874 w 10000"/>
                    <a:gd name="connsiteY2-446" fmla="*/ 5814 h 10000"/>
                    <a:gd name="connsiteX3-447" fmla="*/ 9749 w 10000"/>
                    <a:gd name="connsiteY3-448" fmla="*/ 6124 h 10000"/>
                    <a:gd name="connsiteX4-449" fmla="*/ 9497 w 10000"/>
                    <a:gd name="connsiteY4-450" fmla="*/ 6124 h 10000"/>
                    <a:gd name="connsiteX5-451" fmla="*/ 9245 w 10000"/>
                    <a:gd name="connsiteY5-452" fmla="*/ 6124 h 10000"/>
                    <a:gd name="connsiteX6-453" fmla="*/ 9245 w 10000"/>
                    <a:gd name="connsiteY6-454" fmla="*/ 6279 h 10000"/>
                    <a:gd name="connsiteX7-455" fmla="*/ 9056 w 10000"/>
                    <a:gd name="connsiteY7-456" fmla="*/ 6434 h 10000"/>
                    <a:gd name="connsiteX8-457" fmla="*/ 8742 w 10000"/>
                    <a:gd name="connsiteY8-458" fmla="*/ 6590 h 10000"/>
                    <a:gd name="connsiteX9-459" fmla="*/ 8558 w 10000"/>
                    <a:gd name="connsiteY9-460" fmla="*/ 6986 h 10000"/>
                    <a:gd name="connsiteX10-461" fmla="*/ 8365 w 10000"/>
                    <a:gd name="connsiteY10-462" fmla="*/ 6900 h 10000"/>
                    <a:gd name="connsiteX11-463" fmla="*/ 8240 w 10000"/>
                    <a:gd name="connsiteY11-464" fmla="*/ 7054 h 10000"/>
                    <a:gd name="connsiteX12-465" fmla="*/ 8177 w 10000"/>
                    <a:gd name="connsiteY12-466" fmla="*/ 7907 h 10000"/>
                    <a:gd name="connsiteX13-467" fmla="*/ 7359 w 10000"/>
                    <a:gd name="connsiteY13-468" fmla="*/ 7985 h 10000"/>
                    <a:gd name="connsiteX14-469" fmla="*/ 6982 w 10000"/>
                    <a:gd name="connsiteY14-470" fmla="*/ 8140 h 10000"/>
                    <a:gd name="connsiteX15-471" fmla="*/ 6919 w 10000"/>
                    <a:gd name="connsiteY15-472" fmla="*/ 8528 h 10000"/>
                    <a:gd name="connsiteX16-473" fmla="*/ 7233 w 10000"/>
                    <a:gd name="connsiteY16-474" fmla="*/ 8993 h 10000"/>
                    <a:gd name="connsiteX17-475" fmla="*/ 7233 w 10000"/>
                    <a:gd name="connsiteY17-476" fmla="*/ 9147 h 10000"/>
                    <a:gd name="connsiteX18-477" fmla="*/ 6982 w 10000"/>
                    <a:gd name="connsiteY18-478" fmla="*/ 9380 h 10000"/>
                    <a:gd name="connsiteX19-479" fmla="*/ 6982 w 10000"/>
                    <a:gd name="connsiteY19-480" fmla="*/ 9613 h 10000"/>
                    <a:gd name="connsiteX20-481" fmla="*/ 7044 w 10000"/>
                    <a:gd name="connsiteY20-482" fmla="*/ 9691 h 10000"/>
                    <a:gd name="connsiteX21-483" fmla="*/ 7044 w 10000"/>
                    <a:gd name="connsiteY21-484" fmla="*/ 10000 h 10000"/>
                    <a:gd name="connsiteX22-485" fmla="*/ 6604 w 10000"/>
                    <a:gd name="connsiteY22-486" fmla="*/ 9768 h 10000"/>
                    <a:gd name="connsiteX23-487" fmla="*/ 6604 w 10000"/>
                    <a:gd name="connsiteY23-488" fmla="*/ 9845 h 10000"/>
                    <a:gd name="connsiteX24-489" fmla="*/ 6415 w 10000"/>
                    <a:gd name="connsiteY24-490" fmla="*/ 9845 h 10000"/>
                    <a:gd name="connsiteX25-491" fmla="*/ 6352 w 10000"/>
                    <a:gd name="connsiteY25-492" fmla="*/ 9691 h 10000"/>
                    <a:gd name="connsiteX26-493" fmla="*/ 5981 w 10000"/>
                    <a:gd name="connsiteY26-494" fmla="*/ 9513 h 10000"/>
                    <a:gd name="connsiteX27-495" fmla="*/ 5787 w 10000"/>
                    <a:gd name="connsiteY27-496" fmla="*/ 9302 h 10000"/>
                    <a:gd name="connsiteX28-497" fmla="*/ 4906 w 10000"/>
                    <a:gd name="connsiteY28-498" fmla="*/ 9380 h 10000"/>
                    <a:gd name="connsiteX29-499" fmla="*/ 4717 w 10000"/>
                    <a:gd name="connsiteY29-500" fmla="*/ 9536 h 10000"/>
                    <a:gd name="connsiteX30-501" fmla="*/ 4151 w 10000"/>
                    <a:gd name="connsiteY30-502" fmla="*/ 9536 h 10000"/>
                    <a:gd name="connsiteX31-503" fmla="*/ 3964 w 10000"/>
                    <a:gd name="connsiteY31-504" fmla="*/ 9715 h 10000"/>
                    <a:gd name="connsiteX32-505" fmla="*/ 3459 w 10000"/>
                    <a:gd name="connsiteY32-506" fmla="*/ 9536 h 10000"/>
                    <a:gd name="connsiteX33-507" fmla="*/ 3397 w 10000"/>
                    <a:gd name="connsiteY33-508" fmla="*/ 9225 h 10000"/>
                    <a:gd name="connsiteX34-509" fmla="*/ 3018 w 10000"/>
                    <a:gd name="connsiteY34-510" fmla="*/ 9147 h 10000"/>
                    <a:gd name="connsiteX35-511" fmla="*/ 2893 w 10000"/>
                    <a:gd name="connsiteY35-512" fmla="*/ 9302 h 10000"/>
                    <a:gd name="connsiteX36-513" fmla="*/ 2339 w 10000"/>
                    <a:gd name="connsiteY36-514" fmla="*/ 9058 h 10000"/>
                    <a:gd name="connsiteX37-515" fmla="*/ 2139 w 10000"/>
                    <a:gd name="connsiteY37-516" fmla="*/ 8993 h 10000"/>
                    <a:gd name="connsiteX38-517" fmla="*/ 1950 w 10000"/>
                    <a:gd name="connsiteY38-518" fmla="*/ 9380 h 10000"/>
                    <a:gd name="connsiteX39-519" fmla="*/ 1698 w 10000"/>
                    <a:gd name="connsiteY39-520" fmla="*/ 9536 h 10000"/>
                    <a:gd name="connsiteX40-521" fmla="*/ 1384 w 10000"/>
                    <a:gd name="connsiteY40-522" fmla="*/ 9457 h 10000"/>
                    <a:gd name="connsiteX41-523" fmla="*/ 1195 w 10000"/>
                    <a:gd name="connsiteY41-524" fmla="*/ 9147 h 10000"/>
                    <a:gd name="connsiteX42-525" fmla="*/ 1195 w 10000"/>
                    <a:gd name="connsiteY42-526" fmla="*/ 8449 h 10000"/>
                    <a:gd name="connsiteX43-527" fmla="*/ 818 w 10000"/>
                    <a:gd name="connsiteY43-528" fmla="*/ 8372 h 10000"/>
                    <a:gd name="connsiteX44-529" fmla="*/ 566 w 10000"/>
                    <a:gd name="connsiteY44-530" fmla="*/ 7907 h 10000"/>
                    <a:gd name="connsiteX45-531" fmla="*/ 440 w 10000"/>
                    <a:gd name="connsiteY45-532" fmla="*/ 7752 h 10000"/>
                    <a:gd name="connsiteX46-533" fmla="*/ 377 w 10000"/>
                    <a:gd name="connsiteY46-534" fmla="*/ 7598 h 10000"/>
                    <a:gd name="connsiteX47-535" fmla="*/ 503 w 10000"/>
                    <a:gd name="connsiteY47-536" fmla="*/ 7520 h 10000"/>
                    <a:gd name="connsiteX48-537" fmla="*/ 503 w 10000"/>
                    <a:gd name="connsiteY48-538" fmla="*/ 7287 h 10000"/>
                    <a:gd name="connsiteX49-539" fmla="*/ 314 w 10000"/>
                    <a:gd name="connsiteY49-540" fmla="*/ 6900 h 10000"/>
                    <a:gd name="connsiteX50-541" fmla="*/ 126 w 10000"/>
                    <a:gd name="connsiteY50-542" fmla="*/ 6822 h 10000"/>
                    <a:gd name="connsiteX51-543" fmla="*/ 0 w 10000"/>
                    <a:gd name="connsiteY51-544" fmla="*/ 6667 h 10000"/>
                    <a:gd name="connsiteX52-545" fmla="*/ 126 w 10000"/>
                    <a:gd name="connsiteY52-546" fmla="*/ 6590 h 10000"/>
                    <a:gd name="connsiteX53-547" fmla="*/ 251 w 10000"/>
                    <a:gd name="connsiteY53-548" fmla="*/ 6667 h 10000"/>
                    <a:gd name="connsiteX54-549" fmla="*/ 314 w 10000"/>
                    <a:gd name="connsiteY54-550" fmla="*/ 6512 h 10000"/>
                    <a:gd name="connsiteX55-551" fmla="*/ 251 w 10000"/>
                    <a:gd name="connsiteY55-552" fmla="*/ 5969 h 10000"/>
                    <a:gd name="connsiteX56-553" fmla="*/ 377 w 10000"/>
                    <a:gd name="connsiteY56-554" fmla="*/ 5737 h 10000"/>
                    <a:gd name="connsiteX57-555" fmla="*/ 189 w 10000"/>
                    <a:gd name="connsiteY57-556" fmla="*/ 5505 h 10000"/>
                    <a:gd name="connsiteX58-557" fmla="*/ 0 w 10000"/>
                    <a:gd name="connsiteY58-558" fmla="*/ 5505 h 10000"/>
                    <a:gd name="connsiteX59-559" fmla="*/ 0 w 10000"/>
                    <a:gd name="connsiteY59-560" fmla="*/ 5039 h 10000"/>
                    <a:gd name="connsiteX60-561" fmla="*/ 377 w 10000"/>
                    <a:gd name="connsiteY60-562" fmla="*/ 4496 h 10000"/>
                    <a:gd name="connsiteX61-563" fmla="*/ 692 w 10000"/>
                    <a:gd name="connsiteY61-564" fmla="*/ 4496 h 10000"/>
                    <a:gd name="connsiteX62-565" fmla="*/ 881 w 10000"/>
                    <a:gd name="connsiteY62-566" fmla="*/ 4341 h 10000"/>
                    <a:gd name="connsiteX63-567" fmla="*/ 1069 w 10000"/>
                    <a:gd name="connsiteY63-568" fmla="*/ 4418 h 10000"/>
                    <a:gd name="connsiteX64-569" fmla="*/ 1132 w 10000"/>
                    <a:gd name="connsiteY64-570" fmla="*/ 4341 h 10000"/>
                    <a:gd name="connsiteX65-571" fmla="*/ 1195 w 10000"/>
                    <a:gd name="connsiteY65-572" fmla="*/ 4652 h 10000"/>
                    <a:gd name="connsiteX66-573" fmla="*/ 1321 w 10000"/>
                    <a:gd name="connsiteY66-574" fmla="*/ 4574 h 10000"/>
                    <a:gd name="connsiteX67-575" fmla="*/ 1572 w 10000"/>
                    <a:gd name="connsiteY67-576" fmla="*/ 4652 h 10000"/>
                    <a:gd name="connsiteX68-577" fmla="*/ 1635 w 10000"/>
                    <a:gd name="connsiteY68-578" fmla="*/ 4418 h 10000"/>
                    <a:gd name="connsiteX69-579" fmla="*/ 2390 w 10000"/>
                    <a:gd name="connsiteY69-580" fmla="*/ 4418 h 10000"/>
                    <a:gd name="connsiteX70-581" fmla="*/ 2516 w 10000"/>
                    <a:gd name="connsiteY70-582" fmla="*/ 4186 h 10000"/>
                    <a:gd name="connsiteX71-583" fmla="*/ 3271 w 10000"/>
                    <a:gd name="connsiteY71-584" fmla="*/ 4109 h 10000"/>
                    <a:gd name="connsiteX72-585" fmla="*/ 3334 w 10000"/>
                    <a:gd name="connsiteY72-586" fmla="*/ 3954 h 10000"/>
                    <a:gd name="connsiteX73-587" fmla="*/ 3334 w 10000"/>
                    <a:gd name="connsiteY73-588" fmla="*/ 3644 h 10000"/>
                    <a:gd name="connsiteX74-589" fmla="*/ 3648 w 10000"/>
                    <a:gd name="connsiteY74-590" fmla="*/ 3411 h 10000"/>
                    <a:gd name="connsiteX75-591" fmla="*/ 3711 w 10000"/>
                    <a:gd name="connsiteY75-592" fmla="*/ 2248 h 10000"/>
                    <a:gd name="connsiteX76-593" fmla="*/ 3585 w 10000"/>
                    <a:gd name="connsiteY76-594" fmla="*/ 2170 h 10000"/>
                    <a:gd name="connsiteX77-595" fmla="*/ 3585 w 10000"/>
                    <a:gd name="connsiteY77-596" fmla="*/ 1938 h 10000"/>
                    <a:gd name="connsiteX78-597" fmla="*/ 4529 w 10000"/>
                    <a:gd name="connsiteY78-598" fmla="*/ 2016 h 10000"/>
                    <a:gd name="connsiteX79-599" fmla="*/ 4654 w 10000"/>
                    <a:gd name="connsiteY79-600" fmla="*/ 2170 h 10000"/>
                    <a:gd name="connsiteX80-601" fmla="*/ 4780 w 10000"/>
                    <a:gd name="connsiteY80-602" fmla="*/ 1706 h 10000"/>
                    <a:gd name="connsiteX81-603" fmla="*/ 5220 w 10000"/>
                    <a:gd name="connsiteY81-604" fmla="*/ 930 h 10000"/>
                    <a:gd name="connsiteX82-605" fmla="*/ 5849 w 10000"/>
                    <a:gd name="connsiteY82-606" fmla="*/ 1318 h 10000"/>
                    <a:gd name="connsiteX83-607" fmla="*/ 6164 w 10000"/>
                    <a:gd name="connsiteY83-608" fmla="*/ 1240 h 10000"/>
                    <a:gd name="connsiteX84-609" fmla="*/ 6227 w 10000"/>
                    <a:gd name="connsiteY84-610" fmla="*/ 1008 h 10000"/>
                    <a:gd name="connsiteX85-611" fmla="*/ 6164 w 10000"/>
                    <a:gd name="connsiteY85-612" fmla="*/ 775 h 10000"/>
                    <a:gd name="connsiteX86-613" fmla="*/ 6415 w 10000"/>
                    <a:gd name="connsiteY86-614" fmla="*/ 465 h 10000"/>
                    <a:gd name="connsiteX87-615" fmla="*/ 6604 w 10000"/>
                    <a:gd name="connsiteY87-616" fmla="*/ 387 h 10000"/>
                    <a:gd name="connsiteX88-617" fmla="*/ 6855 w 10000"/>
                    <a:gd name="connsiteY88-618" fmla="*/ 232 h 10000"/>
                    <a:gd name="connsiteX89-619" fmla="*/ 6919 w 10000"/>
                    <a:gd name="connsiteY89-620" fmla="*/ 0 h 10000"/>
                    <a:gd name="connsiteX90-621" fmla="*/ 7296 w 10000"/>
                    <a:gd name="connsiteY90-622" fmla="*/ 77 h 10000"/>
                    <a:gd name="connsiteX91-623" fmla="*/ 7296 w 10000"/>
                    <a:gd name="connsiteY91-624" fmla="*/ 155 h 10000"/>
                    <a:gd name="connsiteX92-625" fmla="*/ 7170 w 10000"/>
                    <a:gd name="connsiteY92-626" fmla="*/ 310 h 10000"/>
                    <a:gd name="connsiteX93-627" fmla="*/ 7296 w 10000"/>
                    <a:gd name="connsiteY93-628" fmla="*/ 465 h 10000"/>
                    <a:gd name="connsiteX94-629" fmla="*/ 7359 w 10000"/>
                    <a:gd name="connsiteY94-630" fmla="*/ 698 h 10000"/>
                    <a:gd name="connsiteX95-631" fmla="*/ 7547 w 10000"/>
                    <a:gd name="connsiteY95-632" fmla="*/ 1085 h 10000"/>
                    <a:gd name="connsiteX96-633" fmla="*/ 7736 w 10000"/>
                    <a:gd name="connsiteY96-634" fmla="*/ 1163 h 10000"/>
                    <a:gd name="connsiteX97-635" fmla="*/ 8050 w 10000"/>
                    <a:gd name="connsiteY97-636" fmla="*/ 1395 h 10000"/>
                    <a:gd name="connsiteX98-637" fmla="*/ 8050 w 10000"/>
                    <a:gd name="connsiteY98-638" fmla="*/ 1938 h 10000"/>
                    <a:gd name="connsiteX99-639" fmla="*/ 8177 w 10000"/>
                    <a:gd name="connsiteY99-640" fmla="*/ 2403 h 10000"/>
                    <a:gd name="connsiteX100-641" fmla="*/ 7924 w 10000"/>
                    <a:gd name="connsiteY100-642" fmla="*/ 2946 h 10000"/>
                    <a:gd name="connsiteX101-643" fmla="*/ 7987 w 10000"/>
                    <a:gd name="connsiteY101-644" fmla="*/ 3256 h 10000"/>
                    <a:gd name="connsiteX102-645" fmla="*/ 8240 w 10000"/>
                    <a:gd name="connsiteY102-646" fmla="*/ 3488 h 10000"/>
                    <a:gd name="connsiteX103-647" fmla="*/ 8742 w 10000"/>
                    <a:gd name="connsiteY103-648" fmla="*/ 3566 h 10000"/>
                    <a:gd name="connsiteX104-649" fmla="*/ 9119 w 10000"/>
                    <a:gd name="connsiteY104-650" fmla="*/ 3799 h 10000"/>
                    <a:gd name="connsiteX105-651" fmla="*/ 9497 w 10000"/>
                    <a:gd name="connsiteY105-652" fmla="*/ 4263 h 10000"/>
                    <a:gd name="connsiteX106-653" fmla="*/ 9686 w 10000"/>
                    <a:gd name="connsiteY106-654" fmla="*/ 4263 h 10000"/>
                    <a:gd name="connsiteX107-655" fmla="*/ 9686 w 10000"/>
                    <a:gd name="connsiteY107-656" fmla="*/ 4652 h 10000"/>
                    <a:gd name="connsiteX108-657" fmla="*/ 9812 w 10000"/>
                    <a:gd name="connsiteY108-658" fmla="*/ 5039 h 10000"/>
                    <a:gd name="connsiteX109-659" fmla="*/ 10000 w 10000"/>
                    <a:gd name="connsiteY109-660" fmla="*/ 5505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Lst>
                  <a:rect l="l" t="t" r="r" b="b"/>
                  <a:pathLst>
                    <a:path w="10000" h="10000">
                      <a:moveTo>
                        <a:pt x="10000" y="5505"/>
                      </a:moveTo>
                      <a:lnTo>
                        <a:pt x="9874" y="5582"/>
                      </a:lnTo>
                      <a:lnTo>
                        <a:pt x="9874" y="5814"/>
                      </a:lnTo>
                      <a:cubicBezTo>
                        <a:pt x="9832" y="5917"/>
                        <a:pt x="9791" y="6021"/>
                        <a:pt x="9749" y="6124"/>
                      </a:cubicBezTo>
                      <a:lnTo>
                        <a:pt x="9497" y="6124"/>
                      </a:lnTo>
                      <a:lnTo>
                        <a:pt x="9245" y="6124"/>
                      </a:lnTo>
                      <a:lnTo>
                        <a:pt x="9245" y="6279"/>
                      </a:lnTo>
                      <a:lnTo>
                        <a:pt x="9056" y="6434"/>
                      </a:lnTo>
                      <a:lnTo>
                        <a:pt x="8742" y="6590"/>
                      </a:lnTo>
                      <a:cubicBezTo>
                        <a:pt x="8681" y="6722"/>
                        <a:pt x="8619" y="6854"/>
                        <a:pt x="8558" y="6986"/>
                      </a:cubicBezTo>
                      <a:lnTo>
                        <a:pt x="8365" y="6900"/>
                      </a:lnTo>
                      <a:cubicBezTo>
                        <a:pt x="8323" y="6951"/>
                        <a:pt x="8282" y="7003"/>
                        <a:pt x="8240" y="7054"/>
                      </a:cubicBezTo>
                      <a:cubicBezTo>
                        <a:pt x="8219" y="7338"/>
                        <a:pt x="8198" y="7623"/>
                        <a:pt x="8177" y="7907"/>
                      </a:cubicBezTo>
                      <a:lnTo>
                        <a:pt x="7359" y="7985"/>
                      </a:lnTo>
                      <a:lnTo>
                        <a:pt x="6982" y="8140"/>
                      </a:lnTo>
                      <a:cubicBezTo>
                        <a:pt x="6961" y="8269"/>
                        <a:pt x="6940" y="8399"/>
                        <a:pt x="6919" y="8528"/>
                      </a:cubicBezTo>
                      <a:lnTo>
                        <a:pt x="7233" y="8993"/>
                      </a:lnTo>
                      <a:lnTo>
                        <a:pt x="7233" y="9147"/>
                      </a:lnTo>
                      <a:lnTo>
                        <a:pt x="6982" y="9380"/>
                      </a:lnTo>
                      <a:lnTo>
                        <a:pt x="6982" y="9613"/>
                      </a:lnTo>
                      <a:cubicBezTo>
                        <a:pt x="7003" y="9639"/>
                        <a:pt x="7023" y="9665"/>
                        <a:pt x="7044" y="9691"/>
                      </a:cubicBezTo>
                      <a:lnTo>
                        <a:pt x="7044" y="10000"/>
                      </a:lnTo>
                      <a:lnTo>
                        <a:pt x="6604" y="9768"/>
                      </a:lnTo>
                      <a:lnTo>
                        <a:pt x="6604" y="9845"/>
                      </a:lnTo>
                      <a:lnTo>
                        <a:pt x="6415" y="9845"/>
                      </a:lnTo>
                      <a:cubicBezTo>
                        <a:pt x="6394" y="9794"/>
                        <a:pt x="6373" y="9742"/>
                        <a:pt x="6352" y="9691"/>
                      </a:cubicBezTo>
                      <a:lnTo>
                        <a:pt x="5981" y="9513"/>
                      </a:lnTo>
                      <a:cubicBezTo>
                        <a:pt x="5916" y="9443"/>
                        <a:pt x="5852" y="9372"/>
                        <a:pt x="5787" y="9302"/>
                      </a:cubicBezTo>
                      <a:lnTo>
                        <a:pt x="4906" y="9380"/>
                      </a:lnTo>
                      <a:lnTo>
                        <a:pt x="4717" y="9536"/>
                      </a:lnTo>
                      <a:lnTo>
                        <a:pt x="4151" y="9536"/>
                      </a:lnTo>
                      <a:cubicBezTo>
                        <a:pt x="4089" y="9596"/>
                        <a:pt x="4026" y="9655"/>
                        <a:pt x="3964" y="9715"/>
                      </a:cubicBezTo>
                      <a:lnTo>
                        <a:pt x="3459" y="9536"/>
                      </a:lnTo>
                      <a:cubicBezTo>
                        <a:pt x="3438" y="9432"/>
                        <a:pt x="3418" y="9328"/>
                        <a:pt x="3397" y="9225"/>
                      </a:cubicBezTo>
                      <a:lnTo>
                        <a:pt x="3018" y="9147"/>
                      </a:lnTo>
                      <a:lnTo>
                        <a:pt x="2893" y="9302"/>
                      </a:lnTo>
                      <a:lnTo>
                        <a:pt x="2339" y="9058"/>
                      </a:lnTo>
                      <a:lnTo>
                        <a:pt x="2139" y="8993"/>
                      </a:lnTo>
                      <a:lnTo>
                        <a:pt x="1950" y="9380"/>
                      </a:lnTo>
                      <a:lnTo>
                        <a:pt x="1698" y="9536"/>
                      </a:lnTo>
                      <a:lnTo>
                        <a:pt x="1384" y="9457"/>
                      </a:lnTo>
                      <a:lnTo>
                        <a:pt x="1195" y="9147"/>
                      </a:lnTo>
                      <a:lnTo>
                        <a:pt x="1195" y="8449"/>
                      </a:lnTo>
                      <a:lnTo>
                        <a:pt x="818" y="8372"/>
                      </a:lnTo>
                      <a:lnTo>
                        <a:pt x="566" y="7907"/>
                      </a:lnTo>
                      <a:lnTo>
                        <a:pt x="440" y="7752"/>
                      </a:lnTo>
                      <a:cubicBezTo>
                        <a:pt x="419" y="7701"/>
                        <a:pt x="398" y="7649"/>
                        <a:pt x="377" y="7598"/>
                      </a:cubicBezTo>
                      <a:lnTo>
                        <a:pt x="503" y="7520"/>
                      </a:lnTo>
                      <a:lnTo>
                        <a:pt x="503" y="7287"/>
                      </a:lnTo>
                      <a:lnTo>
                        <a:pt x="314" y="6900"/>
                      </a:lnTo>
                      <a:lnTo>
                        <a:pt x="126" y="6822"/>
                      </a:lnTo>
                      <a:lnTo>
                        <a:pt x="0" y="6667"/>
                      </a:lnTo>
                      <a:lnTo>
                        <a:pt x="126" y="6590"/>
                      </a:lnTo>
                      <a:lnTo>
                        <a:pt x="251" y="6667"/>
                      </a:lnTo>
                      <a:cubicBezTo>
                        <a:pt x="272" y="6615"/>
                        <a:pt x="293" y="6564"/>
                        <a:pt x="314" y="6512"/>
                      </a:cubicBezTo>
                      <a:cubicBezTo>
                        <a:pt x="293" y="6330"/>
                        <a:pt x="272" y="6150"/>
                        <a:pt x="251" y="5969"/>
                      </a:cubicBezTo>
                      <a:lnTo>
                        <a:pt x="377" y="5737"/>
                      </a:lnTo>
                      <a:cubicBezTo>
                        <a:pt x="314" y="5660"/>
                        <a:pt x="252" y="5582"/>
                        <a:pt x="189" y="5505"/>
                      </a:cubicBezTo>
                      <a:lnTo>
                        <a:pt x="0" y="5505"/>
                      </a:lnTo>
                      <a:lnTo>
                        <a:pt x="0" y="5039"/>
                      </a:lnTo>
                      <a:lnTo>
                        <a:pt x="377" y="4496"/>
                      </a:lnTo>
                      <a:lnTo>
                        <a:pt x="692" y="4496"/>
                      </a:lnTo>
                      <a:lnTo>
                        <a:pt x="881" y="4341"/>
                      </a:lnTo>
                      <a:lnTo>
                        <a:pt x="1069" y="4418"/>
                      </a:lnTo>
                      <a:cubicBezTo>
                        <a:pt x="1090" y="4392"/>
                        <a:pt x="1111" y="4367"/>
                        <a:pt x="1132" y="4341"/>
                      </a:cubicBezTo>
                      <a:cubicBezTo>
                        <a:pt x="1153" y="4444"/>
                        <a:pt x="1174" y="4549"/>
                        <a:pt x="1195" y="4652"/>
                      </a:cubicBezTo>
                      <a:lnTo>
                        <a:pt x="1321" y="4574"/>
                      </a:lnTo>
                      <a:lnTo>
                        <a:pt x="1572" y="4652"/>
                      </a:lnTo>
                      <a:lnTo>
                        <a:pt x="1635" y="4418"/>
                      </a:lnTo>
                      <a:lnTo>
                        <a:pt x="2390" y="4418"/>
                      </a:lnTo>
                      <a:lnTo>
                        <a:pt x="2516" y="4186"/>
                      </a:lnTo>
                      <a:lnTo>
                        <a:pt x="3271" y="4109"/>
                      </a:lnTo>
                      <a:cubicBezTo>
                        <a:pt x="3292" y="4057"/>
                        <a:pt x="3313" y="4006"/>
                        <a:pt x="3334" y="3954"/>
                      </a:cubicBezTo>
                      <a:lnTo>
                        <a:pt x="3334" y="3644"/>
                      </a:lnTo>
                      <a:lnTo>
                        <a:pt x="3648" y="3411"/>
                      </a:lnTo>
                      <a:cubicBezTo>
                        <a:pt x="3669" y="3024"/>
                        <a:pt x="3690" y="2636"/>
                        <a:pt x="3711" y="2248"/>
                      </a:cubicBezTo>
                      <a:lnTo>
                        <a:pt x="3585" y="2170"/>
                      </a:lnTo>
                      <a:lnTo>
                        <a:pt x="3585" y="1938"/>
                      </a:lnTo>
                      <a:lnTo>
                        <a:pt x="4529" y="2016"/>
                      </a:lnTo>
                      <a:cubicBezTo>
                        <a:pt x="4571" y="2067"/>
                        <a:pt x="4612" y="2119"/>
                        <a:pt x="4654" y="2170"/>
                      </a:cubicBezTo>
                      <a:lnTo>
                        <a:pt x="4780" y="1706"/>
                      </a:lnTo>
                      <a:lnTo>
                        <a:pt x="5220" y="930"/>
                      </a:lnTo>
                      <a:lnTo>
                        <a:pt x="5849" y="1318"/>
                      </a:lnTo>
                      <a:lnTo>
                        <a:pt x="6164" y="1240"/>
                      </a:lnTo>
                      <a:cubicBezTo>
                        <a:pt x="6185" y="1163"/>
                        <a:pt x="6206" y="1085"/>
                        <a:pt x="6227" y="1008"/>
                      </a:cubicBezTo>
                      <a:cubicBezTo>
                        <a:pt x="6206" y="930"/>
                        <a:pt x="6185" y="853"/>
                        <a:pt x="6164" y="775"/>
                      </a:cubicBezTo>
                      <a:lnTo>
                        <a:pt x="6415" y="465"/>
                      </a:lnTo>
                      <a:lnTo>
                        <a:pt x="6604" y="387"/>
                      </a:lnTo>
                      <a:lnTo>
                        <a:pt x="6855" y="232"/>
                      </a:lnTo>
                      <a:cubicBezTo>
                        <a:pt x="6877" y="155"/>
                        <a:pt x="6898" y="77"/>
                        <a:pt x="6919" y="0"/>
                      </a:cubicBezTo>
                      <a:lnTo>
                        <a:pt x="7296" y="77"/>
                      </a:lnTo>
                      <a:lnTo>
                        <a:pt x="7296" y="155"/>
                      </a:lnTo>
                      <a:lnTo>
                        <a:pt x="7170" y="310"/>
                      </a:lnTo>
                      <a:lnTo>
                        <a:pt x="7296" y="465"/>
                      </a:lnTo>
                      <a:cubicBezTo>
                        <a:pt x="7317" y="543"/>
                        <a:pt x="7338" y="621"/>
                        <a:pt x="7359" y="698"/>
                      </a:cubicBezTo>
                      <a:cubicBezTo>
                        <a:pt x="7422" y="827"/>
                        <a:pt x="7484" y="956"/>
                        <a:pt x="7547" y="1085"/>
                      </a:cubicBezTo>
                      <a:lnTo>
                        <a:pt x="7736" y="1163"/>
                      </a:lnTo>
                      <a:lnTo>
                        <a:pt x="8050" y="1395"/>
                      </a:lnTo>
                      <a:lnTo>
                        <a:pt x="8050" y="1938"/>
                      </a:lnTo>
                      <a:cubicBezTo>
                        <a:pt x="8092" y="2093"/>
                        <a:pt x="8135" y="2248"/>
                        <a:pt x="8177" y="2403"/>
                      </a:cubicBezTo>
                      <a:lnTo>
                        <a:pt x="7924" y="2946"/>
                      </a:lnTo>
                      <a:cubicBezTo>
                        <a:pt x="7945" y="3049"/>
                        <a:pt x="7966" y="3153"/>
                        <a:pt x="7987" y="3256"/>
                      </a:cubicBezTo>
                      <a:lnTo>
                        <a:pt x="8240" y="3488"/>
                      </a:lnTo>
                      <a:lnTo>
                        <a:pt x="8742" y="3566"/>
                      </a:lnTo>
                      <a:lnTo>
                        <a:pt x="9119" y="3799"/>
                      </a:lnTo>
                      <a:lnTo>
                        <a:pt x="9497" y="4263"/>
                      </a:lnTo>
                      <a:lnTo>
                        <a:pt x="9686" y="4263"/>
                      </a:lnTo>
                      <a:lnTo>
                        <a:pt x="9686" y="4652"/>
                      </a:lnTo>
                      <a:lnTo>
                        <a:pt x="9812" y="5039"/>
                      </a:lnTo>
                      <a:cubicBezTo>
                        <a:pt x="9875" y="5194"/>
                        <a:pt x="9937" y="5349"/>
                        <a:pt x="10000" y="5505"/>
                      </a:cubicBezTo>
                    </a:path>
                  </a:pathLst>
                </a:cu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5400000" scaled="1"/>
                  <a:tileRect/>
                </a:gradFill>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dirty="0">
                      <a:solidFill>
                        <a:srgbClr val="002060"/>
                      </a:solidFill>
                      <a:latin typeface="微软雅黑" panose="020B0503020204020204" pitchFamily="34" charset="-122"/>
                      <a:ea typeface="微软雅黑" panose="020B0503020204020204" pitchFamily="34" charset="-122"/>
                    </a:rPr>
                    <a:t>新疆</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37" name="Freeform 36"/>
                <p:cNvSpPr/>
                <p:nvPr/>
              </p:nvSpPr>
              <p:spPr bwMode="invGray">
                <a:xfrm>
                  <a:off x="7779664" y="6399697"/>
                  <a:ext cx="360270" cy="635988"/>
                </a:xfrm>
                <a:custGeom>
                  <a:avLst/>
                  <a:gdLst>
                    <a:gd name="T0" fmla="*/ 2147483647 w 129"/>
                    <a:gd name="T1" fmla="*/ 2147483647 h 257"/>
                    <a:gd name="T2" fmla="*/ 2147483647 w 129"/>
                    <a:gd name="T3" fmla="*/ 2147483647 h 257"/>
                    <a:gd name="T4" fmla="*/ 2147483647 w 129"/>
                    <a:gd name="T5" fmla="*/ 2147483647 h 257"/>
                    <a:gd name="T6" fmla="*/ 2147483647 w 129"/>
                    <a:gd name="T7" fmla="*/ 2147483647 h 257"/>
                    <a:gd name="T8" fmla="*/ 2147483647 w 129"/>
                    <a:gd name="T9" fmla="*/ 2147483647 h 257"/>
                    <a:gd name="T10" fmla="*/ 2147483647 w 129"/>
                    <a:gd name="T11" fmla="*/ 2147483647 h 257"/>
                    <a:gd name="T12" fmla="*/ 2147483647 w 129"/>
                    <a:gd name="T13" fmla="*/ 2147483647 h 257"/>
                    <a:gd name="T14" fmla="*/ 2147483647 w 129"/>
                    <a:gd name="T15" fmla="*/ 2147483647 h 257"/>
                    <a:gd name="T16" fmla="*/ 2147483647 w 129"/>
                    <a:gd name="T17" fmla="*/ 2147483647 h 257"/>
                    <a:gd name="T18" fmla="*/ 2147483647 w 129"/>
                    <a:gd name="T19" fmla="*/ 0 h 257"/>
                    <a:gd name="T20" fmla="*/ 2147483647 w 129"/>
                    <a:gd name="T21" fmla="*/ 2147483647 h 257"/>
                    <a:gd name="T22" fmla="*/ 2147483647 w 129"/>
                    <a:gd name="T23" fmla="*/ 2147483647 h 257"/>
                    <a:gd name="T24" fmla="*/ 2147483647 w 129"/>
                    <a:gd name="T25" fmla="*/ 2147483647 h 257"/>
                    <a:gd name="T26" fmla="*/ 2147483647 w 129"/>
                    <a:gd name="T27" fmla="*/ 2147483647 h 257"/>
                    <a:gd name="T28" fmla="*/ 2147483647 w 129"/>
                    <a:gd name="T29" fmla="*/ 2147483647 h 257"/>
                    <a:gd name="T30" fmla="*/ 0 w 129"/>
                    <a:gd name="T31" fmla="*/ 2147483647 h 257"/>
                    <a:gd name="T32" fmla="*/ 2147483647 w 129"/>
                    <a:gd name="T33" fmla="*/ 2147483647 h 257"/>
                    <a:gd name="T34" fmla="*/ 2147483647 w 129"/>
                    <a:gd name="T35" fmla="*/ 2147483647 h 257"/>
                    <a:gd name="T36" fmla="*/ 2147483647 w 129"/>
                    <a:gd name="T37" fmla="*/ 2147483647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1200">
                    <a:solidFill>
                      <a:srgbClr val="002060"/>
                    </a:solidFill>
                    <a:latin typeface="微软雅黑" panose="020B0503020204020204" pitchFamily="34" charset="-122"/>
                    <a:ea typeface="微软雅黑" panose="020B0503020204020204" pitchFamily="34" charset="-122"/>
                  </a:endParaRPr>
                </a:p>
              </p:txBody>
            </p:sp>
          </p:grpSp>
          <p:sp>
            <p:nvSpPr>
              <p:cNvPr id="7" name="Freeform 18"/>
              <p:cNvSpPr/>
              <p:nvPr/>
            </p:nvSpPr>
            <p:spPr bwMode="gray">
              <a:xfrm>
                <a:off x="2640964" y="3457887"/>
                <a:ext cx="636899" cy="441643"/>
              </a:xfrm>
              <a:custGeom>
                <a:avLst/>
                <a:gdLst>
                  <a:gd name="T0" fmla="*/ 2147483647 w 505"/>
                  <a:gd name="T1" fmla="*/ 2147483647 h 385"/>
                  <a:gd name="T2" fmla="*/ 2147483647 w 505"/>
                  <a:gd name="T3" fmla="*/ 2147483647 h 385"/>
                  <a:gd name="T4" fmla="*/ 2147483647 w 505"/>
                  <a:gd name="T5" fmla="*/ 2147483647 h 385"/>
                  <a:gd name="T6" fmla="*/ 2147483647 w 505"/>
                  <a:gd name="T7" fmla="*/ 2147483647 h 385"/>
                  <a:gd name="T8" fmla="*/ 2147483647 w 505"/>
                  <a:gd name="T9" fmla="*/ 2147483647 h 385"/>
                  <a:gd name="T10" fmla="*/ 2147483647 w 505"/>
                  <a:gd name="T11" fmla="*/ 0 h 385"/>
                  <a:gd name="T12" fmla="*/ 2147483647 w 505"/>
                  <a:gd name="T13" fmla="*/ 0 h 385"/>
                  <a:gd name="T14" fmla="*/ 2147483647 w 505"/>
                  <a:gd name="T15" fmla="*/ 2147483647 h 385"/>
                  <a:gd name="T16" fmla="*/ 2147483647 w 505"/>
                  <a:gd name="T17" fmla="*/ 2147483647 h 385"/>
                  <a:gd name="T18" fmla="*/ 2147483647 w 505"/>
                  <a:gd name="T19" fmla="*/ 2147483647 h 385"/>
                  <a:gd name="T20" fmla="*/ 2147483647 w 505"/>
                  <a:gd name="T21" fmla="*/ 2147483647 h 385"/>
                  <a:gd name="T22" fmla="*/ 2147483647 w 505"/>
                  <a:gd name="T23" fmla="*/ 2147483647 h 385"/>
                  <a:gd name="T24" fmla="*/ 2147483647 w 505"/>
                  <a:gd name="T25" fmla="*/ 2147483647 h 385"/>
                  <a:gd name="T26" fmla="*/ 2147483647 w 505"/>
                  <a:gd name="T27" fmla="*/ 2147483647 h 385"/>
                  <a:gd name="T28" fmla="*/ 2147483647 w 505"/>
                  <a:gd name="T29" fmla="*/ 2147483647 h 385"/>
                  <a:gd name="T30" fmla="*/ 2147483647 w 505"/>
                  <a:gd name="T31" fmla="*/ 2147483647 h 385"/>
                  <a:gd name="T32" fmla="*/ 0 w 505"/>
                  <a:gd name="T33" fmla="*/ 2147483647 h 385"/>
                  <a:gd name="T34" fmla="*/ 2147483647 w 505"/>
                  <a:gd name="T35" fmla="*/ 2147483647 h 385"/>
                  <a:gd name="T36" fmla="*/ 2147483647 w 505"/>
                  <a:gd name="T37" fmla="*/ 2147483647 h 385"/>
                  <a:gd name="T38" fmla="*/ 2147483647 w 505"/>
                  <a:gd name="T39" fmla="*/ 2147483647 h 385"/>
                  <a:gd name="T40" fmla="*/ 2147483647 w 505"/>
                  <a:gd name="T41" fmla="*/ 2147483647 h 385"/>
                  <a:gd name="T42" fmla="*/ 2147483647 w 505"/>
                  <a:gd name="T43" fmla="*/ 2147483647 h 385"/>
                  <a:gd name="T44" fmla="*/ 2147483647 w 505"/>
                  <a:gd name="T45" fmla="*/ 2147483647 h 385"/>
                  <a:gd name="T46" fmla="*/ 2147483647 w 505"/>
                  <a:gd name="T47" fmla="*/ 2147483647 h 385"/>
                  <a:gd name="T48" fmla="*/ 2147483647 w 505"/>
                  <a:gd name="T49" fmla="*/ 2147483647 h 385"/>
                  <a:gd name="T50" fmla="*/ 2147483647 w 505"/>
                  <a:gd name="T51" fmla="*/ 2147483647 h 385"/>
                  <a:gd name="T52" fmla="*/ 2147483647 w 505"/>
                  <a:gd name="T53" fmla="*/ 2147483647 h 385"/>
                  <a:gd name="T54" fmla="*/ 2147483647 w 505"/>
                  <a:gd name="T55" fmla="*/ 2147483647 h 385"/>
                  <a:gd name="T56" fmla="*/ 2147483647 w 505"/>
                  <a:gd name="T57" fmla="*/ 2147483647 h 385"/>
                  <a:gd name="T58" fmla="*/ 2147483647 w 505"/>
                  <a:gd name="T59" fmla="*/ 2147483647 h 385"/>
                  <a:gd name="T60" fmla="*/ 2147483647 w 505"/>
                  <a:gd name="T61" fmla="*/ 2147483647 h 385"/>
                  <a:gd name="T62" fmla="*/ 2147483647 w 505"/>
                  <a:gd name="T63" fmla="*/ 2147483647 h 385"/>
                  <a:gd name="T64" fmla="*/ 2147483647 w 505"/>
                  <a:gd name="T65" fmla="*/ 2147483647 h 385"/>
                  <a:gd name="T66" fmla="*/ 2147483647 w 505"/>
                  <a:gd name="T67" fmla="*/ 2147483647 h 385"/>
                  <a:gd name="T68" fmla="*/ 2147483647 w 505"/>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 name="connsiteX0" fmla="*/ 9980 w 9980"/>
                  <a:gd name="connsiteY0" fmla="*/ 3325 h 9974"/>
                  <a:gd name="connsiteX1" fmla="*/ 9822 w 9980"/>
                  <a:gd name="connsiteY1" fmla="*/ 2494 h 9974"/>
                  <a:gd name="connsiteX2" fmla="*/ 9347 w 9980"/>
                  <a:gd name="connsiteY2" fmla="*/ 1039 h 9974"/>
                  <a:gd name="connsiteX3" fmla="*/ 8396 w 9980"/>
                  <a:gd name="connsiteY3" fmla="*/ 1039 h 9974"/>
                  <a:gd name="connsiteX4" fmla="*/ 8238 w 9980"/>
                  <a:gd name="connsiteY4" fmla="*/ 831 h 9974"/>
                  <a:gd name="connsiteX5" fmla="*/ 7966 w 9980"/>
                  <a:gd name="connsiteY5" fmla="*/ 1420 h 9974"/>
                  <a:gd name="connsiteX6" fmla="*/ 7762 w 9980"/>
                  <a:gd name="connsiteY6" fmla="*/ 1455 h 9974"/>
                  <a:gd name="connsiteX7" fmla="*/ 7446 w 9980"/>
                  <a:gd name="connsiteY7" fmla="*/ 1039 h 9974"/>
                  <a:gd name="connsiteX8" fmla="*/ 6337 w 9980"/>
                  <a:gd name="connsiteY8" fmla="*/ 1662 h 9974"/>
                  <a:gd name="connsiteX9" fmla="*/ 6178 w 9980"/>
                  <a:gd name="connsiteY9" fmla="*/ 1455 h 9974"/>
                  <a:gd name="connsiteX10" fmla="*/ 6653 w 9980"/>
                  <a:gd name="connsiteY10" fmla="*/ 208 h 9974"/>
                  <a:gd name="connsiteX11" fmla="*/ 6178 w 9980"/>
                  <a:gd name="connsiteY11" fmla="*/ 0 h 9974"/>
                  <a:gd name="connsiteX12" fmla="*/ 5861 w 9980"/>
                  <a:gd name="connsiteY12" fmla="*/ 416 h 9974"/>
                  <a:gd name="connsiteX13" fmla="*/ 5545 w 9980"/>
                  <a:gd name="connsiteY13" fmla="*/ 0 h 9974"/>
                  <a:gd name="connsiteX14" fmla="*/ 5386 w 9980"/>
                  <a:gd name="connsiteY14" fmla="*/ 208 h 9974"/>
                  <a:gd name="connsiteX15" fmla="*/ 4277 w 9980"/>
                  <a:gd name="connsiteY15" fmla="*/ 208 h 9974"/>
                  <a:gd name="connsiteX16" fmla="*/ 4436 w 9980"/>
                  <a:gd name="connsiteY16" fmla="*/ 1039 h 9974"/>
                  <a:gd name="connsiteX17" fmla="*/ 4119 w 9980"/>
                  <a:gd name="connsiteY17" fmla="*/ 1039 h 9974"/>
                  <a:gd name="connsiteX18" fmla="*/ 3485 w 9980"/>
                  <a:gd name="connsiteY18" fmla="*/ 416 h 9974"/>
                  <a:gd name="connsiteX19" fmla="*/ 3327 w 9980"/>
                  <a:gd name="connsiteY19" fmla="*/ 623 h 9974"/>
                  <a:gd name="connsiteX20" fmla="*/ 3327 w 9980"/>
                  <a:gd name="connsiteY20" fmla="*/ 1247 h 9974"/>
                  <a:gd name="connsiteX21" fmla="*/ 2851 w 9980"/>
                  <a:gd name="connsiteY21" fmla="*/ 1247 h 9974"/>
                  <a:gd name="connsiteX22" fmla="*/ 2851 w 9980"/>
                  <a:gd name="connsiteY22" fmla="*/ 1870 h 9974"/>
                  <a:gd name="connsiteX23" fmla="*/ 3010 w 9980"/>
                  <a:gd name="connsiteY23" fmla="*/ 2286 h 9974"/>
                  <a:gd name="connsiteX24" fmla="*/ 2851 w 9980"/>
                  <a:gd name="connsiteY24" fmla="*/ 2494 h 9974"/>
                  <a:gd name="connsiteX25" fmla="*/ 2851 w 9980"/>
                  <a:gd name="connsiteY25" fmla="*/ 2909 h 9974"/>
                  <a:gd name="connsiteX26" fmla="*/ 2218 w 9980"/>
                  <a:gd name="connsiteY26" fmla="*/ 3740 h 9974"/>
                  <a:gd name="connsiteX27" fmla="*/ 2218 w 9980"/>
                  <a:gd name="connsiteY27" fmla="*/ 4364 h 9974"/>
                  <a:gd name="connsiteX28" fmla="*/ 2059 w 9980"/>
                  <a:gd name="connsiteY28" fmla="*/ 5195 h 9974"/>
                  <a:gd name="connsiteX29" fmla="*/ 1426 w 9980"/>
                  <a:gd name="connsiteY29" fmla="*/ 5818 h 9974"/>
                  <a:gd name="connsiteX30" fmla="*/ 950 w 9980"/>
                  <a:gd name="connsiteY30" fmla="*/ 6649 h 9974"/>
                  <a:gd name="connsiteX31" fmla="*/ 634 w 9980"/>
                  <a:gd name="connsiteY31" fmla="*/ 7065 h 9974"/>
                  <a:gd name="connsiteX32" fmla="*/ 158 w 9980"/>
                  <a:gd name="connsiteY32" fmla="*/ 7273 h 9974"/>
                  <a:gd name="connsiteX33" fmla="*/ 0 w 9980"/>
                  <a:gd name="connsiteY33" fmla="*/ 7688 h 9974"/>
                  <a:gd name="connsiteX34" fmla="*/ 317 w 9980"/>
                  <a:gd name="connsiteY34" fmla="*/ 7896 h 9974"/>
                  <a:gd name="connsiteX35" fmla="*/ 158 w 9980"/>
                  <a:gd name="connsiteY35" fmla="*/ 8104 h 9974"/>
                  <a:gd name="connsiteX36" fmla="*/ 158 w 9980"/>
                  <a:gd name="connsiteY36" fmla="*/ 9143 h 9974"/>
                  <a:gd name="connsiteX37" fmla="*/ 317 w 9980"/>
                  <a:gd name="connsiteY37" fmla="*/ 9351 h 9974"/>
                  <a:gd name="connsiteX38" fmla="*/ 317 w 9980"/>
                  <a:gd name="connsiteY38" fmla="*/ 9974 h 9974"/>
                  <a:gd name="connsiteX39" fmla="*/ 1109 w 9980"/>
                  <a:gd name="connsiteY39" fmla="*/ 9974 h 9974"/>
                  <a:gd name="connsiteX40" fmla="*/ 1109 w 9980"/>
                  <a:gd name="connsiteY40" fmla="*/ 9351 h 9974"/>
                  <a:gd name="connsiteX41" fmla="*/ 792 w 9980"/>
                  <a:gd name="connsiteY41" fmla="*/ 8935 h 9974"/>
                  <a:gd name="connsiteX42" fmla="*/ 950 w 9980"/>
                  <a:gd name="connsiteY42" fmla="*/ 8104 h 9974"/>
                  <a:gd name="connsiteX43" fmla="*/ 1584 w 9980"/>
                  <a:gd name="connsiteY43" fmla="*/ 7896 h 9974"/>
                  <a:gd name="connsiteX44" fmla="*/ 2059 w 9980"/>
                  <a:gd name="connsiteY44" fmla="*/ 7896 h 9974"/>
                  <a:gd name="connsiteX45" fmla="*/ 3010 w 9980"/>
                  <a:gd name="connsiteY45" fmla="*/ 7273 h 9974"/>
                  <a:gd name="connsiteX46" fmla="*/ 3644 w 9980"/>
                  <a:gd name="connsiteY46" fmla="*/ 7273 h 9974"/>
                  <a:gd name="connsiteX47" fmla="*/ 3802 w 9980"/>
                  <a:gd name="connsiteY47" fmla="*/ 7688 h 9974"/>
                  <a:gd name="connsiteX48" fmla="*/ 4119 w 9980"/>
                  <a:gd name="connsiteY48" fmla="*/ 6857 h 9974"/>
                  <a:gd name="connsiteX49" fmla="*/ 4752 w 9980"/>
                  <a:gd name="connsiteY49" fmla="*/ 6442 h 9974"/>
                  <a:gd name="connsiteX50" fmla="*/ 4911 w 9980"/>
                  <a:gd name="connsiteY50" fmla="*/ 5818 h 9974"/>
                  <a:gd name="connsiteX51" fmla="*/ 5228 w 9980"/>
                  <a:gd name="connsiteY51" fmla="*/ 6234 h 9974"/>
                  <a:gd name="connsiteX52" fmla="*/ 5386 w 9980"/>
                  <a:gd name="connsiteY52" fmla="*/ 6234 h 9974"/>
                  <a:gd name="connsiteX53" fmla="*/ 5228 w 9980"/>
                  <a:gd name="connsiteY53" fmla="*/ 5610 h 9974"/>
                  <a:gd name="connsiteX54" fmla="*/ 5228 w 9980"/>
                  <a:gd name="connsiteY54" fmla="*/ 4779 h 9974"/>
                  <a:gd name="connsiteX55" fmla="*/ 5545 w 9980"/>
                  <a:gd name="connsiteY55" fmla="*/ 5403 h 9974"/>
                  <a:gd name="connsiteX56" fmla="*/ 5703 w 9980"/>
                  <a:gd name="connsiteY56" fmla="*/ 6026 h 9974"/>
                  <a:gd name="connsiteX57" fmla="*/ 6653 w 9980"/>
                  <a:gd name="connsiteY57" fmla="*/ 6026 h 9974"/>
                  <a:gd name="connsiteX58" fmla="*/ 6337 w 9980"/>
                  <a:gd name="connsiteY58" fmla="*/ 5610 h 9974"/>
                  <a:gd name="connsiteX59" fmla="*/ 6653 w 9980"/>
                  <a:gd name="connsiteY59" fmla="*/ 5195 h 9974"/>
                  <a:gd name="connsiteX60" fmla="*/ 7129 w 9980"/>
                  <a:gd name="connsiteY60" fmla="*/ 5403 h 9974"/>
                  <a:gd name="connsiteX61" fmla="*/ 7446 w 9980"/>
                  <a:gd name="connsiteY61" fmla="*/ 4987 h 9974"/>
                  <a:gd name="connsiteX62" fmla="*/ 7762 w 9980"/>
                  <a:gd name="connsiteY62" fmla="*/ 4987 h 9974"/>
                  <a:gd name="connsiteX63" fmla="*/ 7762 w 9980"/>
                  <a:gd name="connsiteY63" fmla="*/ 5195 h 9974"/>
                  <a:gd name="connsiteX64" fmla="*/ 7921 w 9980"/>
                  <a:gd name="connsiteY64" fmla="*/ 5195 h 9974"/>
                  <a:gd name="connsiteX65" fmla="*/ 7921 w 9980"/>
                  <a:gd name="connsiteY65" fmla="*/ 4779 h 9974"/>
                  <a:gd name="connsiteX66" fmla="*/ 8396 w 9980"/>
                  <a:gd name="connsiteY66" fmla="*/ 4987 h 9974"/>
                  <a:gd name="connsiteX67" fmla="*/ 8871 w 9980"/>
                  <a:gd name="connsiteY67" fmla="*/ 4571 h 9974"/>
                  <a:gd name="connsiteX68" fmla="*/ 9347 w 9980"/>
                  <a:gd name="connsiteY68" fmla="*/ 4364 h 9974"/>
                  <a:gd name="connsiteX69" fmla="*/ 9505 w 9980"/>
                  <a:gd name="connsiteY69" fmla="*/ 3532 h 9974"/>
                  <a:gd name="connsiteX70" fmla="*/ 9980 w 9980"/>
                  <a:gd name="connsiteY70" fmla="*/ 3325 h 9974"/>
                  <a:gd name="connsiteX0-1" fmla="*/ 10000 w 10000"/>
                  <a:gd name="connsiteY0-2" fmla="*/ 3334 h 10000"/>
                  <a:gd name="connsiteX1-3" fmla="*/ 9842 w 10000"/>
                  <a:gd name="connsiteY1-4" fmla="*/ 2501 h 10000"/>
                  <a:gd name="connsiteX2-5" fmla="*/ 9366 w 10000"/>
                  <a:gd name="connsiteY2-6" fmla="*/ 1042 h 10000"/>
                  <a:gd name="connsiteX3-7" fmla="*/ 8413 w 10000"/>
                  <a:gd name="connsiteY3-8" fmla="*/ 1042 h 10000"/>
                  <a:gd name="connsiteX4-9" fmla="*/ 8141 w 10000"/>
                  <a:gd name="connsiteY4-10" fmla="*/ 656 h 10000"/>
                  <a:gd name="connsiteX5-11" fmla="*/ 7982 w 10000"/>
                  <a:gd name="connsiteY5-12" fmla="*/ 1424 h 10000"/>
                  <a:gd name="connsiteX6-13" fmla="*/ 7778 w 10000"/>
                  <a:gd name="connsiteY6-14" fmla="*/ 1459 h 10000"/>
                  <a:gd name="connsiteX7-15" fmla="*/ 7461 w 10000"/>
                  <a:gd name="connsiteY7-16" fmla="*/ 1042 h 10000"/>
                  <a:gd name="connsiteX8-17" fmla="*/ 6350 w 10000"/>
                  <a:gd name="connsiteY8-18" fmla="*/ 1666 h 10000"/>
                  <a:gd name="connsiteX9-19" fmla="*/ 6190 w 10000"/>
                  <a:gd name="connsiteY9-20" fmla="*/ 1459 h 10000"/>
                  <a:gd name="connsiteX10-21" fmla="*/ 6666 w 10000"/>
                  <a:gd name="connsiteY10-22" fmla="*/ 209 h 10000"/>
                  <a:gd name="connsiteX11-23" fmla="*/ 6190 w 10000"/>
                  <a:gd name="connsiteY11-24" fmla="*/ 0 h 10000"/>
                  <a:gd name="connsiteX12-25" fmla="*/ 5873 w 10000"/>
                  <a:gd name="connsiteY12-26" fmla="*/ 417 h 10000"/>
                  <a:gd name="connsiteX13-27" fmla="*/ 5556 w 10000"/>
                  <a:gd name="connsiteY13-28" fmla="*/ 0 h 10000"/>
                  <a:gd name="connsiteX14-29" fmla="*/ 5397 w 10000"/>
                  <a:gd name="connsiteY14-30" fmla="*/ 209 h 10000"/>
                  <a:gd name="connsiteX15-31" fmla="*/ 4286 w 10000"/>
                  <a:gd name="connsiteY15-32" fmla="*/ 209 h 10000"/>
                  <a:gd name="connsiteX16-33" fmla="*/ 4445 w 10000"/>
                  <a:gd name="connsiteY16-34" fmla="*/ 1042 h 10000"/>
                  <a:gd name="connsiteX17-35" fmla="*/ 4127 w 10000"/>
                  <a:gd name="connsiteY17-36" fmla="*/ 1042 h 10000"/>
                  <a:gd name="connsiteX18-37" fmla="*/ 3492 w 10000"/>
                  <a:gd name="connsiteY18-38" fmla="*/ 417 h 10000"/>
                  <a:gd name="connsiteX19-39" fmla="*/ 3334 w 10000"/>
                  <a:gd name="connsiteY19-40" fmla="*/ 625 h 10000"/>
                  <a:gd name="connsiteX20-41" fmla="*/ 3334 w 10000"/>
                  <a:gd name="connsiteY20-42" fmla="*/ 1250 h 10000"/>
                  <a:gd name="connsiteX21-43" fmla="*/ 2857 w 10000"/>
                  <a:gd name="connsiteY21-44" fmla="*/ 1250 h 10000"/>
                  <a:gd name="connsiteX22-45" fmla="*/ 2857 w 10000"/>
                  <a:gd name="connsiteY22-46" fmla="*/ 1875 h 10000"/>
                  <a:gd name="connsiteX23-47" fmla="*/ 3016 w 10000"/>
                  <a:gd name="connsiteY23-48" fmla="*/ 2292 h 10000"/>
                  <a:gd name="connsiteX24-49" fmla="*/ 2857 w 10000"/>
                  <a:gd name="connsiteY24-50" fmla="*/ 2501 h 10000"/>
                  <a:gd name="connsiteX25-51" fmla="*/ 2857 w 10000"/>
                  <a:gd name="connsiteY25-52" fmla="*/ 2917 h 10000"/>
                  <a:gd name="connsiteX26-53" fmla="*/ 2222 w 10000"/>
                  <a:gd name="connsiteY26-54" fmla="*/ 3750 h 10000"/>
                  <a:gd name="connsiteX27-55" fmla="*/ 2222 w 10000"/>
                  <a:gd name="connsiteY27-56" fmla="*/ 4375 h 10000"/>
                  <a:gd name="connsiteX28-57" fmla="*/ 2063 w 10000"/>
                  <a:gd name="connsiteY28-58" fmla="*/ 5209 h 10000"/>
                  <a:gd name="connsiteX29-59" fmla="*/ 1429 w 10000"/>
                  <a:gd name="connsiteY29-60" fmla="*/ 5833 h 10000"/>
                  <a:gd name="connsiteX30-61" fmla="*/ 952 w 10000"/>
                  <a:gd name="connsiteY30-62" fmla="*/ 6666 h 10000"/>
                  <a:gd name="connsiteX31-63" fmla="*/ 635 w 10000"/>
                  <a:gd name="connsiteY31-64" fmla="*/ 7083 h 10000"/>
                  <a:gd name="connsiteX32-65" fmla="*/ 158 w 10000"/>
                  <a:gd name="connsiteY32-66" fmla="*/ 7292 h 10000"/>
                  <a:gd name="connsiteX33-67" fmla="*/ 0 w 10000"/>
                  <a:gd name="connsiteY33-68" fmla="*/ 7708 h 10000"/>
                  <a:gd name="connsiteX34-69" fmla="*/ 318 w 10000"/>
                  <a:gd name="connsiteY34-70" fmla="*/ 7917 h 10000"/>
                  <a:gd name="connsiteX35-71" fmla="*/ 158 w 10000"/>
                  <a:gd name="connsiteY35-72" fmla="*/ 8125 h 10000"/>
                  <a:gd name="connsiteX36-73" fmla="*/ 158 w 10000"/>
                  <a:gd name="connsiteY36-74" fmla="*/ 9167 h 10000"/>
                  <a:gd name="connsiteX37-75" fmla="*/ 318 w 10000"/>
                  <a:gd name="connsiteY37-76" fmla="*/ 9375 h 10000"/>
                  <a:gd name="connsiteX38-77" fmla="*/ 318 w 10000"/>
                  <a:gd name="connsiteY38-78" fmla="*/ 10000 h 10000"/>
                  <a:gd name="connsiteX39-79" fmla="*/ 1111 w 10000"/>
                  <a:gd name="connsiteY39-80" fmla="*/ 10000 h 10000"/>
                  <a:gd name="connsiteX40-81" fmla="*/ 1111 w 10000"/>
                  <a:gd name="connsiteY40-82" fmla="*/ 9375 h 10000"/>
                  <a:gd name="connsiteX41-83" fmla="*/ 794 w 10000"/>
                  <a:gd name="connsiteY41-84" fmla="*/ 8958 h 10000"/>
                  <a:gd name="connsiteX42-85" fmla="*/ 952 w 10000"/>
                  <a:gd name="connsiteY42-86" fmla="*/ 8125 h 10000"/>
                  <a:gd name="connsiteX43-87" fmla="*/ 1587 w 10000"/>
                  <a:gd name="connsiteY43-88" fmla="*/ 7917 h 10000"/>
                  <a:gd name="connsiteX44-89" fmla="*/ 2063 w 10000"/>
                  <a:gd name="connsiteY44-90" fmla="*/ 7917 h 10000"/>
                  <a:gd name="connsiteX45-91" fmla="*/ 3016 w 10000"/>
                  <a:gd name="connsiteY45-92" fmla="*/ 7292 h 10000"/>
                  <a:gd name="connsiteX46-93" fmla="*/ 3651 w 10000"/>
                  <a:gd name="connsiteY46-94" fmla="*/ 7292 h 10000"/>
                  <a:gd name="connsiteX47-95" fmla="*/ 3810 w 10000"/>
                  <a:gd name="connsiteY47-96" fmla="*/ 7708 h 10000"/>
                  <a:gd name="connsiteX48-97" fmla="*/ 4127 w 10000"/>
                  <a:gd name="connsiteY48-98" fmla="*/ 6875 h 10000"/>
                  <a:gd name="connsiteX49-99" fmla="*/ 4762 w 10000"/>
                  <a:gd name="connsiteY49-100" fmla="*/ 6459 h 10000"/>
                  <a:gd name="connsiteX50-101" fmla="*/ 4921 w 10000"/>
                  <a:gd name="connsiteY50-102" fmla="*/ 5833 h 10000"/>
                  <a:gd name="connsiteX51-103" fmla="*/ 5238 w 10000"/>
                  <a:gd name="connsiteY51-104" fmla="*/ 6250 h 10000"/>
                  <a:gd name="connsiteX52-105" fmla="*/ 5397 w 10000"/>
                  <a:gd name="connsiteY52-106" fmla="*/ 6250 h 10000"/>
                  <a:gd name="connsiteX53-107" fmla="*/ 5238 w 10000"/>
                  <a:gd name="connsiteY53-108" fmla="*/ 5625 h 10000"/>
                  <a:gd name="connsiteX54-109" fmla="*/ 5238 w 10000"/>
                  <a:gd name="connsiteY54-110" fmla="*/ 4791 h 10000"/>
                  <a:gd name="connsiteX55-111" fmla="*/ 5556 w 10000"/>
                  <a:gd name="connsiteY55-112" fmla="*/ 5417 h 10000"/>
                  <a:gd name="connsiteX56-113" fmla="*/ 5714 w 10000"/>
                  <a:gd name="connsiteY56-114" fmla="*/ 6042 h 10000"/>
                  <a:gd name="connsiteX57-115" fmla="*/ 6666 w 10000"/>
                  <a:gd name="connsiteY57-116" fmla="*/ 6042 h 10000"/>
                  <a:gd name="connsiteX58-117" fmla="*/ 6350 w 10000"/>
                  <a:gd name="connsiteY58-118" fmla="*/ 5625 h 10000"/>
                  <a:gd name="connsiteX59-119" fmla="*/ 6666 w 10000"/>
                  <a:gd name="connsiteY59-120" fmla="*/ 5209 h 10000"/>
                  <a:gd name="connsiteX60-121" fmla="*/ 7143 w 10000"/>
                  <a:gd name="connsiteY60-122" fmla="*/ 5417 h 10000"/>
                  <a:gd name="connsiteX61-123" fmla="*/ 7461 w 10000"/>
                  <a:gd name="connsiteY61-124" fmla="*/ 5000 h 10000"/>
                  <a:gd name="connsiteX62-125" fmla="*/ 7778 w 10000"/>
                  <a:gd name="connsiteY62-126" fmla="*/ 5000 h 10000"/>
                  <a:gd name="connsiteX63-127" fmla="*/ 7778 w 10000"/>
                  <a:gd name="connsiteY63-128" fmla="*/ 5209 h 10000"/>
                  <a:gd name="connsiteX64-129" fmla="*/ 7937 w 10000"/>
                  <a:gd name="connsiteY64-130" fmla="*/ 5209 h 10000"/>
                  <a:gd name="connsiteX65-131" fmla="*/ 7937 w 10000"/>
                  <a:gd name="connsiteY65-132" fmla="*/ 4791 h 10000"/>
                  <a:gd name="connsiteX66-133" fmla="*/ 8413 w 10000"/>
                  <a:gd name="connsiteY66-134" fmla="*/ 5000 h 10000"/>
                  <a:gd name="connsiteX67-135" fmla="*/ 8889 w 10000"/>
                  <a:gd name="connsiteY67-136" fmla="*/ 4583 h 10000"/>
                  <a:gd name="connsiteX68-137" fmla="*/ 9366 w 10000"/>
                  <a:gd name="connsiteY68-138" fmla="*/ 4375 h 10000"/>
                  <a:gd name="connsiteX69-139" fmla="*/ 9524 w 10000"/>
                  <a:gd name="connsiteY69-140" fmla="*/ 3541 h 10000"/>
                  <a:gd name="connsiteX70-141" fmla="*/ 10000 w 10000"/>
                  <a:gd name="connsiteY70-142" fmla="*/ 3334 h 10000"/>
                  <a:gd name="connsiteX0-143" fmla="*/ 10000 w 10000"/>
                  <a:gd name="connsiteY0-144" fmla="*/ 3334 h 10000"/>
                  <a:gd name="connsiteX1-145" fmla="*/ 9842 w 10000"/>
                  <a:gd name="connsiteY1-146" fmla="*/ 2501 h 10000"/>
                  <a:gd name="connsiteX2-147" fmla="*/ 9366 w 10000"/>
                  <a:gd name="connsiteY2-148" fmla="*/ 1042 h 10000"/>
                  <a:gd name="connsiteX3-149" fmla="*/ 8413 w 10000"/>
                  <a:gd name="connsiteY3-150" fmla="*/ 1042 h 10000"/>
                  <a:gd name="connsiteX4-151" fmla="*/ 8141 w 10000"/>
                  <a:gd name="connsiteY4-152" fmla="*/ 656 h 10000"/>
                  <a:gd name="connsiteX5-153" fmla="*/ 7982 w 10000"/>
                  <a:gd name="connsiteY5-154" fmla="*/ 1424 h 10000"/>
                  <a:gd name="connsiteX6-155" fmla="*/ 7778 w 10000"/>
                  <a:gd name="connsiteY6-156" fmla="*/ 1459 h 10000"/>
                  <a:gd name="connsiteX7-157" fmla="*/ 7461 w 10000"/>
                  <a:gd name="connsiteY7-158" fmla="*/ 1042 h 10000"/>
                  <a:gd name="connsiteX8-159" fmla="*/ 6305 w 10000"/>
                  <a:gd name="connsiteY8-160" fmla="*/ 1613 h 10000"/>
                  <a:gd name="connsiteX9-161" fmla="*/ 6190 w 10000"/>
                  <a:gd name="connsiteY9-162" fmla="*/ 1459 h 10000"/>
                  <a:gd name="connsiteX10-163" fmla="*/ 6666 w 10000"/>
                  <a:gd name="connsiteY10-164" fmla="*/ 209 h 10000"/>
                  <a:gd name="connsiteX11-165" fmla="*/ 6190 w 10000"/>
                  <a:gd name="connsiteY11-166" fmla="*/ 0 h 10000"/>
                  <a:gd name="connsiteX12-167" fmla="*/ 5873 w 10000"/>
                  <a:gd name="connsiteY12-168" fmla="*/ 417 h 10000"/>
                  <a:gd name="connsiteX13-169" fmla="*/ 5556 w 10000"/>
                  <a:gd name="connsiteY13-170" fmla="*/ 0 h 10000"/>
                  <a:gd name="connsiteX14-171" fmla="*/ 5397 w 10000"/>
                  <a:gd name="connsiteY14-172" fmla="*/ 209 h 10000"/>
                  <a:gd name="connsiteX15-173" fmla="*/ 4286 w 10000"/>
                  <a:gd name="connsiteY15-174" fmla="*/ 209 h 10000"/>
                  <a:gd name="connsiteX16-175" fmla="*/ 4445 w 10000"/>
                  <a:gd name="connsiteY16-176" fmla="*/ 1042 h 10000"/>
                  <a:gd name="connsiteX17-177" fmla="*/ 4127 w 10000"/>
                  <a:gd name="connsiteY17-178" fmla="*/ 1042 h 10000"/>
                  <a:gd name="connsiteX18-179" fmla="*/ 3492 w 10000"/>
                  <a:gd name="connsiteY18-180" fmla="*/ 417 h 10000"/>
                  <a:gd name="connsiteX19-181" fmla="*/ 3334 w 10000"/>
                  <a:gd name="connsiteY19-182" fmla="*/ 625 h 10000"/>
                  <a:gd name="connsiteX20-183" fmla="*/ 3334 w 10000"/>
                  <a:gd name="connsiteY20-184" fmla="*/ 1250 h 10000"/>
                  <a:gd name="connsiteX21-185" fmla="*/ 2857 w 10000"/>
                  <a:gd name="connsiteY21-186" fmla="*/ 1250 h 10000"/>
                  <a:gd name="connsiteX22-187" fmla="*/ 2857 w 10000"/>
                  <a:gd name="connsiteY22-188" fmla="*/ 1875 h 10000"/>
                  <a:gd name="connsiteX23-189" fmla="*/ 3016 w 10000"/>
                  <a:gd name="connsiteY23-190" fmla="*/ 2292 h 10000"/>
                  <a:gd name="connsiteX24-191" fmla="*/ 2857 w 10000"/>
                  <a:gd name="connsiteY24-192" fmla="*/ 2501 h 10000"/>
                  <a:gd name="connsiteX25-193" fmla="*/ 2857 w 10000"/>
                  <a:gd name="connsiteY25-194" fmla="*/ 2917 h 10000"/>
                  <a:gd name="connsiteX26-195" fmla="*/ 2222 w 10000"/>
                  <a:gd name="connsiteY26-196" fmla="*/ 3750 h 10000"/>
                  <a:gd name="connsiteX27-197" fmla="*/ 2222 w 10000"/>
                  <a:gd name="connsiteY27-198" fmla="*/ 4375 h 10000"/>
                  <a:gd name="connsiteX28-199" fmla="*/ 2063 w 10000"/>
                  <a:gd name="connsiteY28-200" fmla="*/ 5209 h 10000"/>
                  <a:gd name="connsiteX29-201" fmla="*/ 1429 w 10000"/>
                  <a:gd name="connsiteY29-202" fmla="*/ 5833 h 10000"/>
                  <a:gd name="connsiteX30-203" fmla="*/ 952 w 10000"/>
                  <a:gd name="connsiteY30-204" fmla="*/ 6666 h 10000"/>
                  <a:gd name="connsiteX31-205" fmla="*/ 635 w 10000"/>
                  <a:gd name="connsiteY31-206" fmla="*/ 7083 h 10000"/>
                  <a:gd name="connsiteX32-207" fmla="*/ 158 w 10000"/>
                  <a:gd name="connsiteY32-208" fmla="*/ 7292 h 10000"/>
                  <a:gd name="connsiteX33-209" fmla="*/ 0 w 10000"/>
                  <a:gd name="connsiteY33-210" fmla="*/ 7708 h 10000"/>
                  <a:gd name="connsiteX34-211" fmla="*/ 318 w 10000"/>
                  <a:gd name="connsiteY34-212" fmla="*/ 7917 h 10000"/>
                  <a:gd name="connsiteX35-213" fmla="*/ 158 w 10000"/>
                  <a:gd name="connsiteY35-214" fmla="*/ 8125 h 10000"/>
                  <a:gd name="connsiteX36-215" fmla="*/ 158 w 10000"/>
                  <a:gd name="connsiteY36-216" fmla="*/ 9167 h 10000"/>
                  <a:gd name="connsiteX37-217" fmla="*/ 318 w 10000"/>
                  <a:gd name="connsiteY37-218" fmla="*/ 9375 h 10000"/>
                  <a:gd name="connsiteX38-219" fmla="*/ 318 w 10000"/>
                  <a:gd name="connsiteY38-220" fmla="*/ 10000 h 10000"/>
                  <a:gd name="connsiteX39-221" fmla="*/ 1111 w 10000"/>
                  <a:gd name="connsiteY39-222" fmla="*/ 10000 h 10000"/>
                  <a:gd name="connsiteX40-223" fmla="*/ 1111 w 10000"/>
                  <a:gd name="connsiteY40-224" fmla="*/ 9375 h 10000"/>
                  <a:gd name="connsiteX41-225" fmla="*/ 794 w 10000"/>
                  <a:gd name="connsiteY41-226" fmla="*/ 8958 h 10000"/>
                  <a:gd name="connsiteX42-227" fmla="*/ 952 w 10000"/>
                  <a:gd name="connsiteY42-228" fmla="*/ 8125 h 10000"/>
                  <a:gd name="connsiteX43-229" fmla="*/ 1587 w 10000"/>
                  <a:gd name="connsiteY43-230" fmla="*/ 7917 h 10000"/>
                  <a:gd name="connsiteX44-231" fmla="*/ 2063 w 10000"/>
                  <a:gd name="connsiteY44-232" fmla="*/ 7917 h 10000"/>
                  <a:gd name="connsiteX45-233" fmla="*/ 3016 w 10000"/>
                  <a:gd name="connsiteY45-234" fmla="*/ 7292 h 10000"/>
                  <a:gd name="connsiteX46-235" fmla="*/ 3651 w 10000"/>
                  <a:gd name="connsiteY46-236" fmla="*/ 7292 h 10000"/>
                  <a:gd name="connsiteX47-237" fmla="*/ 3810 w 10000"/>
                  <a:gd name="connsiteY47-238" fmla="*/ 7708 h 10000"/>
                  <a:gd name="connsiteX48-239" fmla="*/ 4127 w 10000"/>
                  <a:gd name="connsiteY48-240" fmla="*/ 6875 h 10000"/>
                  <a:gd name="connsiteX49-241" fmla="*/ 4762 w 10000"/>
                  <a:gd name="connsiteY49-242" fmla="*/ 6459 h 10000"/>
                  <a:gd name="connsiteX50-243" fmla="*/ 4921 w 10000"/>
                  <a:gd name="connsiteY50-244" fmla="*/ 5833 h 10000"/>
                  <a:gd name="connsiteX51-245" fmla="*/ 5238 w 10000"/>
                  <a:gd name="connsiteY51-246" fmla="*/ 6250 h 10000"/>
                  <a:gd name="connsiteX52-247" fmla="*/ 5397 w 10000"/>
                  <a:gd name="connsiteY52-248" fmla="*/ 6250 h 10000"/>
                  <a:gd name="connsiteX53-249" fmla="*/ 5238 w 10000"/>
                  <a:gd name="connsiteY53-250" fmla="*/ 5625 h 10000"/>
                  <a:gd name="connsiteX54-251" fmla="*/ 5238 w 10000"/>
                  <a:gd name="connsiteY54-252" fmla="*/ 4791 h 10000"/>
                  <a:gd name="connsiteX55-253" fmla="*/ 5556 w 10000"/>
                  <a:gd name="connsiteY55-254" fmla="*/ 5417 h 10000"/>
                  <a:gd name="connsiteX56-255" fmla="*/ 5714 w 10000"/>
                  <a:gd name="connsiteY56-256" fmla="*/ 6042 h 10000"/>
                  <a:gd name="connsiteX57-257" fmla="*/ 6666 w 10000"/>
                  <a:gd name="connsiteY57-258" fmla="*/ 6042 h 10000"/>
                  <a:gd name="connsiteX58-259" fmla="*/ 6350 w 10000"/>
                  <a:gd name="connsiteY58-260" fmla="*/ 5625 h 10000"/>
                  <a:gd name="connsiteX59-261" fmla="*/ 6666 w 10000"/>
                  <a:gd name="connsiteY59-262" fmla="*/ 5209 h 10000"/>
                  <a:gd name="connsiteX60-263" fmla="*/ 7143 w 10000"/>
                  <a:gd name="connsiteY60-264" fmla="*/ 5417 h 10000"/>
                  <a:gd name="connsiteX61-265" fmla="*/ 7461 w 10000"/>
                  <a:gd name="connsiteY61-266" fmla="*/ 5000 h 10000"/>
                  <a:gd name="connsiteX62-267" fmla="*/ 7778 w 10000"/>
                  <a:gd name="connsiteY62-268" fmla="*/ 5000 h 10000"/>
                  <a:gd name="connsiteX63-269" fmla="*/ 7778 w 10000"/>
                  <a:gd name="connsiteY63-270" fmla="*/ 5209 h 10000"/>
                  <a:gd name="connsiteX64-271" fmla="*/ 7937 w 10000"/>
                  <a:gd name="connsiteY64-272" fmla="*/ 5209 h 10000"/>
                  <a:gd name="connsiteX65-273" fmla="*/ 7937 w 10000"/>
                  <a:gd name="connsiteY65-274" fmla="*/ 4791 h 10000"/>
                  <a:gd name="connsiteX66-275" fmla="*/ 8413 w 10000"/>
                  <a:gd name="connsiteY66-276" fmla="*/ 5000 h 10000"/>
                  <a:gd name="connsiteX67-277" fmla="*/ 8889 w 10000"/>
                  <a:gd name="connsiteY67-278" fmla="*/ 4583 h 10000"/>
                  <a:gd name="connsiteX68-279" fmla="*/ 9366 w 10000"/>
                  <a:gd name="connsiteY68-280" fmla="*/ 4375 h 10000"/>
                  <a:gd name="connsiteX69-281" fmla="*/ 9524 w 10000"/>
                  <a:gd name="connsiteY69-282" fmla="*/ 3541 h 10000"/>
                  <a:gd name="connsiteX70-283" fmla="*/ 10000 w 10000"/>
                  <a:gd name="connsiteY70-284" fmla="*/ 3334 h 10000"/>
                  <a:gd name="connsiteX0-285" fmla="*/ 10000 w 10000"/>
                  <a:gd name="connsiteY0-286" fmla="*/ 3334 h 10000"/>
                  <a:gd name="connsiteX1-287" fmla="*/ 9842 w 10000"/>
                  <a:gd name="connsiteY1-288" fmla="*/ 2501 h 10000"/>
                  <a:gd name="connsiteX2-289" fmla="*/ 9366 w 10000"/>
                  <a:gd name="connsiteY2-290" fmla="*/ 1042 h 10000"/>
                  <a:gd name="connsiteX3-291" fmla="*/ 8413 w 10000"/>
                  <a:gd name="connsiteY3-292" fmla="*/ 1042 h 10000"/>
                  <a:gd name="connsiteX4-293" fmla="*/ 8141 w 10000"/>
                  <a:gd name="connsiteY4-294" fmla="*/ 656 h 10000"/>
                  <a:gd name="connsiteX5-295" fmla="*/ 7982 w 10000"/>
                  <a:gd name="connsiteY5-296" fmla="*/ 1424 h 10000"/>
                  <a:gd name="connsiteX6-297" fmla="*/ 7778 w 10000"/>
                  <a:gd name="connsiteY6-298" fmla="*/ 1459 h 10000"/>
                  <a:gd name="connsiteX7-299" fmla="*/ 7461 w 10000"/>
                  <a:gd name="connsiteY7-300" fmla="*/ 1042 h 10000"/>
                  <a:gd name="connsiteX8-301" fmla="*/ 6305 w 10000"/>
                  <a:gd name="connsiteY8-302" fmla="*/ 1613 h 10000"/>
                  <a:gd name="connsiteX9-303" fmla="*/ 6190 w 10000"/>
                  <a:gd name="connsiteY9-304" fmla="*/ 1459 h 10000"/>
                  <a:gd name="connsiteX10-305" fmla="*/ 6666 w 10000"/>
                  <a:gd name="connsiteY10-306" fmla="*/ 209 h 10000"/>
                  <a:gd name="connsiteX11-307" fmla="*/ 6190 w 10000"/>
                  <a:gd name="connsiteY11-308" fmla="*/ 0 h 10000"/>
                  <a:gd name="connsiteX12-309" fmla="*/ 5793 w 10000"/>
                  <a:gd name="connsiteY12-310" fmla="*/ 275 h 10000"/>
                  <a:gd name="connsiteX13-311" fmla="*/ 5556 w 10000"/>
                  <a:gd name="connsiteY13-312" fmla="*/ 0 h 10000"/>
                  <a:gd name="connsiteX14-313" fmla="*/ 5397 w 10000"/>
                  <a:gd name="connsiteY14-314" fmla="*/ 209 h 10000"/>
                  <a:gd name="connsiteX15-315" fmla="*/ 4286 w 10000"/>
                  <a:gd name="connsiteY15-316" fmla="*/ 209 h 10000"/>
                  <a:gd name="connsiteX16-317" fmla="*/ 4445 w 10000"/>
                  <a:gd name="connsiteY16-318" fmla="*/ 1042 h 10000"/>
                  <a:gd name="connsiteX17-319" fmla="*/ 4127 w 10000"/>
                  <a:gd name="connsiteY17-320" fmla="*/ 1042 h 10000"/>
                  <a:gd name="connsiteX18-321" fmla="*/ 3492 w 10000"/>
                  <a:gd name="connsiteY18-322" fmla="*/ 417 h 10000"/>
                  <a:gd name="connsiteX19-323" fmla="*/ 3334 w 10000"/>
                  <a:gd name="connsiteY19-324" fmla="*/ 625 h 10000"/>
                  <a:gd name="connsiteX20-325" fmla="*/ 3334 w 10000"/>
                  <a:gd name="connsiteY20-326" fmla="*/ 1250 h 10000"/>
                  <a:gd name="connsiteX21-327" fmla="*/ 2857 w 10000"/>
                  <a:gd name="connsiteY21-328" fmla="*/ 1250 h 10000"/>
                  <a:gd name="connsiteX22-329" fmla="*/ 2857 w 10000"/>
                  <a:gd name="connsiteY22-330" fmla="*/ 1875 h 10000"/>
                  <a:gd name="connsiteX23-331" fmla="*/ 3016 w 10000"/>
                  <a:gd name="connsiteY23-332" fmla="*/ 2292 h 10000"/>
                  <a:gd name="connsiteX24-333" fmla="*/ 2857 w 10000"/>
                  <a:gd name="connsiteY24-334" fmla="*/ 2501 h 10000"/>
                  <a:gd name="connsiteX25-335" fmla="*/ 2857 w 10000"/>
                  <a:gd name="connsiteY25-336" fmla="*/ 2917 h 10000"/>
                  <a:gd name="connsiteX26-337" fmla="*/ 2222 w 10000"/>
                  <a:gd name="connsiteY26-338" fmla="*/ 3750 h 10000"/>
                  <a:gd name="connsiteX27-339" fmla="*/ 2222 w 10000"/>
                  <a:gd name="connsiteY27-340" fmla="*/ 4375 h 10000"/>
                  <a:gd name="connsiteX28-341" fmla="*/ 2063 w 10000"/>
                  <a:gd name="connsiteY28-342" fmla="*/ 5209 h 10000"/>
                  <a:gd name="connsiteX29-343" fmla="*/ 1429 w 10000"/>
                  <a:gd name="connsiteY29-344" fmla="*/ 5833 h 10000"/>
                  <a:gd name="connsiteX30-345" fmla="*/ 952 w 10000"/>
                  <a:gd name="connsiteY30-346" fmla="*/ 6666 h 10000"/>
                  <a:gd name="connsiteX31-347" fmla="*/ 635 w 10000"/>
                  <a:gd name="connsiteY31-348" fmla="*/ 7083 h 10000"/>
                  <a:gd name="connsiteX32-349" fmla="*/ 158 w 10000"/>
                  <a:gd name="connsiteY32-350" fmla="*/ 7292 h 10000"/>
                  <a:gd name="connsiteX33-351" fmla="*/ 0 w 10000"/>
                  <a:gd name="connsiteY33-352" fmla="*/ 7708 h 10000"/>
                  <a:gd name="connsiteX34-353" fmla="*/ 318 w 10000"/>
                  <a:gd name="connsiteY34-354" fmla="*/ 7917 h 10000"/>
                  <a:gd name="connsiteX35-355" fmla="*/ 158 w 10000"/>
                  <a:gd name="connsiteY35-356" fmla="*/ 8125 h 10000"/>
                  <a:gd name="connsiteX36-357" fmla="*/ 158 w 10000"/>
                  <a:gd name="connsiteY36-358" fmla="*/ 9167 h 10000"/>
                  <a:gd name="connsiteX37-359" fmla="*/ 318 w 10000"/>
                  <a:gd name="connsiteY37-360" fmla="*/ 9375 h 10000"/>
                  <a:gd name="connsiteX38-361" fmla="*/ 318 w 10000"/>
                  <a:gd name="connsiteY38-362" fmla="*/ 10000 h 10000"/>
                  <a:gd name="connsiteX39-363" fmla="*/ 1111 w 10000"/>
                  <a:gd name="connsiteY39-364" fmla="*/ 10000 h 10000"/>
                  <a:gd name="connsiteX40-365" fmla="*/ 1111 w 10000"/>
                  <a:gd name="connsiteY40-366" fmla="*/ 9375 h 10000"/>
                  <a:gd name="connsiteX41-367" fmla="*/ 794 w 10000"/>
                  <a:gd name="connsiteY41-368" fmla="*/ 8958 h 10000"/>
                  <a:gd name="connsiteX42-369" fmla="*/ 952 w 10000"/>
                  <a:gd name="connsiteY42-370" fmla="*/ 8125 h 10000"/>
                  <a:gd name="connsiteX43-371" fmla="*/ 1587 w 10000"/>
                  <a:gd name="connsiteY43-372" fmla="*/ 7917 h 10000"/>
                  <a:gd name="connsiteX44-373" fmla="*/ 2063 w 10000"/>
                  <a:gd name="connsiteY44-374" fmla="*/ 7917 h 10000"/>
                  <a:gd name="connsiteX45-375" fmla="*/ 3016 w 10000"/>
                  <a:gd name="connsiteY45-376" fmla="*/ 7292 h 10000"/>
                  <a:gd name="connsiteX46-377" fmla="*/ 3651 w 10000"/>
                  <a:gd name="connsiteY46-378" fmla="*/ 7292 h 10000"/>
                  <a:gd name="connsiteX47-379" fmla="*/ 3810 w 10000"/>
                  <a:gd name="connsiteY47-380" fmla="*/ 7708 h 10000"/>
                  <a:gd name="connsiteX48-381" fmla="*/ 4127 w 10000"/>
                  <a:gd name="connsiteY48-382" fmla="*/ 6875 h 10000"/>
                  <a:gd name="connsiteX49-383" fmla="*/ 4762 w 10000"/>
                  <a:gd name="connsiteY49-384" fmla="*/ 6459 h 10000"/>
                  <a:gd name="connsiteX50-385" fmla="*/ 4921 w 10000"/>
                  <a:gd name="connsiteY50-386" fmla="*/ 5833 h 10000"/>
                  <a:gd name="connsiteX51-387" fmla="*/ 5238 w 10000"/>
                  <a:gd name="connsiteY51-388" fmla="*/ 6250 h 10000"/>
                  <a:gd name="connsiteX52-389" fmla="*/ 5397 w 10000"/>
                  <a:gd name="connsiteY52-390" fmla="*/ 6250 h 10000"/>
                  <a:gd name="connsiteX53-391" fmla="*/ 5238 w 10000"/>
                  <a:gd name="connsiteY53-392" fmla="*/ 5625 h 10000"/>
                  <a:gd name="connsiteX54-393" fmla="*/ 5238 w 10000"/>
                  <a:gd name="connsiteY54-394" fmla="*/ 4791 h 10000"/>
                  <a:gd name="connsiteX55-395" fmla="*/ 5556 w 10000"/>
                  <a:gd name="connsiteY55-396" fmla="*/ 5417 h 10000"/>
                  <a:gd name="connsiteX56-397" fmla="*/ 5714 w 10000"/>
                  <a:gd name="connsiteY56-398" fmla="*/ 6042 h 10000"/>
                  <a:gd name="connsiteX57-399" fmla="*/ 6666 w 10000"/>
                  <a:gd name="connsiteY57-400" fmla="*/ 6042 h 10000"/>
                  <a:gd name="connsiteX58-401" fmla="*/ 6350 w 10000"/>
                  <a:gd name="connsiteY58-402" fmla="*/ 5625 h 10000"/>
                  <a:gd name="connsiteX59-403" fmla="*/ 6666 w 10000"/>
                  <a:gd name="connsiteY59-404" fmla="*/ 5209 h 10000"/>
                  <a:gd name="connsiteX60-405" fmla="*/ 7143 w 10000"/>
                  <a:gd name="connsiteY60-406" fmla="*/ 5417 h 10000"/>
                  <a:gd name="connsiteX61-407" fmla="*/ 7461 w 10000"/>
                  <a:gd name="connsiteY61-408" fmla="*/ 5000 h 10000"/>
                  <a:gd name="connsiteX62-409" fmla="*/ 7778 w 10000"/>
                  <a:gd name="connsiteY62-410" fmla="*/ 5000 h 10000"/>
                  <a:gd name="connsiteX63-411" fmla="*/ 7778 w 10000"/>
                  <a:gd name="connsiteY63-412" fmla="*/ 5209 h 10000"/>
                  <a:gd name="connsiteX64-413" fmla="*/ 7937 w 10000"/>
                  <a:gd name="connsiteY64-414" fmla="*/ 5209 h 10000"/>
                  <a:gd name="connsiteX65-415" fmla="*/ 7937 w 10000"/>
                  <a:gd name="connsiteY65-416" fmla="*/ 4791 h 10000"/>
                  <a:gd name="connsiteX66-417" fmla="*/ 8413 w 10000"/>
                  <a:gd name="connsiteY66-418" fmla="*/ 5000 h 10000"/>
                  <a:gd name="connsiteX67-419" fmla="*/ 8889 w 10000"/>
                  <a:gd name="connsiteY67-420" fmla="*/ 4583 h 10000"/>
                  <a:gd name="connsiteX68-421" fmla="*/ 9366 w 10000"/>
                  <a:gd name="connsiteY68-422" fmla="*/ 4375 h 10000"/>
                  <a:gd name="connsiteX69-423" fmla="*/ 9524 w 10000"/>
                  <a:gd name="connsiteY69-424" fmla="*/ 3541 h 10000"/>
                  <a:gd name="connsiteX70-425" fmla="*/ 10000 w 10000"/>
                  <a:gd name="connsiteY70-426" fmla="*/ 3334 h 10000"/>
                  <a:gd name="connsiteX0-427" fmla="*/ 10000 w 10000"/>
                  <a:gd name="connsiteY0-428" fmla="*/ 3334 h 10000"/>
                  <a:gd name="connsiteX1-429" fmla="*/ 9842 w 10000"/>
                  <a:gd name="connsiteY1-430" fmla="*/ 2501 h 10000"/>
                  <a:gd name="connsiteX2-431" fmla="*/ 9366 w 10000"/>
                  <a:gd name="connsiteY2-432" fmla="*/ 1042 h 10000"/>
                  <a:gd name="connsiteX3-433" fmla="*/ 8413 w 10000"/>
                  <a:gd name="connsiteY3-434" fmla="*/ 1042 h 10000"/>
                  <a:gd name="connsiteX4-435" fmla="*/ 8141 w 10000"/>
                  <a:gd name="connsiteY4-436" fmla="*/ 656 h 10000"/>
                  <a:gd name="connsiteX5-437" fmla="*/ 7982 w 10000"/>
                  <a:gd name="connsiteY5-438" fmla="*/ 1424 h 10000"/>
                  <a:gd name="connsiteX6-439" fmla="*/ 7778 w 10000"/>
                  <a:gd name="connsiteY6-440" fmla="*/ 1459 h 10000"/>
                  <a:gd name="connsiteX7-441" fmla="*/ 7461 w 10000"/>
                  <a:gd name="connsiteY7-442" fmla="*/ 1042 h 10000"/>
                  <a:gd name="connsiteX8-443" fmla="*/ 6305 w 10000"/>
                  <a:gd name="connsiteY8-444" fmla="*/ 1613 h 10000"/>
                  <a:gd name="connsiteX9-445" fmla="*/ 6190 w 10000"/>
                  <a:gd name="connsiteY9-446" fmla="*/ 1459 h 10000"/>
                  <a:gd name="connsiteX10-447" fmla="*/ 6666 w 10000"/>
                  <a:gd name="connsiteY10-448" fmla="*/ 209 h 10000"/>
                  <a:gd name="connsiteX11-449" fmla="*/ 6190 w 10000"/>
                  <a:gd name="connsiteY11-450" fmla="*/ 0 h 10000"/>
                  <a:gd name="connsiteX12-451" fmla="*/ 5793 w 10000"/>
                  <a:gd name="connsiteY12-452" fmla="*/ 275 h 10000"/>
                  <a:gd name="connsiteX13-453" fmla="*/ 5556 w 10000"/>
                  <a:gd name="connsiteY13-454" fmla="*/ 0 h 10000"/>
                  <a:gd name="connsiteX14-455" fmla="*/ 5397 w 10000"/>
                  <a:gd name="connsiteY14-456" fmla="*/ 209 h 10000"/>
                  <a:gd name="connsiteX15-457" fmla="*/ 4263 w 10000"/>
                  <a:gd name="connsiteY15-458" fmla="*/ 103 h 10000"/>
                  <a:gd name="connsiteX16-459" fmla="*/ 4445 w 10000"/>
                  <a:gd name="connsiteY16-460" fmla="*/ 1042 h 10000"/>
                  <a:gd name="connsiteX17-461" fmla="*/ 4127 w 10000"/>
                  <a:gd name="connsiteY17-462" fmla="*/ 1042 h 10000"/>
                  <a:gd name="connsiteX18-463" fmla="*/ 3492 w 10000"/>
                  <a:gd name="connsiteY18-464" fmla="*/ 417 h 10000"/>
                  <a:gd name="connsiteX19-465" fmla="*/ 3334 w 10000"/>
                  <a:gd name="connsiteY19-466" fmla="*/ 625 h 10000"/>
                  <a:gd name="connsiteX20-467" fmla="*/ 3334 w 10000"/>
                  <a:gd name="connsiteY20-468" fmla="*/ 1250 h 10000"/>
                  <a:gd name="connsiteX21-469" fmla="*/ 2857 w 10000"/>
                  <a:gd name="connsiteY21-470" fmla="*/ 1250 h 10000"/>
                  <a:gd name="connsiteX22-471" fmla="*/ 2857 w 10000"/>
                  <a:gd name="connsiteY22-472" fmla="*/ 1875 h 10000"/>
                  <a:gd name="connsiteX23-473" fmla="*/ 3016 w 10000"/>
                  <a:gd name="connsiteY23-474" fmla="*/ 2292 h 10000"/>
                  <a:gd name="connsiteX24-475" fmla="*/ 2857 w 10000"/>
                  <a:gd name="connsiteY24-476" fmla="*/ 2501 h 10000"/>
                  <a:gd name="connsiteX25-477" fmla="*/ 2857 w 10000"/>
                  <a:gd name="connsiteY25-478" fmla="*/ 2917 h 10000"/>
                  <a:gd name="connsiteX26-479" fmla="*/ 2222 w 10000"/>
                  <a:gd name="connsiteY26-480" fmla="*/ 3750 h 10000"/>
                  <a:gd name="connsiteX27-481" fmla="*/ 2222 w 10000"/>
                  <a:gd name="connsiteY27-482" fmla="*/ 4375 h 10000"/>
                  <a:gd name="connsiteX28-483" fmla="*/ 2063 w 10000"/>
                  <a:gd name="connsiteY28-484" fmla="*/ 5209 h 10000"/>
                  <a:gd name="connsiteX29-485" fmla="*/ 1429 w 10000"/>
                  <a:gd name="connsiteY29-486" fmla="*/ 5833 h 10000"/>
                  <a:gd name="connsiteX30-487" fmla="*/ 952 w 10000"/>
                  <a:gd name="connsiteY30-488" fmla="*/ 6666 h 10000"/>
                  <a:gd name="connsiteX31-489" fmla="*/ 635 w 10000"/>
                  <a:gd name="connsiteY31-490" fmla="*/ 7083 h 10000"/>
                  <a:gd name="connsiteX32-491" fmla="*/ 158 w 10000"/>
                  <a:gd name="connsiteY32-492" fmla="*/ 7292 h 10000"/>
                  <a:gd name="connsiteX33-493" fmla="*/ 0 w 10000"/>
                  <a:gd name="connsiteY33-494" fmla="*/ 7708 h 10000"/>
                  <a:gd name="connsiteX34-495" fmla="*/ 318 w 10000"/>
                  <a:gd name="connsiteY34-496" fmla="*/ 7917 h 10000"/>
                  <a:gd name="connsiteX35-497" fmla="*/ 158 w 10000"/>
                  <a:gd name="connsiteY35-498" fmla="*/ 8125 h 10000"/>
                  <a:gd name="connsiteX36-499" fmla="*/ 158 w 10000"/>
                  <a:gd name="connsiteY36-500" fmla="*/ 9167 h 10000"/>
                  <a:gd name="connsiteX37-501" fmla="*/ 318 w 10000"/>
                  <a:gd name="connsiteY37-502" fmla="*/ 9375 h 10000"/>
                  <a:gd name="connsiteX38-503" fmla="*/ 318 w 10000"/>
                  <a:gd name="connsiteY38-504" fmla="*/ 10000 h 10000"/>
                  <a:gd name="connsiteX39-505" fmla="*/ 1111 w 10000"/>
                  <a:gd name="connsiteY39-506" fmla="*/ 10000 h 10000"/>
                  <a:gd name="connsiteX40-507" fmla="*/ 1111 w 10000"/>
                  <a:gd name="connsiteY40-508" fmla="*/ 9375 h 10000"/>
                  <a:gd name="connsiteX41-509" fmla="*/ 794 w 10000"/>
                  <a:gd name="connsiteY41-510" fmla="*/ 8958 h 10000"/>
                  <a:gd name="connsiteX42-511" fmla="*/ 952 w 10000"/>
                  <a:gd name="connsiteY42-512" fmla="*/ 8125 h 10000"/>
                  <a:gd name="connsiteX43-513" fmla="*/ 1587 w 10000"/>
                  <a:gd name="connsiteY43-514" fmla="*/ 7917 h 10000"/>
                  <a:gd name="connsiteX44-515" fmla="*/ 2063 w 10000"/>
                  <a:gd name="connsiteY44-516" fmla="*/ 7917 h 10000"/>
                  <a:gd name="connsiteX45-517" fmla="*/ 3016 w 10000"/>
                  <a:gd name="connsiteY45-518" fmla="*/ 7292 h 10000"/>
                  <a:gd name="connsiteX46-519" fmla="*/ 3651 w 10000"/>
                  <a:gd name="connsiteY46-520" fmla="*/ 7292 h 10000"/>
                  <a:gd name="connsiteX47-521" fmla="*/ 3810 w 10000"/>
                  <a:gd name="connsiteY47-522" fmla="*/ 7708 h 10000"/>
                  <a:gd name="connsiteX48-523" fmla="*/ 4127 w 10000"/>
                  <a:gd name="connsiteY48-524" fmla="*/ 6875 h 10000"/>
                  <a:gd name="connsiteX49-525" fmla="*/ 4762 w 10000"/>
                  <a:gd name="connsiteY49-526" fmla="*/ 6459 h 10000"/>
                  <a:gd name="connsiteX50-527" fmla="*/ 4921 w 10000"/>
                  <a:gd name="connsiteY50-528" fmla="*/ 5833 h 10000"/>
                  <a:gd name="connsiteX51-529" fmla="*/ 5238 w 10000"/>
                  <a:gd name="connsiteY51-530" fmla="*/ 6250 h 10000"/>
                  <a:gd name="connsiteX52-531" fmla="*/ 5397 w 10000"/>
                  <a:gd name="connsiteY52-532" fmla="*/ 6250 h 10000"/>
                  <a:gd name="connsiteX53-533" fmla="*/ 5238 w 10000"/>
                  <a:gd name="connsiteY53-534" fmla="*/ 5625 h 10000"/>
                  <a:gd name="connsiteX54-535" fmla="*/ 5238 w 10000"/>
                  <a:gd name="connsiteY54-536" fmla="*/ 4791 h 10000"/>
                  <a:gd name="connsiteX55-537" fmla="*/ 5556 w 10000"/>
                  <a:gd name="connsiteY55-538" fmla="*/ 5417 h 10000"/>
                  <a:gd name="connsiteX56-539" fmla="*/ 5714 w 10000"/>
                  <a:gd name="connsiteY56-540" fmla="*/ 6042 h 10000"/>
                  <a:gd name="connsiteX57-541" fmla="*/ 6666 w 10000"/>
                  <a:gd name="connsiteY57-542" fmla="*/ 6042 h 10000"/>
                  <a:gd name="connsiteX58-543" fmla="*/ 6350 w 10000"/>
                  <a:gd name="connsiteY58-544" fmla="*/ 5625 h 10000"/>
                  <a:gd name="connsiteX59-545" fmla="*/ 6666 w 10000"/>
                  <a:gd name="connsiteY59-546" fmla="*/ 5209 h 10000"/>
                  <a:gd name="connsiteX60-547" fmla="*/ 7143 w 10000"/>
                  <a:gd name="connsiteY60-548" fmla="*/ 5417 h 10000"/>
                  <a:gd name="connsiteX61-549" fmla="*/ 7461 w 10000"/>
                  <a:gd name="connsiteY61-550" fmla="*/ 5000 h 10000"/>
                  <a:gd name="connsiteX62-551" fmla="*/ 7778 w 10000"/>
                  <a:gd name="connsiteY62-552" fmla="*/ 5000 h 10000"/>
                  <a:gd name="connsiteX63-553" fmla="*/ 7778 w 10000"/>
                  <a:gd name="connsiteY63-554" fmla="*/ 5209 h 10000"/>
                  <a:gd name="connsiteX64-555" fmla="*/ 7937 w 10000"/>
                  <a:gd name="connsiteY64-556" fmla="*/ 5209 h 10000"/>
                  <a:gd name="connsiteX65-557" fmla="*/ 7937 w 10000"/>
                  <a:gd name="connsiteY65-558" fmla="*/ 4791 h 10000"/>
                  <a:gd name="connsiteX66-559" fmla="*/ 8413 w 10000"/>
                  <a:gd name="connsiteY66-560" fmla="*/ 5000 h 10000"/>
                  <a:gd name="connsiteX67-561" fmla="*/ 8889 w 10000"/>
                  <a:gd name="connsiteY67-562" fmla="*/ 4583 h 10000"/>
                  <a:gd name="connsiteX68-563" fmla="*/ 9366 w 10000"/>
                  <a:gd name="connsiteY68-564" fmla="*/ 4375 h 10000"/>
                  <a:gd name="connsiteX69-565" fmla="*/ 9524 w 10000"/>
                  <a:gd name="connsiteY69-566" fmla="*/ 3541 h 10000"/>
                  <a:gd name="connsiteX70-567" fmla="*/ 10000 w 10000"/>
                  <a:gd name="connsiteY70-568" fmla="*/ 3334 h 10000"/>
                  <a:gd name="connsiteX0-569" fmla="*/ 10000 w 10000"/>
                  <a:gd name="connsiteY0-570" fmla="*/ 3334 h 10000"/>
                  <a:gd name="connsiteX1-571" fmla="*/ 9842 w 10000"/>
                  <a:gd name="connsiteY1-572" fmla="*/ 2501 h 10000"/>
                  <a:gd name="connsiteX2-573" fmla="*/ 9366 w 10000"/>
                  <a:gd name="connsiteY2-574" fmla="*/ 1042 h 10000"/>
                  <a:gd name="connsiteX3-575" fmla="*/ 8413 w 10000"/>
                  <a:gd name="connsiteY3-576" fmla="*/ 1042 h 10000"/>
                  <a:gd name="connsiteX4-577" fmla="*/ 8141 w 10000"/>
                  <a:gd name="connsiteY4-578" fmla="*/ 656 h 10000"/>
                  <a:gd name="connsiteX5-579" fmla="*/ 7982 w 10000"/>
                  <a:gd name="connsiteY5-580" fmla="*/ 1424 h 10000"/>
                  <a:gd name="connsiteX6-581" fmla="*/ 7778 w 10000"/>
                  <a:gd name="connsiteY6-582" fmla="*/ 1459 h 10000"/>
                  <a:gd name="connsiteX7-583" fmla="*/ 7461 w 10000"/>
                  <a:gd name="connsiteY7-584" fmla="*/ 1042 h 10000"/>
                  <a:gd name="connsiteX8-585" fmla="*/ 6305 w 10000"/>
                  <a:gd name="connsiteY8-586" fmla="*/ 1613 h 10000"/>
                  <a:gd name="connsiteX9-587" fmla="*/ 6190 w 10000"/>
                  <a:gd name="connsiteY9-588" fmla="*/ 1459 h 10000"/>
                  <a:gd name="connsiteX10-589" fmla="*/ 6666 w 10000"/>
                  <a:gd name="connsiteY10-590" fmla="*/ 209 h 10000"/>
                  <a:gd name="connsiteX11-591" fmla="*/ 6190 w 10000"/>
                  <a:gd name="connsiteY11-592" fmla="*/ 0 h 10000"/>
                  <a:gd name="connsiteX12-593" fmla="*/ 5793 w 10000"/>
                  <a:gd name="connsiteY12-594" fmla="*/ 275 h 10000"/>
                  <a:gd name="connsiteX13-595" fmla="*/ 5556 w 10000"/>
                  <a:gd name="connsiteY13-596" fmla="*/ 0 h 10000"/>
                  <a:gd name="connsiteX14-597" fmla="*/ 5363 w 10000"/>
                  <a:gd name="connsiteY14-598" fmla="*/ 103 h 10000"/>
                  <a:gd name="connsiteX15-599" fmla="*/ 4263 w 10000"/>
                  <a:gd name="connsiteY15-600" fmla="*/ 103 h 10000"/>
                  <a:gd name="connsiteX16-601" fmla="*/ 4445 w 10000"/>
                  <a:gd name="connsiteY16-602" fmla="*/ 1042 h 10000"/>
                  <a:gd name="connsiteX17-603" fmla="*/ 4127 w 10000"/>
                  <a:gd name="connsiteY17-604" fmla="*/ 1042 h 10000"/>
                  <a:gd name="connsiteX18-605" fmla="*/ 3492 w 10000"/>
                  <a:gd name="connsiteY18-606" fmla="*/ 417 h 10000"/>
                  <a:gd name="connsiteX19-607" fmla="*/ 3334 w 10000"/>
                  <a:gd name="connsiteY19-608" fmla="*/ 625 h 10000"/>
                  <a:gd name="connsiteX20-609" fmla="*/ 3334 w 10000"/>
                  <a:gd name="connsiteY20-610" fmla="*/ 1250 h 10000"/>
                  <a:gd name="connsiteX21-611" fmla="*/ 2857 w 10000"/>
                  <a:gd name="connsiteY21-612" fmla="*/ 1250 h 10000"/>
                  <a:gd name="connsiteX22-613" fmla="*/ 2857 w 10000"/>
                  <a:gd name="connsiteY22-614" fmla="*/ 1875 h 10000"/>
                  <a:gd name="connsiteX23-615" fmla="*/ 3016 w 10000"/>
                  <a:gd name="connsiteY23-616" fmla="*/ 2292 h 10000"/>
                  <a:gd name="connsiteX24-617" fmla="*/ 2857 w 10000"/>
                  <a:gd name="connsiteY24-618" fmla="*/ 2501 h 10000"/>
                  <a:gd name="connsiteX25-619" fmla="*/ 2857 w 10000"/>
                  <a:gd name="connsiteY25-620" fmla="*/ 2917 h 10000"/>
                  <a:gd name="connsiteX26-621" fmla="*/ 2222 w 10000"/>
                  <a:gd name="connsiteY26-622" fmla="*/ 3750 h 10000"/>
                  <a:gd name="connsiteX27-623" fmla="*/ 2222 w 10000"/>
                  <a:gd name="connsiteY27-624" fmla="*/ 4375 h 10000"/>
                  <a:gd name="connsiteX28-625" fmla="*/ 2063 w 10000"/>
                  <a:gd name="connsiteY28-626" fmla="*/ 5209 h 10000"/>
                  <a:gd name="connsiteX29-627" fmla="*/ 1429 w 10000"/>
                  <a:gd name="connsiteY29-628" fmla="*/ 5833 h 10000"/>
                  <a:gd name="connsiteX30-629" fmla="*/ 952 w 10000"/>
                  <a:gd name="connsiteY30-630" fmla="*/ 6666 h 10000"/>
                  <a:gd name="connsiteX31-631" fmla="*/ 635 w 10000"/>
                  <a:gd name="connsiteY31-632" fmla="*/ 7083 h 10000"/>
                  <a:gd name="connsiteX32-633" fmla="*/ 158 w 10000"/>
                  <a:gd name="connsiteY32-634" fmla="*/ 7292 h 10000"/>
                  <a:gd name="connsiteX33-635" fmla="*/ 0 w 10000"/>
                  <a:gd name="connsiteY33-636" fmla="*/ 7708 h 10000"/>
                  <a:gd name="connsiteX34-637" fmla="*/ 318 w 10000"/>
                  <a:gd name="connsiteY34-638" fmla="*/ 7917 h 10000"/>
                  <a:gd name="connsiteX35-639" fmla="*/ 158 w 10000"/>
                  <a:gd name="connsiteY35-640" fmla="*/ 8125 h 10000"/>
                  <a:gd name="connsiteX36-641" fmla="*/ 158 w 10000"/>
                  <a:gd name="connsiteY36-642" fmla="*/ 9167 h 10000"/>
                  <a:gd name="connsiteX37-643" fmla="*/ 318 w 10000"/>
                  <a:gd name="connsiteY37-644" fmla="*/ 9375 h 10000"/>
                  <a:gd name="connsiteX38-645" fmla="*/ 318 w 10000"/>
                  <a:gd name="connsiteY38-646" fmla="*/ 10000 h 10000"/>
                  <a:gd name="connsiteX39-647" fmla="*/ 1111 w 10000"/>
                  <a:gd name="connsiteY39-648" fmla="*/ 10000 h 10000"/>
                  <a:gd name="connsiteX40-649" fmla="*/ 1111 w 10000"/>
                  <a:gd name="connsiteY40-650" fmla="*/ 9375 h 10000"/>
                  <a:gd name="connsiteX41-651" fmla="*/ 794 w 10000"/>
                  <a:gd name="connsiteY41-652" fmla="*/ 8958 h 10000"/>
                  <a:gd name="connsiteX42-653" fmla="*/ 952 w 10000"/>
                  <a:gd name="connsiteY42-654" fmla="*/ 8125 h 10000"/>
                  <a:gd name="connsiteX43-655" fmla="*/ 1587 w 10000"/>
                  <a:gd name="connsiteY43-656" fmla="*/ 7917 h 10000"/>
                  <a:gd name="connsiteX44-657" fmla="*/ 2063 w 10000"/>
                  <a:gd name="connsiteY44-658" fmla="*/ 7917 h 10000"/>
                  <a:gd name="connsiteX45-659" fmla="*/ 3016 w 10000"/>
                  <a:gd name="connsiteY45-660" fmla="*/ 7292 h 10000"/>
                  <a:gd name="connsiteX46-661" fmla="*/ 3651 w 10000"/>
                  <a:gd name="connsiteY46-662" fmla="*/ 7292 h 10000"/>
                  <a:gd name="connsiteX47-663" fmla="*/ 3810 w 10000"/>
                  <a:gd name="connsiteY47-664" fmla="*/ 7708 h 10000"/>
                  <a:gd name="connsiteX48-665" fmla="*/ 4127 w 10000"/>
                  <a:gd name="connsiteY48-666" fmla="*/ 6875 h 10000"/>
                  <a:gd name="connsiteX49-667" fmla="*/ 4762 w 10000"/>
                  <a:gd name="connsiteY49-668" fmla="*/ 6459 h 10000"/>
                  <a:gd name="connsiteX50-669" fmla="*/ 4921 w 10000"/>
                  <a:gd name="connsiteY50-670" fmla="*/ 5833 h 10000"/>
                  <a:gd name="connsiteX51-671" fmla="*/ 5238 w 10000"/>
                  <a:gd name="connsiteY51-672" fmla="*/ 6250 h 10000"/>
                  <a:gd name="connsiteX52-673" fmla="*/ 5397 w 10000"/>
                  <a:gd name="connsiteY52-674" fmla="*/ 6250 h 10000"/>
                  <a:gd name="connsiteX53-675" fmla="*/ 5238 w 10000"/>
                  <a:gd name="connsiteY53-676" fmla="*/ 5625 h 10000"/>
                  <a:gd name="connsiteX54-677" fmla="*/ 5238 w 10000"/>
                  <a:gd name="connsiteY54-678" fmla="*/ 4791 h 10000"/>
                  <a:gd name="connsiteX55-679" fmla="*/ 5556 w 10000"/>
                  <a:gd name="connsiteY55-680" fmla="*/ 5417 h 10000"/>
                  <a:gd name="connsiteX56-681" fmla="*/ 5714 w 10000"/>
                  <a:gd name="connsiteY56-682" fmla="*/ 6042 h 10000"/>
                  <a:gd name="connsiteX57-683" fmla="*/ 6666 w 10000"/>
                  <a:gd name="connsiteY57-684" fmla="*/ 6042 h 10000"/>
                  <a:gd name="connsiteX58-685" fmla="*/ 6350 w 10000"/>
                  <a:gd name="connsiteY58-686" fmla="*/ 5625 h 10000"/>
                  <a:gd name="connsiteX59-687" fmla="*/ 6666 w 10000"/>
                  <a:gd name="connsiteY59-688" fmla="*/ 5209 h 10000"/>
                  <a:gd name="connsiteX60-689" fmla="*/ 7143 w 10000"/>
                  <a:gd name="connsiteY60-690" fmla="*/ 5417 h 10000"/>
                  <a:gd name="connsiteX61-691" fmla="*/ 7461 w 10000"/>
                  <a:gd name="connsiteY61-692" fmla="*/ 5000 h 10000"/>
                  <a:gd name="connsiteX62-693" fmla="*/ 7778 w 10000"/>
                  <a:gd name="connsiteY62-694" fmla="*/ 5000 h 10000"/>
                  <a:gd name="connsiteX63-695" fmla="*/ 7778 w 10000"/>
                  <a:gd name="connsiteY63-696" fmla="*/ 5209 h 10000"/>
                  <a:gd name="connsiteX64-697" fmla="*/ 7937 w 10000"/>
                  <a:gd name="connsiteY64-698" fmla="*/ 5209 h 10000"/>
                  <a:gd name="connsiteX65-699" fmla="*/ 7937 w 10000"/>
                  <a:gd name="connsiteY65-700" fmla="*/ 4791 h 10000"/>
                  <a:gd name="connsiteX66-701" fmla="*/ 8413 w 10000"/>
                  <a:gd name="connsiteY66-702" fmla="*/ 5000 h 10000"/>
                  <a:gd name="connsiteX67-703" fmla="*/ 8889 w 10000"/>
                  <a:gd name="connsiteY67-704" fmla="*/ 4583 h 10000"/>
                  <a:gd name="connsiteX68-705" fmla="*/ 9366 w 10000"/>
                  <a:gd name="connsiteY68-706" fmla="*/ 4375 h 10000"/>
                  <a:gd name="connsiteX69-707" fmla="*/ 9524 w 10000"/>
                  <a:gd name="connsiteY69-708" fmla="*/ 3541 h 10000"/>
                  <a:gd name="connsiteX70-709" fmla="*/ 10000 w 10000"/>
                  <a:gd name="connsiteY70-710" fmla="*/ 3334 h 10000"/>
                  <a:gd name="connsiteX0-711" fmla="*/ 10000 w 10000"/>
                  <a:gd name="connsiteY0-712" fmla="*/ 3440 h 10106"/>
                  <a:gd name="connsiteX1-713" fmla="*/ 9842 w 10000"/>
                  <a:gd name="connsiteY1-714" fmla="*/ 2607 h 10106"/>
                  <a:gd name="connsiteX2-715" fmla="*/ 9366 w 10000"/>
                  <a:gd name="connsiteY2-716" fmla="*/ 1148 h 10106"/>
                  <a:gd name="connsiteX3-717" fmla="*/ 8413 w 10000"/>
                  <a:gd name="connsiteY3-718" fmla="*/ 1148 h 10106"/>
                  <a:gd name="connsiteX4-719" fmla="*/ 8141 w 10000"/>
                  <a:gd name="connsiteY4-720" fmla="*/ 762 h 10106"/>
                  <a:gd name="connsiteX5-721" fmla="*/ 7982 w 10000"/>
                  <a:gd name="connsiteY5-722" fmla="*/ 1530 h 10106"/>
                  <a:gd name="connsiteX6-723" fmla="*/ 7778 w 10000"/>
                  <a:gd name="connsiteY6-724" fmla="*/ 1565 h 10106"/>
                  <a:gd name="connsiteX7-725" fmla="*/ 7461 w 10000"/>
                  <a:gd name="connsiteY7-726" fmla="*/ 1148 h 10106"/>
                  <a:gd name="connsiteX8-727" fmla="*/ 6305 w 10000"/>
                  <a:gd name="connsiteY8-728" fmla="*/ 1719 h 10106"/>
                  <a:gd name="connsiteX9-729" fmla="*/ 6190 w 10000"/>
                  <a:gd name="connsiteY9-730" fmla="*/ 1565 h 10106"/>
                  <a:gd name="connsiteX10-731" fmla="*/ 6666 w 10000"/>
                  <a:gd name="connsiteY10-732" fmla="*/ 315 h 10106"/>
                  <a:gd name="connsiteX11-733" fmla="*/ 6190 w 10000"/>
                  <a:gd name="connsiteY11-734" fmla="*/ 106 h 10106"/>
                  <a:gd name="connsiteX12-735" fmla="*/ 5793 w 10000"/>
                  <a:gd name="connsiteY12-736" fmla="*/ 381 h 10106"/>
                  <a:gd name="connsiteX13-737" fmla="*/ 5499 w 10000"/>
                  <a:gd name="connsiteY13-738" fmla="*/ 0 h 10106"/>
                  <a:gd name="connsiteX14-739" fmla="*/ 5363 w 10000"/>
                  <a:gd name="connsiteY14-740" fmla="*/ 209 h 10106"/>
                  <a:gd name="connsiteX15-741" fmla="*/ 4263 w 10000"/>
                  <a:gd name="connsiteY15-742" fmla="*/ 209 h 10106"/>
                  <a:gd name="connsiteX16-743" fmla="*/ 4445 w 10000"/>
                  <a:gd name="connsiteY16-744" fmla="*/ 1148 h 10106"/>
                  <a:gd name="connsiteX17-745" fmla="*/ 4127 w 10000"/>
                  <a:gd name="connsiteY17-746" fmla="*/ 1148 h 10106"/>
                  <a:gd name="connsiteX18-747" fmla="*/ 3492 w 10000"/>
                  <a:gd name="connsiteY18-748" fmla="*/ 523 h 10106"/>
                  <a:gd name="connsiteX19-749" fmla="*/ 3334 w 10000"/>
                  <a:gd name="connsiteY19-750" fmla="*/ 731 h 10106"/>
                  <a:gd name="connsiteX20-751" fmla="*/ 3334 w 10000"/>
                  <a:gd name="connsiteY20-752" fmla="*/ 1356 h 10106"/>
                  <a:gd name="connsiteX21-753" fmla="*/ 2857 w 10000"/>
                  <a:gd name="connsiteY21-754" fmla="*/ 1356 h 10106"/>
                  <a:gd name="connsiteX22-755" fmla="*/ 2857 w 10000"/>
                  <a:gd name="connsiteY22-756" fmla="*/ 1981 h 10106"/>
                  <a:gd name="connsiteX23-757" fmla="*/ 3016 w 10000"/>
                  <a:gd name="connsiteY23-758" fmla="*/ 2398 h 10106"/>
                  <a:gd name="connsiteX24-759" fmla="*/ 2857 w 10000"/>
                  <a:gd name="connsiteY24-760" fmla="*/ 2607 h 10106"/>
                  <a:gd name="connsiteX25-761" fmla="*/ 2857 w 10000"/>
                  <a:gd name="connsiteY25-762" fmla="*/ 3023 h 10106"/>
                  <a:gd name="connsiteX26-763" fmla="*/ 2222 w 10000"/>
                  <a:gd name="connsiteY26-764" fmla="*/ 3856 h 10106"/>
                  <a:gd name="connsiteX27-765" fmla="*/ 2222 w 10000"/>
                  <a:gd name="connsiteY27-766" fmla="*/ 4481 h 10106"/>
                  <a:gd name="connsiteX28-767" fmla="*/ 2063 w 10000"/>
                  <a:gd name="connsiteY28-768" fmla="*/ 5315 h 10106"/>
                  <a:gd name="connsiteX29-769" fmla="*/ 1429 w 10000"/>
                  <a:gd name="connsiteY29-770" fmla="*/ 5939 h 10106"/>
                  <a:gd name="connsiteX30-771" fmla="*/ 952 w 10000"/>
                  <a:gd name="connsiteY30-772" fmla="*/ 6772 h 10106"/>
                  <a:gd name="connsiteX31-773" fmla="*/ 635 w 10000"/>
                  <a:gd name="connsiteY31-774" fmla="*/ 7189 h 10106"/>
                  <a:gd name="connsiteX32-775" fmla="*/ 158 w 10000"/>
                  <a:gd name="connsiteY32-776" fmla="*/ 7398 h 10106"/>
                  <a:gd name="connsiteX33-777" fmla="*/ 0 w 10000"/>
                  <a:gd name="connsiteY33-778" fmla="*/ 7814 h 10106"/>
                  <a:gd name="connsiteX34-779" fmla="*/ 318 w 10000"/>
                  <a:gd name="connsiteY34-780" fmla="*/ 8023 h 10106"/>
                  <a:gd name="connsiteX35-781" fmla="*/ 158 w 10000"/>
                  <a:gd name="connsiteY35-782" fmla="*/ 8231 h 10106"/>
                  <a:gd name="connsiteX36-783" fmla="*/ 158 w 10000"/>
                  <a:gd name="connsiteY36-784" fmla="*/ 9273 h 10106"/>
                  <a:gd name="connsiteX37-785" fmla="*/ 318 w 10000"/>
                  <a:gd name="connsiteY37-786" fmla="*/ 9481 h 10106"/>
                  <a:gd name="connsiteX38-787" fmla="*/ 318 w 10000"/>
                  <a:gd name="connsiteY38-788" fmla="*/ 10106 h 10106"/>
                  <a:gd name="connsiteX39-789" fmla="*/ 1111 w 10000"/>
                  <a:gd name="connsiteY39-790" fmla="*/ 10106 h 10106"/>
                  <a:gd name="connsiteX40-791" fmla="*/ 1111 w 10000"/>
                  <a:gd name="connsiteY40-792" fmla="*/ 9481 h 10106"/>
                  <a:gd name="connsiteX41-793" fmla="*/ 794 w 10000"/>
                  <a:gd name="connsiteY41-794" fmla="*/ 9064 h 10106"/>
                  <a:gd name="connsiteX42-795" fmla="*/ 952 w 10000"/>
                  <a:gd name="connsiteY42-796" fmla="*/ 8231 h 10106"/>
                  <a:gd name="connsiteX43-797" fmla="*/ 1587 w 10000"/>
                  <a:gd name="connsiteY43-798" fmla="*/ 8023 h 10106"/>
                  <a:gd name="connsiteX44-799" fmla="*/ 2063 w 10000"/>
                  <a:gd name="connsiteY44-800" fmla="*/ 8023 h 10106"/>
                  <a:gd name="connsiteX45-801" fmla="*/ 3016 w 10000"/>
                  <a:gd name="connsiteY45-802" fmla="*/ 7398 h 10106"/>
                  <a:gd name="connsiteX46-803" fmla="*/ 3651 w 10000"/>
                  <a:gd name="connsiteY46-804" fmla="*/ 7398 h 10106"/>
                  <a:gd name="connsiteX47-805" fmla="*/ 3810 w 10000"/>
                  <a:gd name="connsiteY47-806" fmla="*/ 7814 h 10106"/>
                  <a:gd name="connsiteX48-807" fmla="*/ 4127 w 10000"/>
                  <a:gd name="connsiteY48-808" fmla="*/ 6981 h 10106"/>
                  <a:gd name="connsiteX49-809" fmla="*/ 4762 w 10000"/>
                  <a:gd name="connsiteY49-810" fmla="*/ 6565 h 10106"/>
                  <a:gd name="connsiteX50-811" fmla="*/ 4921 w 10000"/>
                  <a:gd name="connsiteY50-812" fmla="*/ 5939 h 10106"/>
                  <a:gd name="connsiteX51-813" fmla="*/ 5238 w 10000"/>
                  <a:gd name="connsiteY51-814" fmla="*/ 6356 h 10106"/>
                  <a:gd name="connsiteX52-815" fmla="*/ 5397 w 10000"/>
                  <a:gd name="connsiteY52-816" fmla="*/ 6356 h 10106"/>
                  <a:gd name="connsiteX53-817" fmla="*/ 5238 w 10000"/>
                  <a:gd name="connsiteY53-818" fmla="*/ 5731 h 10106"/>
                  <a:gd name="connsiteX54-819" fmla="*/ 5238 w 10000"/>
                  <a:gd name="connsiteY54-820" fmla="*/ 4897 h 10106"/>
                  <a:gd name="connsiteX55-821" fmla="*/ 5556 w 10000"/>
                  <a:gd name="connsiteY55-822" fmla="*/ 5523 h 10106"/>
                  <a:gd name="connsiteX56-823" fmla="*/ 5714 w 10000"/>
                  <a:gd name="connsiteY56-824" fmla="*/ 6148 h 10106"/>
                  <a:gd name="connsiteX57-825" fmla="*/ 6666 w 10000"/>
                  <a:gd name="connsiteY57-826" fmla="*/ 6148 h 10106"/>
                  <a:gd name="connsiteX58-827" fmla="*/ 6350 w 10000"/>
                  <a:gd name="connsiteY58-828" fmla="*/ 5731 h 10106"/>
                  <a:gd name="connsiteX59-829" fmla="*/ 6666 w 10000"/>
                  <a:gd name="connsiteY59-830" fmla="*/ 5315 h 10106"/>
                  <a:gd name="connsiteX60-831" fmla="*/ 7143 w 10000"/>
                  <a:gd name="connsiteY60-832" fmla="*/ 5523 h 10106"/>
                  <a:gd name="connsiteX61-833" fmla="*/ 7461 w 10000"/>
                  <a:gd name="connsiteY61-834" fmla="*/ 5106 h 10106"/>
                  <a:gd name="connsiteX62-835" fmla="*/ 7778 w 10000"/>
                  <a:gd name="connsiteY62-836" fmla="*/ 5106 h 10106"/>
                  <a:gd name="connsiteX63-837" fmla="*/ 7778 w 10000"/>
                  <a:gd name="connsiteY63-838" fmla="*/ 5315 h 10106"/>
                  <a:gd name="connsiteX64-839" fmla="*/ 7937 w 10000"/>
                  <a:gd name="connsiteY64-840" fmla="*/ 5315 h 10106"/>
                  <a:gd name="connsiteX65-841" fmla="*/ 7937 w 10000"/>
                  <a:gd name="connsiteY65-842" fmla="*/ 4897 h 10106"/>
                  <a:gd name="connsiteX66-843" fmla="*/ 8413 w 10000"/>
                  <a:gd name="connsiteY66-844" fmla="*/ 5106 h 10106"/>
                  <a:gd name="connsiteX67-845" fmla="*/ 8889 w 10000"/>
                  <a:gd name="connsiteY67-846" fmla="*/ 4689 h 10106"/>
                  <a:gd name="connsiteX68-847" fmla="*/ 9366 w 10000"/>
                  <a:gd name="connsiteY68-848" fmla="*/ 4481 h 10106"/>
                  <a:gd name="connsiteX69-849" fmla="*/ 9524 w 10000"/>
                  <a:gd name="connsiteY69-850" fmla="*/ 3647 h 10106"/>
                  <a:gd name="connsiteX70-851" fmla="*/ 10000 w 10000"/>
                  <a:gd name="connsiteY70-852" fmla="*/ 3440 h 10106"/>
                  <a:gd name="connsiteX0-853" fmla="*/ 10000 w 10000"/>
                  <a:gd name="connsiteY0-854" fmla="*/ 3440 h 10106"/>
                  <a:gd name="connsiteX1-855" fmla="*/ 9842 w 10000"/>
                  <a:gd name="connsiteY1-856" fmla="*/ 2607 h 10106"/>
                  <a:gd name="connsiteX2-857" fmla="*/ 9366 w 10000"/>
                  <a:gd name="connsiteY2-858" fmla="*/ 1148 h 10106"/>
                  <a:gd name="connsiteX3-859" fmla="*/ 8413 w 10000"/>
                  <a:gd name="connsiteY3-860" fmla="*/ 1148 h 10106"/>
                  <a:gd name="connsiteX4-861" fmla="*/ 8141 w 10000"/>
                  <a:gd name="connsiteY4-862" fmla="*/ 762 h 10106"/>
                  <a:gd name="connsiteX5-863" fmla="*/ 7982 w 10000"/>
                  <a:gd name="connsiteY5-864" fmla="*/ 1530 h 10106"/>
                  <a:gd name="connsiteX6-865" fmla="*/ 7778 w 10000"/>
                  <a:gd name="connsiteY6-866" fmla="*/ 1565 h 10106"/>
                  <a:gd name="connsiteX7-867" fmla="*/ 7461 w 10000"/>
                  <a:gd name="connsiteY7-868" fmla="*/ 1148 h 10106"/>
                  <a:gd name="connsiteX8-869" fmla="*/ 6305 w 10000"/>
                  <a:gd name="connsiteY8-870" fmla="*/ 1719 h 10106"/>
                  <a:gd name="connsiteX9-871" fmla="*/ 6190 w 10000"/>
                  <a:gd name="connsiteY9-872" fmla="*/ 1565 h 10106"/>
                  <a:gd name="connsiteX10-873" fmla="*/ 6666 w 10000"/>
                  <a:gd name="connsiteY10-874" fmla="*/ 315 h 10106"/>
                  <a:gd name="connsiteX11-875" fmla="*/ 6190 w 10000"/>
                  <a:gd name="connsiteY11-876" fmla="*/ 106 h 10106"/>
                  <a:gd name="connsiteX12-877" fmla="*/ 5793 w 10000"/>
                  <a:gd name="connsiteY12-878" fmla="*/ 381 h 10106"/>
                  <a:gd name="connsiteX13-879" fmla="*/ 5499 w 10000"/>
                  <a:gd name="connsiteY13-880" fmla="*/ 0 h 10106"/>
                  <a:gd name="connsiteX14-881" fmla="*/ 5363 w 10000"/>
                  <a:gd name="connsiteY14-882" fmla="*/ 209 h 10106"/>
                  <a:gd name="connsiteX15-883" fmla="*/ 4263 w 10000"/>
                  <a:gd name="connsiteY15-884" fmla="*/ 209 h 10106"/>
                  <a:gd name="connsiteX16-885" fmla="*/ 4388 w 10000"/>
                  <a:gd name="connsiteY16-886" fmla="*/ 1006 h 10106"/>
                  <a:gd name="connsiteX17-887" fmla="*/ 4127 w 10000"/>
                  <a:gd name="connsiteY17-888" fmla="*/ 1148 h 10106"/>
                  <a:gd name="connsiteX18-889" fmla="*/ 3492 w 10000"/>
                  <a:gd name="connsiteY18-890" fmla="*/ 523 h 10106"/>
                  <a:gd name="connsiteX19-891" fmla="*/ 3334 w 10000"/>
                  <a:gd name="connsiteY19-892" fmla="*/ 731 h 10106"/>
                  <a:gd name="connsiteX20-893" fmla="*/ 3334 w 10000"/>
                  <a:gd name="connsiteY20-894" fmla="*/ 1356 h 10106"/>
                  <a:gd name="connsiteX21-895" fmla="*/ 2857 w 10000"/>
                  <a:gd name="connsiteY21-896" fmla="*/ 1356 h 10106"/>
                  <a:gd name="connsiteX22-897" fmla="*/ 2857 w 10000"/>
                  <a:gd name="connsiteY22-898" fmla="*/ 1981 h 10106"/>
                  <a:gd name="connsiteX23-899" fmla="*/ 3016 w 10000"/>
                  <a:gd name="connsiteY23-900" fmla="*/ 2398 h 10106"/>
                  <a:gd name="connsiteX24-901" fmla="*/ 2857 w 10000"/>
                  <a:gd name="connsiteY24-902" fmla="*/ 2607 h 10106"/>
                  <a:gd name="connsiteX25-903" fmla="*/ 2857 w 10000"/>
                  <a:gd name="connsiteY25-904" fmla="*/ 3023 h 10106"/>
                  <a:gd name="connsiteX26-905" fmla="*/ 2222 w 10000"/>
                  <a:gd name="connsiteY26-906" fmla="*/ 3856 h 10106"/>
                  <a:gd name="connsiteX27-907" fmla="*/ 2222 w 10000"/>
                  <a:gd name="connsiteY27-908" fmla="*/ 4481 h 10106"/>
                  <a:gd name="connsiteX28-909" fmla="*/ 2063 w 10000"/>
                  <a:gd name="connsiteY28-910" fmla="*/ 5315 h 10106"/>
                  <a:gd name="connsiteX29-911" fmla="*/ 1429 w 10000"/>
                  <a:gd name="connsiteY29-912" fmla="*/ 5939 h 10106"/>
                  <a:gd name="connsiteX30-913" fmla="*/ 952 w 10000"/>
                  <a:gd name="connsiteY30-914" fmla="*/ 6772 h 10106"/>
                  <a:gd name="connsiteX31-915" fmla="*/ 635 w 10000"/>
                  <a:gd name="connsiteY31-916" fmla="*/ 7189 h 10106"/>
                  <a:gd name="connsiteX32-917" fmla="*/ 158 w 10000"/>
                  <a:gd name="connsiteY32-918" fmla="*/ 7398 h 10106"/>
                  <a:gd name="connsiteX33-919" fmla="*/ 0 w 10000"/>
                  <a:gd name="connsiteY33-920" fmla="*/ 7814 h 10106"/>
                  <a:gd name="connsiteX34-921" fmla="*/ 318 w 10000"/>
                  <a:gd name="connsiteY34-922" fmla="*/ 8023 h 10106"/>
                  <a:gd name="connsiteX35-923" fmla="*/ 158 w 10000"/>
                  <a:gd name="connsiteY35-924" fmla="*/ 8231 h 10106"/>
                  <a:gd name="connsiteX36-925" fmla="*/ 158 w 10000"/>
                  <a:gd name="connsiteY36-926" fmla="*/ 9273 h 10106"/>
                  <a:gd name="connsiteX37-927" fmla="*/ 318 w 10000"/>
                  <a:gd name="connsiteY37-928" fmla="*/ 9481 h 10106"/>
                  <a:gd name="connsiteX38-929" fmla="*/ 318 w 10000"/>
                  <a:gd name="connsiteY38-930" fmla="*/ 10106 h 10106"/>
                  <a:gd name="connsiteX39-931" fmla="*/ 1111 w 10000"/>
                  <a:gd name="connsiteY39-932" fmla="*/ 10106 h 10106"/>
                  <a:gd name="connsiteX40-933" fmla="*/ 1111 w 10000"/>
                  <a:gd name="connsiteY40-934" fmla="*/ 9481 h 10106"/>
                  <a:gd name="connsiteX41-935" fmla="*/ 794 w 10000"/>
                  <a:gd name="connsiteY41-936" fmla="*/ 9064 h 10106"/>
                  <a:gd name="connsiteX42-937" fmla="*/ 952 w 10000"/>
                  <a:gd name="connsiteY42-938" fmla="*/ 8231 h 10106"/>
                  <a:gd name="connsiteX43-939" fmla="*/ 1587 w 10000"/>
                  <a:gd name="connsiteY43-940" fmla="*/ 8023 h 10106"/>
                  <a:gd name="connsiteX44-941" fmla="*/ 2063 w 10000"/>
                  <a:gd name="connsiteY44-942" fmla="*/ 8023 h 10106"/>
                  <a:gd name="connsiteX45-943" fmla="*/ 3016 w 10000"/>
                  <a:gd name="connsiteY45-944" fmla="*/ 7398 h 10106"/>
                  <a:gd name="connsiteX46-945" fmla="*/ 3651 w 10000"/>
                  <a:gd name="connsiteY46-946" fmla="*/ 7398 h 10106"/>
                  <a:gd name="connsiteX47-947" fmla="*/ 3810 w 10000"/>
                  <a:gd name="connsiteY47-948" fmla="*/ 7814 h 10106"/>
                  <a:gd name="connsiteX48-949" fmla="*/ 4127 w 10000"/>
                  <a:gd name="connsiteY48-950" fmla="*/ 6981 h 10106"/>
                  <a:gd name="connsiteX49-951" fmla="*/ 4762 w 10000"/>
                  <a:gd name="connsiteY49-952" fmla="*/ 6565 h 10106"/>
                  <a:gd name="connsiteX50-953" fmla="*/ 4921 w 10000"/>
                  <a:gd name="connsiteY50-954" fmla="*/ 5939 h 10106"/>
                  <a:gd name="connsiteX51-955" fmla="*/ 5238 w 10000"/>
                  <a:gd name="connsiteY51-956" fmla="*/ 6356 h 10106"/>
                  <a:gd name="connsiteX52-957" fmla="*/ 5397 w 10000"/>
                  <a:gd name="connsiteY52-958" fmla="*/ 6356 h 10106"/>
                  <a:gd name="connsiteX53-959" fmla="*/ 5238 w 10000"/>
                  <a:gd name="connsiteY53-960" fmla="*/ 5731 h 10106"/>
                  <a:gd name="connsiteX54-961" fmla="*/ 5238 w 10000"/>
                  <a:gd name="connsiteY54-962" fmla="*/ 4897 h 10106"/>
                  <a:gd name="connsiteX55-963" fmla="*/ 5556 w 10000"/>
                  <a:gd name="connsiteY55-964" fmla="*/ 5523 h 10106"/>
                  <a:gd name="connsiteX56-965" fmla="*/ 5714 w 10000"/>
                  <a:gd name="connsiteY56-966" fmla="*/ 6148 h 10106"/>
                  <a:gd name="connsiteX57-967" fmla="*/ 6666 w 10000"/>
                  <a:gd name="connsiteY57-968" fmla="*/ 6148 h 10106"/>
                  <a:gd name="connsiteX58-969" fmla="*/ 6350 w 10000"/>
                  <a:gd name="connsiteY58-970" fmla="*/ 5731 h 10106"/>
                  <a:gd name="connsiteX59-971" fmla="*/ 6666 w 10000"/>
                  <a:gd name="connsiteY59-972" fmla="*/ 5315 h 10106"/>
                  <a:gd name="connsiteX60-973" fmla="*/ 7143 w 10000"/>
                  <a:gd name="connsiteY60-974" fmla="*/ 5523 h 10106"/>
                  <a:gd name="connsiteX61-975" fmla="*/ 7461 w 10000"/>
                  <a:gd name="connsiteY61-976" fmla="*/ 5106 h 10106"/>
                  <a:gd name="connsiteX62-977" fmla="*/ 7778 w 10000"/>
                  <a:gd name="connsiteY62-978" fmla="*/ 5106 h 10106"/>
                  <a:gd name="connsiteX63-979" fmla="*/ 7778 w 10000"/>
                  <a:gd name="connsiteY63-980" fmla="*/ 5315 h 10106"/>
                  <a:gd name="connsiteX64-981" fmla="*/ 7937 w 10000"/>
                  <a:gd name="connsiteY64-982" fmla="*/ 5315 h 10106"/>
                  <a:gd name="connsiteX65-983" fmla="*/ 7937 w 10000"/>
                  <a:gd name="connsiteY65-984" fmla="*/ 4897 h 10106"/>
                  <a:gd name="connsiteX66-985" fmla="*/ 8413 w 10000"/>
                  <a:gd name="connsiteY66-986" fmla="*/ 5106 h 10106"/>
                  <a:gd name="connsiteX67-987" fmla="*/ 8889 w 10000"/>
                  <a:gd name="connsiteY67-988" fmla="*/ 4689 h 10106"/>
                  <a:gd name="connsiteX68-989" fmla="*/ 9366 w 10000"/>
                  <a:gd name="connsiteY68-990" fmla="*/ 4481 h 10106"/>
                  <a:gd name="connsiteX69-991" fmla="*/ 9524 w 10000"/>
                  <a:gd name="connsiteY69-992" fmla="*/ 3647 h 10106"/>
                  <a:gd name="connsiteX70-993" fmla="*/ 10000 w 10000"/>
                  <a:gd name="connsiteY70-994" fmla="*/ 3440 h 10106"/>
                  <a:gd name="connsiteX0-995" fmla="*/ 10000 w 10000"/>
                  <a:gd name="connsiteY0-996" fmla="*/ 3440 h 10106"/>
                  <a:gd name="connsiteX1-997" fmla="*/ 9842 w 10000"/>
                  <a:gd name="connsiteY1-998" fmla="*/ 2607 h 10106"/>
                  <a:gd name="connsiteX2-999" fmla="*/ 9366 w 10000"/>
                  <a:gd name="connsiteY2-1000" fmla="*/ 1148 h 10106"/>
                  <a:gd name="connsiteX3-1001" fmla="*/ 8413 w 10000"/>
                  <a:gd name="connsiteY3-1002" fmla="*/ 1148 h 10106"/>
                  <a:gd name="connsiteX4-1003" fmla="*/ 8141 w 10000"/>
                  <a:gd name="connsiteY4-1004" fmla="*/ 762 h 10106"/>
                  <a:gd name="connsiteX5-1005" fmla="*/ 7982 w 10000"/>
                  <a:gd name="connsiteY5-1006" fmla="*/ 1530 h 10106"/>
                  <a:gd name="connsiteX6-1007" fmla="*/ 7778 w 10000"/>
                  <a:gd name="connsiteY6-1008" fmla="*/ 1565 h 10106"/>
                  <a:gd name="connsiteX7-1009" fmla="*/ 7461 w 10000"/>
                  <a:gd name="connsiteY7-1010" fmla="*/ 1148 h 10106"/>
                  <a:gd name="connsiteX8-1011" fmla="*/ 6305 w 10000"/>
                  <a:gd name="connsiteY8-1012" fmla="*/ 1719 h 10106"/>
                  <a:gd name="connsiteX9-1013" fmla="*/ 6190 w 10000"/>
                  <a:gd name="connsiteY9-1014" fmla="*/ 1565 h 10106"/>
                  <a:gd name="connsiteX10-1015" fmla="*/ 6666 w 10000"/>
                  <a:gd name="connsiteY10-1016" fmla="*/ 315 h 10106"/>
                  <a:gd name="connsiteX11-1017" fmla="*/ 6190 w 10000"/>
                  <a:gd name="connsiteY11-1018" fmla="*/ 106 h 10106"/>
                  <a:gd name="connsiteX12-1019" fmla="*/ 5793 w 10000"/>
                  <a:gd name="connsiteY12-1020" fmla="*/ 381 h 10106"/>
                  <a:gd name="connsiteX13-1021" fmla="*/ 5499 w 10000"/>
                  <a:gd name="connsiteY13-1022" fmla="*/ 0 h 10106"/>
                  <a:gd name="connsiteX14-1023" fmla="*/ 5363 w 10000"/>
                  <a:gd name="connsiteY14-1024" fmla="*/ 209 h 10106"/>
                  <a:gd name="connsiteX15-1025" fmla="*/ 4263 w 10000"/>
                  <a:gd name="connsiteY15-1026" fmla="*/ 209 h 10106"/>
                  <a:gd name="connsiteX16-1027" fmla="*/ 4388 w 10000"/>
                  <a:gd name="connsiteY16-1028" fmla="*/ 1006 h 10106"/>
                  <a:gd name="connsiteX17-1029" fmla="*/ 4013 w 10000"/>
                  <a:gd name="connsiteY17-1030" fmla="*/ 989 h 10106"/>
                  <a:gd name="connsiteX18-1031" fmla="*/ 3492 w 10000"/>
                  <a:gd name="connsiteY18-1032" fmla="*/ 523 h 10106"/>
                  <a:gd name="connsiteX19-1033" fmla="*/ 3334 w 10000"/>
                  <a:gd name="connsiteY19-1034" fmla="*/ 731 h 10106"/>
                  <a:gd name="connsiteX20-1035" fmla="*/ 3334 w 10000"/>
                  <a:gd name="connsiteY20-1036" fmla="*/ 1356 h 10106"/>
                  <a:gd name="connsiteX21-1037" fmla="*/ 2857 w 10000"/>
                  <a:gd name="connsiteY21-1038" fmla="*/ 1356 h 10106"/>
                  <a:gd name="connsiteX22-1039" fmla="*/ 2857 w 10000"/>
                  <a:gd name="connsiteY22-1040" fmla="*/ 1981 h 10106"/>
                  <a:gd name="connsiteX23-1041" fmla="*/ 3016 w 10000"/>
                  <a:gd name="connsiteY23-1042" fmla="*/ 2398 h 10106"/>
                  <a:gd name="connsiteX24-1043" fmla="*/ 2857 w 10000"/>
                  <a:gd name="connsiteY24-1044" fmla="*/ 2607 h 10106"/>
                  <a:gd name="connsiteX25-1045" fmla="*/ 2857 w 10000"/>
                  <a:gd name="connsiteY25-1046" fmla="*/ 3023 h 10106"/>
                  <a:gd name="connsiteX26-1047" fmla="*/ 2222 w 10000"/>
                  <a:gd name="connsiteY26-1048" fmla="*/ 3856 h 10106"/>
                  <a:gd name="connsiteX27-1049" fmla="*/ 2222 w 10000"/>
                  <a:gd name="connsiteY27-1050" fmla="*/ 4481 h 10106"/>
                  <a:gd name="connsiteX28-1051" fmla="*/ 2063 w 10000"/>
                  <a:gd name="connsiteY28-1052" fmla="*/ 5315 h 10106"/>
                  <a:gd name="connsiteX29-1053" fmla="*/ 1429 w 10000"/>
                  <a:gd name="connsiteY29-1054" fmla="*/ 5939 h 10106"/>
                  <a:gd name="connsiteX30-1055" fmla="*/ 952 w 10000"/>
                  <a:gd name="connsiteY30-1056" fmla="*/ 6772 h 10106"/>
                  <a:gd name="connsiteX31-1057" fmla="*/ 635 w 10000"/>
                  <a:gd name="connsiteY31-1058" fmla="*/ 7189 h 10106"/>
                  <a:gd name="connsiteX32-1059" fmla="*/ 158 w 10000"/>
                  <a:gd name="connsiteY32-1060" fmla="*/ 7398 h 10106"/>
                  <a:gd name="connsiteX33-1061" fmla="*/ 0 w 10000"/>
                  <a:gd name="connsiteY33-1062" fmla="*/ 7814 h 10106"/>
                  <a:gd name="connsiteX34-1063" fmla="*/ 318 w 10000"/>
                  <a:gd name="connsiteY34-1064" fmla="*/ 8023 h 10106"/>
                  <a:gd name="connsiteX35-1065" fmla="*/ 158 w 10000"/>
                  <a:gd name="connsiteY35-1066" fmla="*/ 8231 h 10106"/>
                  <a:gd name="connsiteX36-1067" fmla="*/ 158 w 10000"/>
                  <a:gd name="connsiteY36-1068" fmla="*/ 9273 h 10106"/>
                  <a:gd name="connsiteX37-1069" fmla="*/ 318 w 10000"/>
                  <a:gd name="connsiteY37-1070" fmla="*/ 9481 h 10106"/>
                  <a:gd name="connsiteX38-1071" fmla="*/ 318 w 10000"/>
                  <a:gd name="connsiteY38-1072" fmla="*/ 10106 h 10106"/>
                  <a:gd name="connsiteX39-1073" fmla="*/ 1111 w 10000"/>
                  <a:gd name="connsiteY39-1074" fmla="*/ 10106 h 10106"/>
                  <a:gd name="connsiteX40-1075" fmla="*/ 1111 w 10000"/>
                  <a:gd name="connsiteY40-1076" fmla="*/ 9481 h 10106"/>
                  <a:gd name="connsiteX41-1077" fmla="*/ 794 w 10000"/>
                  <a:gd name="connsiteY41-1078" fmla="*/ 9064 h 10106"/>
                  <a:gd name="connsiteX42-1079" fmla="*/ 952 w 10000"/>
                  <a:gd name="connsiteY42-1080" fmla="*/ 8231 h 10106"/>
                  <a:gd name="connsiteX43-1081" fmla="*/ 1587 w 10000"/>
                  <a:gd name="connsiteY43-1082" fmla="*/ 8023 h 10106"/>
                  <a:gd name="connsiteX44-1083" fmla="*/ 2063 w 10000"/>
                  <a:gd name="connsiteY44-1084" fmla="*/ 8023 h 10106"/>
                  <a:gd name="connsiteX45-1085" fmla="*/ 3016 w 10000"/>
                  <a:gd name="connsiteY45-1086" fmla="*/ 7398 h 10106"/>
                  <a:gd name="connsiteX46-1087" fmla="*/ 3651 w 10000"/>
                  <a:gd name="connsiteY46-1088" fmla="*/ 7398 h 10106"/>
                  <a:gd name="connsiteX47-1089" fmla="*/ 3810 w 10000"/>
                  <a:gd name="connsiteY47-1090" fmla="*/ 7814 h 10106"/>
                  <a:gd name="connsiteX48-1091" fmla="*/ 4127 w 10000"/>
                  <a:gd name="connsiteY48-1092" fmla="*/ 6981 h 10106"/>
                  <a:gd name="connsiteX49-1093" fmla="*/ 4762 w 10000"/>
                  <a:gd name="connsiteY49-1094" fmla="*/ 6565 h 10106"/>
                  <a:gd name="connsiteX50-1095" fmla="*/ 4921 w 10000"/>
                  <a:gd name="connsiteY50-1096" fmla="*/ 5939 h 10106"/>
                  <a:gd name="connsiteX51-1097" fmla="*/ 5238 w 10000"/>
                  <a:gd name="connsiteY51-1098" fmla="*/ 6356 h 10106"/>
                  <a:gd name="connsiteX52-1099" fmla="*/ 5397 w 10000"/>
                  <a:gd name="connsiteY52-1100" fmla="*/ 6356 h 10106"/>
                  <a:gd name="connsiteX53-1101" fmla="*/ 5238 w 10000"/>
                  <a:gd name="connsiteY53-1102" fmla="*/ 5731 h 10106"/>
                  <a:gd name="connsiteX54-1103" fmla="*/ 5238 w 10000"/>
                  <a:gd name="connsiteY54-1104" fmla="*/ 4897 h 10106"/>
                  <a:gd name="connsiteX55-1105" fmla="*/ 5556 w 10000"/>
                  <a:gd name="connsiteY55-1106" fmla="*/ 5523 h 10106"/>
                  <a:gd name="connsiteX56-1107" fmla="*/ 5714 w 10000"/>
                  <a:gd name="connsiteY56-1108" fmla="*/ 6148 h 10106"/>
                  <a:gd name="connsiteX57-1109" fmla="*/ 6666 w 10000"/>
                  <a:gd name="connsiteY57-1110" fmla="*/ 6148 h 10106"/>
                  <a:gd name="connsiteX58-1111" fmla="*/ 6350 w 10000"/>
                  <a:gd name="connsiteY58-1112" fmla="*/ 5731 h 10106"/>
                  <a:gd name="connsiteX59-1113" fmla="*/ 6666 w 10000"/>
                  <a:gd name="connsiteY59-1114" fmla="*/ 5315 h 10106"/>
                  <a:gd name="connsiteX60-1115" fmla="*/ 7143 w 10000"/>
                  <a:gd name="connsiteY60-1116" fmla="*/ 5523 h 10106"/>
                  <a:gd name="connsiteX61-1117" fmla="*/ 7461 w 10000"/>
                  <a:gd name="connsiteY61-1118" fmla="*/ 5106 h 10106"/>
                  <a:gd name="connsiteX62-1119" fmla="*/ 7778 w 10000"/>
                  <a:gd name="connsiteY62-1120" fmla="*/ 5106 h 10106"/>
                  <a:gd name="connsiteX63-1121" fmla="*/ 7778 w 10000"/>
                  <a:gd name="connsiteY63-1122" fmla="*/ 5315 h 10106"/>
                  <a:gd name="connsiteX64-1123" fmla="*/ 7937 w 10000"/>
                  <a:gd name="connsiteY64-1124" fmla="*/ 5315 h 10106"/>
                  <a:gd name="connsiteX65-1125" fmla="*/ 7937 w 10000"/>
                  <a:gd name="connsiteY65-1126" fmla="*/ 4897 h 10106"/>
                  <a:gd name="connsiteX66-1127" fmla="*/ 8413 w 10000"/>
                  <a:gd name="connsiteY66-1128" fmla="*/ 5106 h 10106"/>
                  <a:gd name="connsiteX67-1129" fmla="*/ 8889 w 10000"/>
                  <a:gd name="connsiteY67-1130" fmla="*/ 4689 h 10106"/>
                  <a:gd name="connsiteX68-1131" fmla="*/ 9366 w 10000"/>
                  <a:gd name="connsiteY68-1132" fmla="*/ 4481 h 10106"/>
                  <a:gd name="connsiteX69-1133" fmla="*/ 9524 w 10000"/>
                  <a:gd name="connsiteY69-1134" fmla="*/ 3647 h 10106"/>
                  <a:gd name="connsiteX70-1135" fmla="*/ 10000 w 10000"/>
                  <a:gd name="connsiteY70-1136" fmla="*/ 3440 h 10106"/>
                  <a:gd name="connsiteX0-1137" fmla="*/ 10000 w 10000"/>
                  <a:gd name="connsiteY0-1138" fmla="*/ 3440 h 10106"/>
                  <a:gd name="connsiteX1-1139" fmla="*/ 9842 w 10000"/>
                  <a:gd name="connsiteY1-1140" fmla="*/ 2607 h 10106"/>
                  <a:gd name="connsiteX2-1141" fmla="*/ 9366 w 10000"/>
                  <a:gd name="connsiteY2-1142" fmla="*/ 1148 h 10106"/>
                  <a:gd name="connsiteX3-1143" fmla="*/ 8413 w 10000"/>
                  <a:gd name="connsiteY3-1144" fmla="*/ 1148 h 10106"/>
                  <a:gd name="connsiteX4-1145" fmla="*/ 8141 w 10000"/>
                  <a:gd name="connsiteY4-1146" fmla="*/ 762 h 10106"/>
                  <a:gd name="connsiteX5-1147" fmla="*/ 7982 w 10000"/>
                  <a:gd name="connsiteY5-1148" fmla="*/ 1530 h 10106"/>
                  <a:gd name="connsiteX6-1149" fmla="*/ 7778 w 10000"/>
                  <a:gd name="connsiteY6-1150" fmla="*/ 1565 h 10106"/>
                  <a:gd name="connsiteX7-1151" fmla="*/ 7461 w 10000"/>
                  <a:gd name="connsiteY7-1152" fmla="*/ 1148 h 10106"/>
                  <a:gd name="connsiteX8-1153" fmla="*/ 6305 w 10000"/>
                  <a:gd name="connsiteY8-1154" fmla="*/ 1719 h 10106"/>
                  <a:gd name="connsiteX9-1155" fmla="*/ 6190 w 10000"/>
                  <a:gd name="connsiteY9-1156" fmla="*/ 1565 h 10106"/>
                  <a:gd name="connsiteX10-1157" fmla="*/ 6666 w 10000"/>
                  <a:gd name="connsiteY10-1158" fmla="*/ 315 h 10106"/>
                  <a:gd name="connsiteX11-1159" fmla="*/ 6190 w 10000"/>
                  <a:gd name="connsiteY11-1160" fmla="*/ 106 h 10106"/>
                  <a:gd name="connsiteX12-1161" fmla="*/ 5793 w 10000"/>
                  <a:gd name="connsiteY12-1162" fmla="*/ 381 h 10106"/>
                  <a:gd name="connsiteX13-1163" fmla="*/ 5499 w 10000"/>
                  <a:gd name="connsiteY13-1164" fmla="*/ 0 h 10106"/>
                  <a:gd name="connsiteX14-1165" fmla="*/ 5363 w 10000"/>
                  <a:gd name="connsiteY14-1166" fmla="*/ 209 h 10106"/>
                  <a:gd name="connsiteX15-1167" fmla="*/ 4263 w 10000"/>
                  <a:gd name="connsiteY15-1168" fmla="*/ 209 h 10106"/>
                  <a:gd name="connsiteX16-1169" fmla="*/ 4388 w 10000"/>
                  <a:gd name="connsiteY16-1170" fmla="*/ 1006 h 10106"/>
                  <a:gd name="connsiteX17-1171" fmla="*/ 4013 w 10000"/>
                  <a:gd name="connsiteY17-1172" fmla="*/ 989 h 10106"/>
                  <a:gd name="connsiteX18-1173" fmla="*/ 3481 w 10000"/>
                  <a:gd name="connsiteY18-1174" fmla="*/ 417 h 10106"/>
                  <a:gd name="connsiteX19-1175" fmla="*/ 3334 w 10000"/>
                  <a:gd name="connsiteY19-1176" fmla="*/ 731 h 10106"/>
                  <a:gd name="connsiteX20-1177" fmla="*/ 3334 w 10000"/>
                  <a:gd name="connsiteY20-1178" fmla="*/ 1356 h 10106"/>
                  <a:gd name="connsiteX21-1179" fmla="*/ 2857 w 10000"/>
                  <a:gd name="connsiteY21-1180" fmla="*/ 1356 h 10106"/>
                  <a:gd name="connsiteX22-1181" fmla="*/ 2857 w 10000"/>
                  <a:gd name="connsiteY22-1182" fmla="*/ 1981 h 10106"/>
                  <a:gd name="connsiteX23-1183" fmla="*/ 3016 w 10000"/>
                  <a:gd name="connsiteY23-1184" fmla="*/ 2398 h 10106"/>
                  <a:gd name="connsiteX24-1185" fmla="*/ 2857 w 10000"/>
                  <a:gd name="connsiteY24-1186" fmla="*/ 2607 h 10106"/>
                  <a:gd name="connsiteX25-1187" fmla="*/ 2857 w 10000"/>
                  <a:gd name="connsiteY25-1188" fmla="*/ 3023 h 10106"/>
                  <a:gd name="connsiteX26-1189" fmla="*/ 2222 w 10000"/>
                  <a:gd name="connsiteY26-1190" fmla="*/ 3856 h 10106"/>
                  <a:gd name="connsiteX27-1191" fmla="*/ 2222 w 10000"/>
                  <a:gd name="connsiteY27-1192" fmla="*/ 4481 h 10106"/>
                  <a:gd name="connsiteX28-1193" fmla="*/ 2063 w 10000"/>
                  <a:gd name="connsiteY28-1194" fmla="*/ 5315 h 10106"/>
                  <a:gd name="connsiteX29-1195" fmla="*/ 1429 w 10000"/>
                  <a:gd name="connsiteY29-1196" fmla="*/ 5939 h 10106"/>
                  <a:gd name="connsiteX30-1197" fmla="*/ 952 w 10000"/>
                  <a:gd name="connsiteY30-1198" fmla="*/ 6772 h 10106"/>
                  <a:gd name="connsiteX31-1199" fmla="*/ 635 w 10000"/>
                  <a:gd name="connsiteY31-1200" fmla="*/ 7189 h 10106"/>
                  <a:gd name="connsiteX32-1201" fmla="*/ 158 w 10000"/>
                  <a:gd name="connsiteY32-1202" fmla="*/ 7398 h 10106"/>
                  <a:gd name="connsiteX33-1203" fmla="*/ 0 w 10000"/>
                  <a:gd name="connsiteY33-1204" fmla="*/ 7814 h 10106"/>
                  <a:gd name="connsiteX34-1205" fmla="*/ 318 w 10000"/>
                  <a:gd name="connsiteY34-1206" fmla="*/ 8023 h 10106"/>
                  <a:gd name="connsiteX35-1207" fmla="*/ 158 w 10000"/>
                  <a:gd name="connsiteY35-1208" fmla="*/ 8231 h 10106"/>
                  <a:gd name="connsiteX36-1209" fmla="*/ 158 w 10000"/>
                  <a:gd name="connsiteY36-1210" fmla="*/ 9273 h 10106"/>
                  <a:gd name="connsiteX37-1211" fmla="*/ 318 w 10000"/>
                  <a:gd name="connsiteY37-1212" fmla="*/ 9481 h 10106"/>
                  <a:gd name="connsiteX38-1213" fmla="*/ 318 w 10000"/>
                  <a:gd name="connsiteY38-1214" fmla="*/ 10106 h 10106"/>
                  <a:gd name="connsiteX39-1215" fmla="*/ 1111 w 10000"/>
                  <a:gd name="connsiteY39-1216" fmla="*/ 10106 h 10106"/>
                  <a:gd name="connsiteX40-1217" fmla="*/ 1111 w 10000"/>
                  <a:gd name="connsiteY40-1218" fmla="*/ 9481 h 10106"/>
                  <a:gd name="connsiteX41-1219" fmla="*/ 794 w 10000"/>
                  <a:gd name="connsiteY41-1220" fmla="*/ 9064 h 10106"/>
                  <a:gd name="connsiteX42-1221" fmla="*/ 952 w 10000"/>
                  <a:gd name="connsiteY42-1222" fmla="*/ 8231 h 10106"/>
                  <a:gd name="connsiteX43-1223" fmla="*/ 1587 w 10000"/>
                  <a:gd name="connsiteY43-1224" fmla="*/ 8023 h 10106"/>
                  <a:gd name="connsiteX44-1225" fmla="*/ 2063 w 10000"/>
                  <a:gd name="connsiteY44-1226" fmla="*/ 8023 h 10106"/>
                  <a:gd name="connsiteX45-1227" fmla="*/ 3016 w 10000"/>
                  <a:gd name="connsiteY45-1228" fmla="*/ 7398 h 10106"/>
                  <a:gd name="connsiteX46-1229" fmla="*/ 3651 w 10000"/>
                  <a:gd name="connsiteY46-1230" fmla="*/ 7398 h 10106"/>
                  <a:gd name="connsiteX47-1231" fmla="*/ 3810 w 10000"/>
                  <a:gd name="connsiteY47-1232" fmla="*/ 7814 h 10106"/>
                  <a:gd name="connsiteX48-1233" fmla="*/ 4127 w 10000"/>
                  <a:gd name="connsiteY48-1234" fmla="*/ 6981 h 10106"/>
                  <a:gd name="connsiteX49-1235" fmla="*/ 4762 w 10000"/>
                  <a:gd name="connsiteY49-1236" fmla="*/ 6565 h 10106"/>
                  <a:gd name="connsiteX50-1237" fmla="*/ 4921 w 10000"/>
                  <a:gd name="connsiteY50-1238" fmla="*/ 5939 h 10106"/>
                  <a:gd name="connsiteX51-1239" fmla="*/ 5238 w 10000"/>
                  <a:gd name="connsiteY51-1240" fmla="*/ 6356 h 10106"/>
                  <a:gd name="connsiteX52-1241" fmla="*/ 5397 w 10000"/>
                  <a:gd name="connsiteY52-1242" fmla="*/ 6356 h 10106"/>
                  <a:gd name="connsiteX53-1243" fmla="*/ 5238 w 10000"/>
                  <a:gd name="connsiteY53-1244" fmla="*/ 5731 h 10106"/>
                  <a:gd name="connsiteX54-1245" fmla="*/ 5238 w 10000"/>
                  <a:gd name="connsiteY54-1246" fmla="*/ 4897 h 10106"/>
                  <a:gd name="connsiteX55-1247" fmla="*/ 5556 w 10000"/>
                  <a:gd name="connsiteY55-1248" fmla="*/ 5523 h 10106"/>
                  <a:gd name="connsiteX56-1249" fmla="*/ 5714 w 10000"/>
                  <a:gd name="connsiteY56-1250" fmla="*/ 6148 h 10106"/>
                  <a:gd name="connsiteX57-1251" fmla="*/ 6666 w 10000"/>
                  <a:gd name="connsiteY57-1252" fmla="*/ 6148 h 10106"/>
                  <a:gd name="connsiteX58-1253" fmla="*/ 6350 w 10000"/>
                  <a:gd name="connsiteY58-1254" fmla="*/ 5731 h 10106"/>
                  <a:gd name="connsiteX59-1255" fmla="*/ 6666 w 10000"/>
                  <a:gd name="connsiteY59-1256" fmla="*/ 5315 h 10106"/>
                  <a:gd name="connsiteX60-1257" fmla="*/ 7143 w 10000"/>
                  <a:gd name="connsiteY60-1258" fmla="*/ 5523 h 10106"/>
                  <a:gd name="connsiteX61-1259" fmla="*/ 7461 w 10000"/>
                  <a:gd name="connsiteY61-1260" fmla="*/ 5106 h 10106"/>
                  <a:gd name="connsiteX62-1261" fmla="*/ 7778 w 10000"/>
                  <a:gd name="connsiteY62-1262" fmla="*/ 5106 h 10106"/>
                  <a:gd name="connsiteX63-1263" fmla="*/ 7778 w 10000"/>
                  <a:gd name="connsiteY63-1264" fmla="*/ 5315 h 10106"/>
                  <a:gd name="connsiteX64-1265" fmla="*/ 7937 w 10000"/>
                  <a:gd name="connsiteY64-1266" fmla="*/ 5315 h 10106"/>
                  <a:gd name="connsiteX65-1267" fmla="*/ 7937 w 10000"/>
                  <a:gd name="connsiteY65-1268" fmla="*/ 4897 h 10106"/>
                  <a:gd name="connsiteX66-1269" fmla="*/ 8413 w 10000"/>
                  <a:gd name="connsiteY66-1270" fmla="*/ 5106 h 10106"/>
                  <a:gd name="connsiteX67-1271" fmla="*/ 8889 w 10000"/>
                  <a:gd name="connsiteY67-1272" fmla="*/ 4689 h 10106"/>
                  <a:gd name="connsiteX68-1273" fmla="*/ 9366 w 10000"/>
                  <a:gd name="connsiteY68-1274" fmla="*/ 4481 h 10106"/>
                  <a:gd name="connsiteX69-1275" fmla="*/ 9524 w 10000"/>
                  <a:gd name="connsiteY69-1276" fmla="*/ 3647 h 10106"/>
                  <a:gd name="connsiteX70-1277" fmla="*/ 10000 w 10000"/>
                  <a:gd name="connsiteY70-1278" fmla="*/ 3440 h 10106"/>
                  <a:gd name="connsiteX0-1279" fmla="*/ 10000 w 10000"/>
                  <a:gd name="connsiteY0-1280" fmla="*/ 3440 h 10106"/>
                  <a:gd name="connsiteX1-1281" fmla="*/ 9842 w 10000"/>
                  <a:gd name="connsiteY1-1282" fmla="*/ 2607 h 10106"/>
                  <a:gd name="connsiteX2-1283" fmla="*/ 9366 w 10000"/>
                  <a:gd name="connsiteY2-1284" fmla="*/ 1148 h 10106"/>
                  <a:gd name="connsiteX3-1285" fmla="*/ 8413 w 10000"/>
                  <a:gd name="connsiteY3-1286" fmla="*/ 1148 h 10106"/>
                  <a:gd name="connsiteX4-1287" fmla="*/ 8141 w 10000"/>
                  <a:gd name="connsiteY4-1288" fmla="*/ 762 h 10106"/>
                  <a:gd name="connsiteX5-1289" fmla="*/ 7982 w 10000"/>
                  <a:gd name="connsiteY5-1290" fmla="*/ 1530 h 10106"/>
                  <a:gd name="connsiteX6-1291" fmla="*/ 7778 w 10000"/>
                  <a:gd name="connsiteY6-1292" fmla="*/ 1565 h 10106"/>
                  <a:gd name="connsiteX7-1293" fmla="*/ 7461 w 10000"/>
                  <a:gd name="connsiteY7-1294" fmla="*/ 1148 h 10106"/>
                  <a:gd name="connsiteX8-1295" fmla="*/ 6305 w 10000"/>
                  <a:gd name="connsiteY8-1296" fmla="*/ 1719 h 10106"/>
                  <a:gd name="connsiteX9-1297" fmla="*/ 6190 w 10000"/>
                  <a:gd name="connsiteY9-1298" fmla="*/ 1565 h 10106"/>
                  <a:gd name="connsiteX10-1299" fmla="*/ 6666 w 10000"/>
                  <a:gd name="connsiteY10-1300" fmla="*/ 315 h 10106"/>
                  <a:gd name="connsiteX11-1301" fmla="*/ 6190 w 10000"/>
                  <a:gd name="connsiteY11-1302" fmla="*/ 106 h 10106"/>
                  <a:gd name="connsiteX12-1303" fmla="*/ 5793 w 10000"/>
                  <a:gd name="connsiteY12-1304" fmla="*/ 381 h 10106"/>
                  <a:gd name="connsiteX13-1305" fmla="*/ 5499 w 10000"/>
                  <a:gd name="connsiteY13-1306" fmla="*/ 0 h 10106"/>
                  <a:gd name="connsiteX14-1307" fmla="*/ 5363 w 10000"/>
                  <a:gd name="connsiteY14-1308" fmla="*/ 209 h 10106"/>
                  <a:gd name="connsiteX15-1309" fmla="*/ 4263 w 10000"/>
                  <a:gd name="connsiteY15-1310" fmla="*/ 209 h 10106"/>
                  <a:gd name="connsiteX16-1311" fmla="*/ 4388 w 10000"/>
                  <a:gd name="connsiteY16-1312" fmla="*/ 1006 h 10106"/>
                  <a:gd name="connsiteX17-1313" fmla="*/ 4013 w 10000"/>
                  <a:gd name="connsiteY17-1314" fmla="*/ 989 h 10106"/>
                  <a:gd name="connsiteX18-1315" fmla="*/ 3481 w 10000"/>
                  <a:gd name="connsiteY18-1316" fmla="*/ 417 h 10106"/>
                  <a:gd name="connsiteX19-1317" fmla="*/ 3334 w 10000"/>
                  <a:gd name="connsiteY19-1318" fmla="*/ 731 h 10106"/>
                  <a:gd name="connsiteX20-1319" fmla="*/ 3072 w 10000"/>
                  <a:gd name="connsiteY20-1320" fmla="*/ 1232 h 10106"/>
                  <a:gd name="connsiteX21-1321" fmla="*/ 2857 w 10000"/>
                  <a:gd name="connsiteY21-1322" fmla="*/ 1356 h 10106"/>
                  <a:gd name="connsiteX22-1323" fmla="*/ 2857 w 10000"/>
                  <a:gd name="connsiteY22-1324" fmla="*/ 1981 h 10106"/>
                  <a:gd name="connsiteX23-1325" fmla="*/ 3016 w 10000"/>
                  <a:gd name="connsiteY23-1326" fmla="*/ 2398 h 10106"/>
                  <a:gd name="connsiteX24-1327" fmla="*/ 2857 w 10000"/>
                  <a:gd name="connsiteY24-1328" fmla="*/ 2607 h 10106"/>
                  <a:gd name="connsiteX25-1329" fmla="*/ 2857 w 10000"/>
                  <a:gd name="connsiteY25-1330" fmla="*/ 3023 h 10106"/>
                  <a:gd name="connsiteX26-1331" fmla="*/ 2222 w 10000"/>
                  <a:gd name="connsiteY26-1332" fmla="*/ 3856 h 10106"/>
                  <a:gd name="connsiteX27-1333" fmla="*/ 2222 w 10000"/>
                  <a:gd name="connsiteY27-1334" fmla="*/ 4481 h 10106"/>
                  <a:gd name="connsiteX28-1335" fmla="*/ 2063 w 10000"/>
                  <a:gd name="connsiteY28-1336" fmla="*/ 5315 h 10106"/>
                  <a:gd name="connsiteX29-1337" fmla="*/ 1429 w 10000"/>
                  <a:gd name="connsiteY29-1338" fmla="*/ 5939 h 10106"/>
                  <a:gd name="connsiteX30-1339" fmla="*/ 952 w 10000"/>
                  <a:gd name="connsiteY30-1340" fmla="*/ 6772 h 10106"/>
                  <a:gd name="connsiteX31-1341" fmla="*/ 635 w 10000"/>
                  <a:gd name="connsiteY31-1342" fmla="*/ 7189 h 10106"/>
                  <a:gd name="connsiteX32-1343" fmla="*/ 158 w 10000"/>
                  <a:gd name="connsiteY32-1344" fmla="*/ 7398 h 10106"/>
                  <a:gd name="connsiteX33-1345" fmla="*/ 0 w 10000"/>
                  <a:gd name="connsiteY33-1346" fmla="*/ 7814 h 10106"/>
                  <a:gd name="connsiteX34-1347" fmla="*/ 318 w 10000"/>
                  <a:gd name="connsiteY34-1348" fmla="*/ 8023 h 10106"/>
                  <a:gd name="connsiteX35-1349" fmla="*/ 158 w 10000"/>
                  <a:gd name="connsiteY35-1350" fmla="*/ 8231 h 10106"/>
                  <a:gd name="connsiteX36-1351" fmla="*/ 158 w 10000"/>
                  <a:gd name="connsiteY36-1352" fmla="*/ 9273 h 10106"/>
                  <a:gd name="connsiteX37-1353" fmla="*/ 318 w 10000"/>
                  <a:gd name="connsiteY37-1354" fmla="*/ 9481 h 10106"/>
                  <a:gd name="connsiteX38-1355" fmla="*/ 318 w 10000"/>
                  <a:gd name="connsiteY38-1356" fmla="*/ 10106 h 10106"/>
                  <a:gd name="connsiteX39-1357" fmla="*/ 1111 w 10000"/>
                  <a:gd name="connsiteY39-1358" fmla="*/ 10106 h 10106"/>
                  <a:gd name="connsiteX40-1359" fmla="*/ 1111 w 10000"/>
                  <a:gd name="connsiteY40-1360" fmla="*/ 9481 h 10106"/>
                  <a:gd name="connsiteX41-1361" fmla="*/ 794 w 10000"/>
                  <a:gd name="connsiteY41-1362" fmla="*/ 9064 h 10106"/>
                  <a:gd name="connsiteX42-1363" fmla="*/ 952 w 10000"/>
                  <a:gd name="connsiteY42-1364" fmla="*/ 8231 h 10106"/>
                  <a:gd name="connsiteX43-1365" fmla="*/ 1587 w 10000"/>
                  <a:gd name="connsiteY43-1366" fmla="*/ 8023 h 10106"/>
                  <a:gd name="connsiteX44-1367" fmla="*/ 2063 w 10000"/>
                  <a:gd name="connsiteY44-1368" fmla="*/ 8023 h 10106"/>
                  <a:gd name="connsiteX45-1369" fmla="*/ 3016 w 10000"/>
                  <a:gd name="connsiteY45-1370" fmla="*/ 7398 h 10106"/>
                  <a:gd name="connsiteX46-1371" fmla="*/ 3651 w 10000"/>
                  <a:gd name="connsiteY46-1372" fmla="*/ 7398 h 10106"/>
                  <a:gd name="connsiteX47-1373" fmla="*/ 3810 w 10000"/>
                  <a:gd name="connsiteY47-1374" fmla="*/ 7814 h 10106"/>
                  <a:gd name="connsiteX48-1375" fmla="*/ 4127 w 10000"/>
                  <a:gd name="connsiteY48-1376" fmla="*/ 6981 h 10106"/>
                  <a:gd name="connsiteX49-1377" fmla="*/ 4762 w 10000"/>
                  <a:gd name="connsiteY49-1378" fmla="*/ 6565 h 10106"/>
                  <a:gd name="connsiteX50-1379" fmla="*/ 4921 w 10000"/>
                  <a:gd name="connsiteY50-1380" fmla="*/ 5939 h 10106"/>
                  <a:gd name="connsiteX51-1381" fmla="*/ 5238 w 10000"/>
                  <a:gd name="connsiteY51-1382" fmla="*/ 6356 h 10106"/>
                  <a:gd name="connsiteX52-1383" fmla="*/ 5397 w 10000"/>
                  <a:gd name="connsiteY52-1384" fmla="*/ 6356 h 10106"/>
                  <a:gd name="connsiteX53-1385" fmla="*/ 5238 w 10000"/>
                  <a:gd name="connsiteY53-1386" fmla="*/ 5731 h 10106"/>
                  <a:gd name="connsiteX54-1387" fmla="*/ 5238 w 10000"/>
                  <a:gd name="connsiteY54-1388" fmla="*/ 4897 h 10106"/>
                  <a:gd name="connsiteX55-1389" fmla="*/ 5556 w 10000"/>
                  <a:gd name="connsiteY55-1390" fmla="*/ 5523 h 10106"/>
                  <a:gd name="connsiteX56-1391" fmla="*/ 5714 w 10000"/>
                  <a:gd name="connsiteY56-1392" fmla="*/ 6148 h 10106"/>
                  <a:gd name="connsiteX57-1393" fmla="*/ 6666 w 10000"/>
                  <a:gd name="connsiteY57-1394" fmla="*/ 6148 h 10106"/>
                  <a:gd name="connsiteX58-1395" fmla="*/ 6350 w 10000"/>
                  <a:gd name="connsiteY58-1396" fmla="*/ 5731 h 10106"/>
                  <a:gd name="connsiteX59-1397" fmla="*/ 6666 w 10000"/>
                  <a:gd name="connsiteY59-1398" fmla="*/ 5315 h 10106"/>
                  <a:gd name="connsiteX60-1399" fmla="*/ 7143 w 10000"/>
                  <a:gd name="connsiteY60-1400" fmla="*/ 5523 h 10106"/>
                  <a:gd name="connsiteX61-1401" fmla="*/ 7461 w 10000"/>
                  <a:gd name="connsiteY61-1402" fmla="*/ 5106 h 10106"/>
                  <a:gd name="connsiteX62-1403" fmla="*/ 7778 w 10000"/>
                  <a:gd name="connsiteY62-1404" fmla="*/ 5106 h 10106"/>
                  <a:gd name="connsiteX63-1405" fmla="*/ 7778 w 10000"/>
                  <a:gd name="connsiteY63-1406" fmla="*/ 5315 h 10106"/>
                  <a:gd name="connsiteX64-1407" fmla="*/ 7937 w 10000"/>
                  <a:gd name="connsiteY64-1408" fmla="*/ 5315 h 10106"/>
                  <a:gd name="connsiteX65-1409" fmla="*/ 7937 w 10000"/>
                  <a:gd name="connsiteY65-1410" fmla="*/ 4897 h 10106"/>
                  <a:gd name="connsiteX66-1411" fmla="*/ 8413 w 10000"/>
                  <a:gd name="connsiteY66-1412" fmla="*/ 5106 h 10106"/>
                  <a:gd name="connsiteX67-1413" fmla="*/ 8889 w 10000"/>
                  <a:gd name="connsiteY67-1414" fmla="*/ 4689 h 10106"/>
                  <a:gd name="connsiteX68-1415" fmla="*/ 9366 w 10000"/>
                  <a:gd name="connsiteY68-1416" fmla="*/ 4481 h 10106"/>
                  <a:gd name="connsiteX69-1417" fmla="*/ 9524 w 10000"/>
                  <a:gd name="connsiteY69-1418" fmla="*/ 3647 h 10106"/>
                  <a:gd name="connsiteX70-1419" fmla="*/ 10000 w 10000"/>
                  <a:gd name="connsiteY70-1420" fmla="*/ 3440 h 10106"/>
                  <a:gd name="connsiteX0-1421" fmla="*/ 10000 w 10000"/>
                  <a:gd name="connsiteY0-1422" fmla="*/ 3440 h 10106"/>
                  <a:gd name="connsiteX1-1423" fmla="*/ 9842 w 10000"/>
                  <a:gd name="connsiteY1-1424" fmla="*/ 2607 h 10106"/>
                  <a:gd name="connsiteX2-1425" fmla="*/ 9366 w 10000"/>
                  <a:gd name="connsiteY2-1426" fmla="*/ 1148 h 10106"/>
                  <a:gd name="connsiteX3-1427" fmla="*/ 8413 w 10000"/>
                  <a:gd name="connsiteY3-1428" fmla="*/ 1148 h 10106"/>
                  <a:gd name="connsiteX4-1429" fmla="*/ 8141 w 10000"/>
                  <a:gd name="connsiteY4-1430" fmla="*/ 762 h 10106"/>
                  <a:gd name="connsiteX5-1431" fmla="*/ 7982 w 10000"/>
                  <a:gd name="connsiteY5-1432" fmla="*/ 1530 h 10106"/>
                  <a:gd name="connsiteX6-1433" fmla="*/ 7778 w 10000"/>
                  <a:gd name="connsiteY6-1434" fmla="*/ 1565 h 10106"/>
                  <a:gd name="connsiteX7-1435" fmla="*/ 7461 w 10000"/>
                  <a:gd name="connsiteY7-1436" fmla="*/ 1148 h 10106"/>
                  <a:gd name="connsiteX8-1437" fmla="*/ 6305 w 10000"/>
                  <a:gd name="connsiteY8-1438" fmla="*/ 1719 h 10106"/>
                  <a:gd name="connsiteX9-1439" fmla="*/ 6190 w 10000"/>
                  <a:gd name="connsiteY9-1440" fmla="*/ 1565 h 10106"/>
                  <a:gd name="connsiteX10-1441" fmla="*/ 6666 w 10000"/>
                  <a:gd name="connsiteY10-1442" fmla="*/ 315 h 10106"/>
                  <a:gd name="connsiteX11-1443" fmla="*/ 6190 w 10000"/>
                  <a:gd name="connsiteY11-1444" fmla="*/ 106 h 10106"/>
                  <a:gd name="connsiteX12-1445" fmla="*/ 5793 w 10000"/>
                  <a:gd name="connsiteY12-1446" fmla="*/ 381 h 10106"/>
                  <a:gd name="connsiteX13-1447" fmla="*/ 5499 w 10000"/>
                  <a:gd name="connsiteY13-1448" fmla="*/ 0 h 10106"/>
                  <a:gd name="connsiteX14-1449" fmla="*/ 5363 w 10000"/>
                  <a:gd name="connsiteY14-1450" fmla="*/ 209 h 10106"/>
                  <a:gd name="connsiteX15-1451" fmla="*/ 4263 w 10000"/>
                  <a:gd name="connsiteY15-1452" fmla="*/ 209 h 10106"/>
                  <a:gd name="connsiteX16-1453" fmla="*/ 4388 w 10000"/>
                  <a:gd name="connsiteY16-1454" fmla="*/ 1006 h 10106"/>
                  <a:gd name="connsiteX17-1455" fmla="*/ 4013 w 10000"/>
                  <a:gd name="connsiteY17-1456" fmla="*/ 989 h 10106"/>
                  <a:gd name="connsiteX18-1457" fmla="*/ 3481 w 10000"/>
                  <a:gd name="connsiteY18-1458" fmla="*/ 417 h 10106"/>
                  <a:gd name="connsiteX19-1459" fmla="*/ 3334 w 10000"/>
                  <a:gd name="connsiteY19-1460" fmla="*/ 731 h 10106"/>
                  <a:gd name="connsiteX20-1461" fmla="*/ 3072 w 10000"/>
                  <a:gd name="connsiteY20-1462" fmla="*/ 1232 h 10106"/>
                  <a:gd name="connsiteX21-1463" fmla="*/ 2857 w 10000"/>
                  <a:gd name="connsiteY21-1464" fmla="*/ 1356 h 10106"/>
                  <a:gd name="connsiteX22-1465" fmla="*/ 2857 w 10000"/>
                  <a:gd name="connsiteY22-1466" fmla="*/ 1981 h 10106"/>
                  <a:gd name="connsiteX23-1467" fmla="*/ 3016 w 10000"/>
                  <a:gd name="connsiteY23-1468" fmla="*/ 2398 h 10106"/>
                  <a:gd name="connsiteX24-1469" fmla="*/ 2846 w 10000"/>
                  <a:gd name="connsiteY24-1470" fmla="*/ 2412 h 10106"/>
                  <a:gd name="connsiteX25-1471" fmla="*/ 2857 w 10000"/>
                  <a:gd name="connsiteY25-1472" fmla="*/ 3023 h 10106"/>
                  <a:gd name="connsiteX26-1473" fmla="*/ 2222 w 10000"/>
                  <a:gd name="connsiteY26-1474" fmla="*/ 3856 h 10106"/>
                  <a:gd name="connsiteX27-1475" fmla="*/ 2222 w 10000"/>
                  <a:gd name="connsiteY27-1476" fmla="*/ 4481 h 10106"/>
                  <a:gd name="connsiteX28-1477" fmla="*/ 2063 w 10000"/>
                  <a:gd name="connsiteY28-1478" fmla="*/ 5315 h 10106"/>
                  <a:gd name="connsiteX29-1479" fmla="*/ 1429 w 10000"/>
                  <a:gd name="connsiteY29-1480" fmla="*/ 5939 h 10106"/>
                  <a:gd name="connsiteX30-1481" fmla="*/ 952 w 10000"/>
                  <a:gd name="connsiteY30-1482" fmla="*/ 6772 h 10106"/>
                  <a:gd name="connsiteX31-1483" fmla="*/ 635 w 10000"/>
                  <a:gd name="connsiteY31-1484" fmla="*/ 7189 h 10106"/>
                  <a:gd name="connsiteX32-1485" fmla="*/ 158 w 10000"/>
                  <a:gd name="connsiteY32-1486" fmla="*/ 7398 h 10106"/>
                  <a:gd name="connsiteX33-1487" fmla="*/ 0 w 10000"/>
                  <a:gd name="connsiteY33-1488" fmla="*/ 7814 h 10106"/>
                  <a:gd name="connsiteX34-1489" fmla="*/ 318 w 10000"/>
                  <a:gd name="connsiteY34-1490" fmla="*/ 8023 h 10106"/>
                  <a:gd name="connsiteX35-1491" fmla="*/ 158 w 10000"/>
                  <a:gd name="connsiteY35-1492" fmla="*/ 8231 h 10106"/>
                  <a:gd name="connsiteX36-1493" fmla="*/ 158 w 10000"/>
                  <a:gd name="connsiteY36-1494" fmla="*/ 9273 h 10106"/>
                  <a:gd name="connsiteX37-1495" fmla="*/ 318 w 10000"/>
                  <a:gd name="connsiteY37-1496" fmla="*/ 9481 h 10106"/>
                  <a:gd name="connsiteX38-1497" fmla="*/ 318 w 10000"/>
                  <a:gd name="connsiteY38-1498" fmla="*/ 10106 h 10106"/>
                  <a:gd name="connsiteX39-1499" fmla="*/ 1111 w 10000"/>
                  <a:gd name="connsiteY39-1500" fmla="*/ 10106 h 10106"/>
                  <a:gd name="connsiteX40-1501" fmla="*/ 1111 w 10000"/>
                  <a:gd name="connsiteY40-1502" fmla="*/ 9481 h 10106"/>
                  <a:gd name="connsiteX41-1503" fmla="*/ 794 w 10000"/>
                  <a:gd name="connsiteY41-1504" fmla="*/ 9064 h 10106"/>
                  <a:gd name="connsiteX42-1505" fmla="*/ 952 w 10000"/>
                  <a:gd name="connsiteY42-1506" fmla="*/ 8231 h 10106"/>
                  <a:gd name="connsiteX43-1507" fmla="*/ 1587 w 10000"/>
                  <a:gd name="connsiteY43-1508" fmla="*/ 8023 h 10106"/>
                  <a:gd name="connsiteX44-1509" fmla="*/ 2063 w 10000"/>
                  <a:gd name="connsiteY44-1510" fmla="*/ 8023 h 10106"/>
                  <a:gd name="connsiteX45-1511" fmla="*/ 3016 w 10000"/>
                  <a:gd name="connsiteY45-1512" fmla="*/ 7398 h 10106"/>
                  <a:gd name="connsiteX46-1513" fmla="*/ 3651 w 10000"/>
                  <a:gd name="connsiteY46-1514" fmla="*/ 7398 h 10106"/>
                  <a:gd name="connsiteX47-1515" fmla="*/ 3810 w 10000"/>
                  <a:gd name="connsiteY47-1516" fmla="*/ 7814 h 10106"/>
                  <a:gd name="connsiteX48-1517" fmla="*/ 4127 w 10000"/>
                  <a:gd name="connsiteY48-1518" fmla="*/ 6981 h 10106"/>
                  <a:gd name="connsiteX49-1519" fmla="*/ 4762 w 10000"/>
                  <a:gd name="connsiteY49-1520" fmla="*/ 6565 h 10106"/>
                  <a:gd name="connsiteX50-1521" fmla="*/ 4921 w 10000"/>
                  <a:gd name="connsiteY50-1522" fmla="*/ 5939 h 10106"/>
                  <a:gd name="connsiteX51-1523" fmla="*/ 5238 w 10000"/>
                  <a:gd name="connsiteY51-1524" fmla="*/ 6356 h 10106"/>
                  <a:gd name="connsiteX52-1525" fmla="*/ 5397 w 10000"/>
                  <a:gd name="connsiteY52-1526" fmla="*/ 6356 h 10106"/>
                  <a:gd name="connsiteX53-1527" fmla="*/ 5238 w 10000"/>
                  <a:gd name="connsiteY53-1528" fmla="*/ 5731 h 10106"/>
                  <a:gd name="connsiteX54-1529" fmla="*/ 5238 w 10000"/>
                  <a:gd name="connsiteY54-1530" fmla="*/ 4897 h 10106"/>
                  <a:gd name="connsiteX55-1531" fmla="*/ 5556 w 10000"/>
                  <a:gd name="connsiteY55-1532" fmla="*/ 5523 h 10106"/>
                  <a:gd name="connsiteX56-1533" fmla="*/ 5714 w 10000"/>
                  <a:gd name="connsiteY56-1534" fmla="*/ 6148 h 10106"/>
                  <a:gd name="connsiteX57-1535" fmla="*/ 6666 w 10000"/>
                  <a:gd name="connsiteY57-1536" fmla="*/ 6148 h 10106"/>
                  <a:gd name="connsiteX58-1537" fmla="*/ 6350 w 10000"/>
                  <a:gd name="connsiteY58-1538" fmla="*/ 5731 h 10106"/>
                  <a:gd name="connsiteX59-1539" fmla="*/ 6666 w 10000"/>
                  <a:gd name="connsiteY59-1540" fmla="*/ 5315 h 10106"/>
                  <a:gd name="connsiteX60-1541" fmla="*/ 7143 w 10000"/>
                  <a:gd name="connsiteY60-1542" fmla="*/ 5523 h 10106"/>
                  <a:gd name="connsiteX61-1543" fmla="*/ 7461 w 10000"/>
                  <a:gd name="connsiteY61-1544" fmla="*/ 5106 h 10106"/>
                  <a:gd name="connsiteX62-1545" fmla="*/ 7778 w 10000"/>
                  <a:gd name="connsiteY62-1546" fmla="*/ 5106 h 10106"/>
                  <a:gd name="connsiteX63-1547" fmla="*/ 7778 w 10000"/>
                  <a:gd name="connsiteY63-1548" fmla="*/ 5315 h 10106"/>
                  <a:gd name="connsiteX64-1549" fmla="*/ 7937 w 10000"/>
                  <a:gd name="connsiteY64-1550" fmla="*/ 5315 h 10106"/>
                  <a:gd name="connsiteX65-1551" fmla="*/ 7937 w 10000"/>
                  <a:gd name="connsiteY65-1552" fmla="*/ 4897 h 10106"/>
                  <a:gd name="connsiteX66-1553" fmla="*/ 8413 w 10000"/>
                  <a:gd name="connsiteY66-1554" fmla="*/ 5106 h 10106"/>
                  <a:gd name="connsiteX67-1555" fmla="*/ 8889 w 10000"/>
                  <a:gd name="connsiteY67-1556" fmla="*/ 4689 h 10106"/>
                  <a:gd name="connsiteX68-1557" fmla="*/ 9366 w 10000"/>
                  <a:gd name="connsiteY68-1558" fmla="*/ 4481 h 10106"/>
                  <a:gd name="connsiteX69-1559" fmla="*/ 9524 w 10000"/>
                  <a:gd name="connsiteY69-1560" fmla="*/ 3647 h 10106"/>
                  <a:gd name="connsiteX70-1561" fmla="*/ 10000 w 10000"/>
                  <a:gd name="connsiteY70-1562" fmla="*/ 3440 h 10106"/>
                  <a:gd name="connsiteX0-1563" fmla="*/ 10000 w 10000"/>
                  <a:gd name="connsiteY0-1564" fmla="*/ 3440 h 10106"/>
                  <a:gd name="connsiteX1-1565" fmla="*/ 9842 w 10000"/>
                  <a:gd name="connsiteY1-1566" fmla="*/ 2607 h 10106"/>
                  <a:gd name="connsiteX2-1567" fmla="*/ 9366 w 10000"/>
                  <a:gd name="connsiteY2-1568" fmla="*/ 1148 h 10106"/>
                  <a:gd name="connsiteX3-1569" fmla="*/ 8413 w 10000"/>
                  <a:gd name="connsiteY3-1570" fmla="*/ 1148 h 10106"/>
                  <a:gd name="connsiteX4-1571" fmla="*/ 8141 w 10000"/>
                  <a:gd name="connsiteY4-1572" fmla="*/ 762 h 10106"/>
                  <a:gd name="connsiteX5-1573" fmla="*/ 7982 w 10000"/>
                  <a:gd name="connsiteY5-1574" fmla="*/ 1530 h 10106"/>
                  <a:gd name="connsiteX6-1575" fmla="*/ 7778 w 10000"/>
                  <a:gd name="connsiteY6-1576" fmla="*/ 1565 h 10106"/>
                  <a:gd name="connsiteX7-1577" fmla="*/ 7461 w 10000"/>
                  <a:gd name="connsiteY7-1578" fmla="*/ 1148 h 10106"/>
                  <a:gd name="connsiteX8-1579" fmla="*/ 6305 w 10000"/>
                  <a:gd name="connsiteY8-1580" fmla="*/ 1719 h 10106"/>
                  <a:gd name="connsiteX9-1581" fmla="*/ 6190 w 10000"/>
                  <a:gd name="connsiteY9-1582" fmla="*/ 1565 h 10106"/>
                  <a:gd name="connsiteX10-1583" fmla="*/ 6666 w 10000"/>
                  <a:gd name="connsiteY10-1584" fmla="*/ 315 h 10106"/>
                  <a:gd name="connsiteX11-1585" fmla="*/ 6190 w 10000"/>
                  <a:gd name="connsiteY11-1586" fmla="*/ 106 h 10106"/>
                  <a:gd name="connsiteX12-1587" fmla="*/ 5793 w 10000"/>
                  <a:gd name="connsiteY12-1588" fmla="*/ 381 h 10106"/>
                  <a:gd name="connsiteX13-1589" fmla="*/ 5499 w 10000"/>
                  <a:gd name="connsiteY13-1590" fmla="*/ 0 h 10106"/>
                  <a:gd name="connsiteX14-1591" fmla="*/ 5363 w 10000"/>
                  <a:gd name="connsiteY14-1592" fmla="*/ 209 h 10106"/>
                  <a:gd name="connsiteX15-1593" fmla="*/ 4263 w 10000"/>
                  <a:gd name="connsiteY15-1594" fmla="*/ 209 h 10106"/>
                  <a:gd name="connsiteX16-1595" fmla="*/ 4388 w 10000"/>
                  <a:gd name="connsiteY16-1596" fmla="*/ 1006 h 10106"/>
                  <a:gd name="connsiteX17-1597" fmla="*/ 4013 w 10000"/>
                  <a:gd name="connsiteY17-1598" fmla="*/ 989 h 10106"/>
                  <a:gd name="connsiteX18-1599" fmla="*/ 3481 w 10000"/>
                  <a:gd name="connsiteY18-1600" fmla="*/ 417 h 10106"/>
                  <a:gd name="connsiteX19-1601" fmla="*/ 3334 w 10000"/>
                  <a:gd name="connsiteY19-1602" fmla="*/ 731 h 10106"/>
                  <a:gd name="connsiteX20-1603" fmla="*/ 3072 w 10000"/>
                  <a:gd name="connsiteY20-1604" fmla="*/ 1232 h 10106"/>
                  <a:gd name="connsiteX21-1605" fmla="*/ 2857 w 10000"/>
                  <a:gd name="connsiteY21-1606" fmla="*/ 1356 h 10106"/>
                  <a:gd name="connsiteX22-1607" fmla="*/ 2857 w 10000"/>
                  <a:gd name="connsiteY22-1608" fmla="*/ 1981 h 10106"/>
                  <a:gd name="connsiteX23-1609" fmla="*/ 2936 w 10000"/>
                  <a:gd name="connsiteY23-1610" fmla="*/ 2327 h 10106"/>
                  <a:gd name="connsiteX24-1611" fmla="*/ 2846 w 10000"/>
                  <a:gd name="connsiteY24-1612" fmla="*/ 2412 h 10106"/>
                  <a:gd name="connsiteX25-1613" fmla="*/ 2857 w 10000"/>
                  <a:gd name="connsiteY25-1614" fmla="*/ 3023 h 10106"/>
                  <a:gd name="connsiteX26-1615" fmla="*/ 2222 w 10000"/>
                  <a:gd name="connsiteY26-1616" fmla="*/ 3856 h 10106"/>
                  <a:gd name="connsiteX27-1617" fmla="*/ 2222 w 10000"/>
                  <a:gd name="connsiteY27-1618" fmla="*/ 4481 h 10106"/>
                  <a:gd name="connsiteX28-1619" fmla="*/ 2063 w 10000"/>
                  <a:gd name="connsiteY28-1620" fmla="*/ 5315 h 10106"/>
                  <a:gd name="connsiteX29-1621" fmla="*/ 1429 w 10000"/>
                  <a:gd name="connsiteY29-1622" fmla="*/ 5939 h 10106"/>
                  <a:gd name="connsiteX30-1623" fmla="*/ 952 w 10000"/>
                  <a:gd name="connsiteY30-1624" fmla="*/ 6772 h 10106"/>
                  <a:gd name="connsiteX31-1625" fmla="*/ 635 w 10000"/>
                  <a:gd name="connsiteY31-1626" fmla="*/ 7189 h 10106"/>
                  <a:gd name="connsiteX32-1627" fmla="*/ 158 w 10000"/>
                  <a:gd name="connsiteY32-1628" fmla="*/ 7398 h 10106"/>
                  <a:gd name="connsiteX33-1629" fmla="*/ 0 w 10000"/>
                  <a:gd name="connsiteY33-1630" fmla="*/ 7814 h 10106"/>
                  <a:gd name="connsiteX34-1631" fmla="*/ 318 w 10000"/>
                  <a:gd name="connsiteY34-1632" fmla="*/ 8023 h 10106"/>
                  <a:gd name="connsiteX35-1633" fmla="*/ 158 w 10000"/>
                  <a:gd name="connsiteY35-1634" fmla="*/ 8231 h 10106"/>
                  <a:gd name="connsiteX36-1635" fmla="*/ 158 w 10000"/>
                  <a:gd name="connsiteY36-1636" fmla="*/ 9273 h 10106"/>
                  <a:gd name="connsiteX37-1637" fmla="*/ 318 w 10000"/>
                  <a:gd name="connsiteY37-1638" fmla="*/ 9481 h 10106"/>
                  <a:gd name="connsiteX38-1639" fmla="*/ 318 w 10000"/>
                  <a:gd name="connsiteY38-1640" fmla="*/ 10106 h 10106"/>
                  <a:gd name="connsiteX39-1641" fmla="*/ 1111 w 10000"/>
                  <a:gd name="connsiteY39-1642" fmla="*/ 10106 h 10106"/>
                  <a:gd name="connsiteX40-1643" fmla="*/ 1111 w 10000"/>
                  <a:gd name="connsiteY40-1644" fmla="*/ 9481 h 10106"/>
                  <a:gd name="connsiteX41-1645" fmla="*/ 794 w 10000"/>
                  <a:gd name="connsiteY41-1646" fmla="*/ 9064 h 10106"/>
                  <a:gd name="connsiteX42-1647" fmla="*/ 952 w 10000"/>
                  <a:gd name="connsiteY42-1648" fmla="*/ 8231 h 10106"/>
                  <a:gd name="connsiteX43-1649" fmla="*/ 1587 w 10000"/>
                  <a:gd name="connsiteY43-1650" fmla="*/ 8023 h 10106"/>
                  <a:gd name="connsiteX44-1651" fmla="*/ 2063 w 10000"/>
                  <a:gd name="connsiteY44-1652" fmla="*/ 8023 h 10106"/>
                  <a:gd name="connsiteX45-1653" fmla="*/ 3016 w 10000"/>
                  <a:gd name="connsiteY45-1654" fmla="*/ 7398 h 10106"/>
                  <a:gd name="connsiteX46-1655" fmla="*/ 3651 w 10000"/>
                  <a:gd name="connsiteY46-1656" fmla="*/ 7398 h 10106"/>
                  <a:gd name="connsiteX47-1657" fmla="*/ 3810 w 10000"/>
                  <a:gd name="connsiteY47-1658" fmla="*/ 7814 h 10106"/>
                  <a:gd name="connsiteX48-1659" fmla="*/ 4127 w 10000"/>
                  <a:gd name="connsiteY48-1660" fmla="*/ 6981 h 10106"/>
                  <a:gd name="connsiteX49-1661" fmla="*/ 4762 w 10000"/>
                  <a:gd name="connsiteY49-1662" fmla="*/ 6565 h 10106"/>
                  <a:gd name="connsiteX50-1663" fmla="*/ 4921 w 10000"/>
                  <a:gd name="connsiteY50-1664" fmla="*/ 5939 h 10106"/>
                  <a:gd name="connsiteX51-1665" fmla="*/ 5238 w 10000"/>
                  <a:gd name="connsiteY51-1666" fmla="*/ 6356 h 10106"/>
                  <a:gd name="connsiteX52-1667" fmla="*/ 5397 w 10000"/>
                  <a:gd name="connsiteY52-1668" fmla="*/ 6356 h 10106"/>
                  <a:gd name="connsiteX53-1669" fmla="*/ 5238 w 10000"/>
                  <a:gd name="connsiteY53-1670" fmla="*/ 5731 h 10106"/>
                  <a:gd name="connsiteX54-1671" fmla="*/ 5238 w 10000"/>
                  <a:gd name="connsiteY54-1672" fmla="*/ 4897 h 10106"/>
                  <a:gd name="connsiteX55-1673" fmla="*/ 5556 w 10000"/>
                  <a:gd name="connsiteY55-1674" fmla="*/ 5523 h 10106"/>
                  <a:gd name="connsiteX56-1675" fmla="*/ 5714 w 10000"/>
                  <a:gd name="connsiteY56-1676" fmla="*/ 6148 h 10106"/>
                  <a:gd name="connsiteX57-1677" fmla="*/ 6666 w 10000"/>
                  <a:gd name="connsiteY57-1678" fmla="*/ 6148 h 10106"/>
                  <a:gd name="connsiteX58-1679" fmla="*/ 6350 w 10000"/>
                  <a:gd name="connsiteY58-1680" fmla="*/ 5731 h 10106"/>
                  <a:gd name="connsiteX59-1681" fmla="*/ 6666 w 10000"/>
                  <a:gd name="connsiteY59-1682" fmla="*/ 5315 h 10106"/>
                  <a:gd name="connsiteX60-1683" fmla="*/ 7143 w 10000"/>
                  <a:gd name="connsiteY60-1684" fmla="*/ 5523 h 10106"/>
                  <a:gd name="connsiteX61-1685" fmla="*/ 7461 w 10000"/>
                  <a:gd name="connsiteY61-1686" fmla="*/ 5106 h 10106"/>
                  <a:gd name="connsiteX62-1687" fmla="*/ 7778 w 10000"/>
                  <a:gd name="connsiteY62-1688" fmla="*/ 5106 h 10106"/>
                  <a:gd name="connsiteX63-1689" fmla="*/ 7778 w 10000"/>
                  <a:gd name="connsiteY63-1690" fmla="*/ 5315 h 10106"/>
                  <a:gd name="connsiteX64-1691" fmla="*/ 7937 w 10000"/>
                  <a:gd name="connsiteY64-1692" fmla="*/ 5315 h 10106"/>
                  <a:gd name="connsiteX65-1693" fmla="*/ 7937 w 10000"/>
                  <a:gd name="connsiteY65-1694" fmla="*/ 4897 h 10106"/>
                  <a:gd name="connsiteX66-1695" fmla="*/ 8413 w 10000"/>
                  <a:gd name="connsiteY66-1696" fmla="*/ 5106 h 10106"/>
                  <a:gd name="connsiteX67-1697" fmla="*/ 8889 w 10000"/>
                  <a:gd name="connsiteY67-1698" fmla="*/ 4689 h 10106"/>
                  <a:gd name="connsiteX68-1699" fmla="*/ 9366 w 10000"/>
                  <a:gd name="connsiteY68-1700" fmla="*/ 4481 h 10106"/>
                  <a:gd name="connsiteX69-1701" fmla="*/ 9524 w 10000"/>
                  <a:gd name="connsiteY69-1702" fmla="*/ 3647 h 10106"/>
                  <a:gd name="connsiteX70-1703" fmla="*/ 10000 w 10000"/>
                  <a:gd name="connsiteY70-1704" fmla="*/ 3440 h 10106"/>
                  <a:gd name="connsiteX0-1705" fmla="*/ 10000 w 10000"/>
                  <a:gd name="connsiteY0-1706" fmla="*/ 3440 h 10106"/>
                  <a:gd name="connsiteX1-1707" fmla="*/ 9842 w 10000"/>
                  <a:gd name="connsiteY1-1708" fmla="*/ 2607 h 10106"/>
                  <a:gd name="connsiteX2-1709" fmla="*/ 9366 w 10000"/>
                  <a:gd name="connsiteY2-1710" fmla="*/ 1148 h 10106"/>
                  <a:gd name="connsiteX3-1711" fmla="*/ 8413 w 10000"/>
                  <a:gd name="connsiteY3-1712" fmla="*/ 1148 h 10106"/>
                  <a:gd name="connsiteX4-1713" fmla="*/ 8141 w 10000"/>
                  <a:gd name="connsiteY4-1714" fmla="*/ 762 h 10106"/>
                  <a:gd name="connsiteX5-1715" fmla="*/ 7982 w 10000"/>
                  <a:gd name="connsiteY5-1716" fmla="*/ 1530 h 10106"/>
                  <a:gd name="connsiteX6-1717" fmla="*/ 7778 w 10000"/>
                  <a:gd name="connsiteY6-1718" fmla="*/ 1565 h 10106"/>
                  <a:gd name="connsiteX7-1719" fmla="*/ 7461 w 10000"/>
                  <a:gd name="connsiteY7-1720" fmla="*/ 1148 h 10106"/>
                  <a:gd name="connsiteX8-1721" fmla="*/ 6305 w 10000"/>
                  <a:gd name="connsiteY8-1722" fmla="*/ 1719 h 10106"/>
                  <a:gd name="connsiteX9-1723" fmla="*/ 6190 w 10000"/>
                  <a:gd name="connsiteY9-1724" fmla="*/ 1565 h 10106"/>
                  <a:gd name="connsiteX10-1725" fmla="*/ 6666 w 10000"/>
                  <a:gd name="connsiteY10-1726" fmla="*/ 315 h 10106"/>
                  <a:gd name="connsiteX11-1727" fmla="*/ 6190 w 10000"/>
                  <a:gd name="connsiteY11-1728" fmla="*/ 106 h 10106"/>
                  <a:gd name="connsiteX12-1729" fmla="*/ 5793 w 10000"/>
                  <a:gd name="connsiteY12-1730" fmla="*/ 381 h 10106"/>
                  <a:gd name="connsiteX13-1731" fmla="*/ 5499 w 10000"/>
                  <a:gd name="connsiteY13-1732" fmla="*/ 0 h 10106"/>
                  <a:gd name="connsiteX14-1733" fmla="*/ 5363 w 10000"/>
                  <a:gd name="connsiteY14-1734" fmla="*/ 209 h 10106"/>
                  <a:gd name="connsiteX15-1735" fmla="*/ 4263 w 10000"/>
                  <a:gd name="connsiteY15-1736" fmla="*/ 209 h 10106"/>
                  <a:gd name="connsiteX16-1737" fmla="*/ 4388 w 10000"/>
                  <a:gd name="connsiteY16-1738" fmla="*/ 1006 h 10106"/>
                  <a:gd name="connsiteX17-1739" fmla="*/ 4013 w 10000"/>
                  <a:gd name="connsiteY17-1740" fmla="*/ 989 h 10106"/>
                  <a:gd name="connsiteX18-1741" fmla="*/ 3481 w 10000"/>
                  <a:gd name="connsiteY18-1742" fmla="*/ 417 h 10106"/>
                  <a:gd name="connsiteX19-1743" fmla="*/ 3334 w 10000"/>
                  <a:gd name="connsiteY19-1744" fmla="*/ 731 h 10106"/>
                  <a:gd name="connsiteX20-1745" fmla="*/ 3072 w 10000"/>
                  <a:gd name="connsiteY20-1746" fmla="*/ 1232 h 10106"/>
                  <a:gd name="connsiteX21-1747" fmla="*/ 2857 w 10000"/>
                  <a:gd name="connsiteY21-1748" fmla="*/ 1356 h 10106"/>
                  <a:gd name="connsiteX22-1749" fmla="*/ 2857 w 10000"/>
                  <a:gd name="connsiteY22-1750" fmla="*/ 1981 h 10106"/>
                  <a:gd name="connsiteX23-1751" fmla="*/ 2936 w 10000"/>
                  <a:gd name="connsiteY23-1752" fmla="*/ 2327 h 10106"/>
                  <a:gd name="connsiteX24-1753" fmla="*/ 2846 w 10000"/>
                  <a:gd name="connsiteY24-1754" fmla="*/ 2412 h 10106"/>
                  <a:gd name="connsiteX25-1755" fmla="*/ 2846 w 10000"/>
                  <a:gd name="connsiteY25-1756" fmla="*/ 2810 h 10106"/>
                  <a:gd name="connsiteX26-1757" fmla="*/ 2222 w 10000"/>
                  <a:gd name="connsiteY26-1758" fmla="*/ 3856 h 10106"/>
                  <a:gd name="connsiteX27-1759" fmla="*/ 2222 w 10000"/>
                  <a:gd name="connsiteY27-1760" fmla="*/ 4481 h 10106"/>
                  <a:gd name="connsiteX28-1761" fmla="*/ 2063 w 10000"/>
                  <a:gd name="connsiteY28-1762" fmla="*/ 5315 h 10106"/>
                  <a:gd name="connsiteX29-1763" fmla="*/ 1429 w 10000"/>
                  <a:gd name="connsiteY29-1764" fmla="*/ 5939 h 10106"/>
                  <a:gd name="connsiteX30-1765" fmla="*/ 952 w 10000"/>
                  <a:gd name="connsiteY30-1766" fmla="*/ 6772 h 10106"/>
                  <a:gd name="connsiteX31-1767" fmla="*/ 635 w 10000"/>
                  <a:gd name="connsiteY31-1768" fmla="*/ 7189 h 10106"/>
                  <a:gd name="connsiteX32-1769" fmla="*/ 158 w 10000"/>
                  <a:gd name="connsiteY32-1770" fmla="*/ 7398 h 10106"/>
                  <a:gd name="connsiteX33-1771" fmla="*/ 0 w 10000"/>
                  <a:gd name="connsiteY33-1772" fmla="*/ 7814 h 10106"/>
                  <a:gd name="connsiteX34-1773" fmla="*/ 318 w 10000"/>
                  <a:gd name="connsiteY34-1774" fmla="*/ 8023 h 10106"/>
                  <a:gd name="connsiteX35-1775" fmla="*/ 158 w 10000"/>
                  <a:gd name="connsiteY35-1776" fmla="*/ 8231 h 10106"/>
                  <a:gd name="connsiteX36-1777" fmla="*/ 158 w 10000"/>
                  <a:gd name="connsiteY36-1778" fmla="*/ 9273 h 10106"/>
                  <a:gd name="connsiteX37-1779" fmla="*/ 318 w 10000"/>
                  <a:gd name="connsiteY37-1780" fmla="*/ 9481 h 10106"/>
                  <a:gd name="connsiteX38-1781" fmla="*/ 318 w 10000"/>
                  <a:gd name="connsiteY38-1782" fmla="*/ 10106 h 10106"/>
                  <a:gd name="connsiteX39-1783" fmla="*/ 1111 w 10000"/>
                  <a:gd name="connsiteY39-1784" fmla="*/ 10106 h 10106"/>
                  <a:gd name="connsiteX40-1785" fmla="*/ 1111 w 10000"/>
                  <a:gd name="connsiteY40-1786" fmla="*/ 9481 h 10106"/>
                  <a:gd name="connsiteX41-1787" fmla="*/ 794 w 10000"/>
                  <a:gd name="connsiteY41-1788" fmla="*/ 9064 h 10106"/>
                  <a:gd name="connsiteX42-1789" fmla="*/ 952 w 10000"/>
                  <a:gd name="connsiteY42-1790" fmla="*/ 8231 h 10106"/>
                  <a:gd name="connsiteX43-1791" fmla="*/ 1587 w 10000"/>
                  <a:gd name="connsiteY43-1792" fmla="*/ 8023 h 10106"/>
                  <a:gd name="connsiteX44-1793" fmla="*/ 2063 w 10000"/>
                  <a:gd name="connsiteY44-1794" fmla="*/ 8023 h 10106"/>
                  <a:gd name="connsiteX45-1795" fmla="*/ 3016 w 10000"/>
                  <a:gd name="connsiteY45-1796" fmla="*/ 7398 h 10106"/>
                  <a:gd name="connsiteX46-1797" fmla="*/ 3651 w 10000"/>
                  <a:gd name="connsiteY46-1798" fmla="*/ 7398 h 10106"/>
                  <a:gd name="connsiteX47-1799" fmla="*/ 3810 w 10000"/>
                  <a:gd name="connsiteY47-1800" fmla="*/ 7814 h 10106"/>
                  <a:gd name="connsiteX48-1801" fmla="*/ 4127 w 10000"/>
                  <a:gd name="connsiteY48-1802" fmla="*/ 6981 h 10106"/>
                  <a:gd name="connsiteX49-1803" fmla="*/ 4762 w 10000"/>
                  <a:gd name="connsiteY49-1804" fmla="*/ 6565 h 10106"/>
                  <a:gd name="connsiteX50-1805" fmla="*/ 4921 w 10000"/>
                  <a:gd name="connsiteY50-1806" fmla="*/ 5939 h 10106"/>
                  <a:gd name="connsiteX51-1807" fmla="*/ 5238 w 10000"/>
                  <a:gd name="connsiteY51-1808" fmla="*/ 6356 h 10106"/>
                  <a:gd name="connsiteX52-1809" fmla="*/ 5397 w 10000"/>
                  <a:gd name="connsiteY52-1810" fmla="*/ 6356 h 10106"/>
                  <a:gd name="connsiteX53-1811" fmla="*/ 5238 w 10000"/>
                  <a:gd name="connsiteY53-1812" fmla="*/ 5731 h 10106"/>
                  <a:gd name="connsiteX54-1813" fmla="*/ 5238 w 10000"/>
                  <a:gd name="connsiteY54-1814" fmla="*/ 4897 h 10106"/>
                  <a:gd name="connsiteX55-1815" fmla="*/ 5556 w 10000"/>
                  <a:gd name="connsiteY55-1816" fmla="*/ 5523 h 10106"/>
                  <a:gd name="connsiteX56-1817" fmla="*/ 5714 w 10000"/>
                  <a:gd name="connsiteY56-1818" fmla="*/ 6148 h 10106"/>
                  <a:gd name="connsiteX57-1819" fmla="*/ 6666 w 10000"/>
                  <a:gd name="connsiteY57-1820" fmla="*/ 6148 h 10106"/>
                  <a:gd name="connsiteX58-1821" fmla="*/ 6350 w 10000"/>
                  <a:gd name="connsiteY58-1822" fmla="*/ 5731 h 10106"/>
                  <a:gd name="connsiteX59-1823" fmla="*/ 6666 w 10000"/>
                  <a:gd name="connsiteY59-1824" fmla="*/ 5315 h 10106"/>
                  <a:gd name="connsiteX60-1825" fmla="*/ 7143 w 10000"/>
                  <a:gd name="connsiteY60-1826" fmla="*/ 5523 h 10106"/>
                  <a:gd name="connsiteX61-1827" fmla="*/ 7461 w 10000"/>
                  <a:gd name="connsiteY61-1828" fmla="*/ 5106 h 10106"/>
                  <a:gd name="connsiteX62-1829" fmla="*/ 7778 w 10000"/>
                  <a:gd name="connsiteY62-1830" fmla="*/ 5106 h 10106"/>
                  <a:gd name="connsiteX63-1831" fmla="*/ 7778 w 10000"/>
                  <a:gd name="connsiteY63-1832" fmla="*/ 5315 h 10106"/>
                  <a:gd name="connsiteX64-1833" fmla="*/ 7937 w 10000"/>
                  <a:gd name="connsiteY64-1834" fmla="*/ 5315 h 10106"/>
                  <a:gd name="connsiteX65-1835" fmla="*/ 7937 w 10000"/>
                  <a:gd name="connsiteY65-1836" fmla="*/ 4897 h 10106"/>
                  <a:gd name="connsiteX66-1837" fmla="*/ 8413 w 10000"/>
                  <a:gd name="connsiteY66-1838" fmla="*/ 5106 h 10106"/>
                  <a:gd name="connsiteX67-1839" fmla="*/ 8889 w 10000"/>
                  <a:gd name="connsiteY67-1840" fmla="*/ 4689 h 10106"/>
                  <a:gd name="connsiteX68-1841" fmla="*/ 9366 w 10000"/>
                  <a:gd name="connsiteY68-1842" fmla="*/ 4481 h 10106"/>
                  <a:gd name="connsiteX69-1843" fmla="*/ 9524 w 10000"/>
                  <a:gd name="connsiteY69-1844" fmla="*/ 3647 h 10106"/>
                  <a:gd name="connsiteX70-1845" fmla="*/ 10000 w 10000"/>
                  <a:gd name="connsiteY70-1846" fmla="*/ 3440 h 10106"/>
                  <a:gd name="connsiteX0-1847" fmla="*/ 10000 w 10000"/>
                  <a:gd name="connsiteY0-1848" fmla="*/ 3440 h 10106"/>
                  <a:gd name="connsiteX1-1849" fmla="*/ 9842 w 10000"/>
                  <a:gd name="connsiteY1-1850" fmla="*/ 2607 h 10106"/>
                  <a:gd name="connsiteX2-1851" fmla="*/ 9366 w 10000"/>
                  <a:gd name="connsiteY2-1852" fmla="*/ 1148 h 10106"/>
                  <a:gd name="connsiteX3-1853" fmla="*/ 8413 w 10000"/>
                  <a:gd name="connsiteY3-1854" fmla="*/ 1148 h 10106"/>
                  <a:gd name="connsiteX4-1855" fmla="*/ 8141 w 10000"/>
                  <a:gd name="connsiteY4-1856" fmla="*/ 762 h 10106"/>
                  <a:gd name="connsiteX5-1857" fmla="*/ 7982 w 10000"/>
                  <a:gd name="connsiteY5-1858" fmla="*/ 1530 h 10106"/>
                  <a:gd name="connsiteX6-1859" fmla="*/ 7778 w 10000"/>
                  <a:gd name="connsiteY6-1860" fmla="*/ 1565 h 10106"/>
                  <a:gd name="connsiteX7-1861" fmla="*/ 7461 w 10000"/>
                  <a:gd name="connsiteY7-1862" fmla="*/ 1148 h 10106"/>
                  <a:gd name="connsiteX8-1863" fmla="*/ 6305 w 10000"/>
                  <a:gd name="connsiteY8-1864" fmla="*/ 1719 h 10106"/>
                  <a:gd name="connsiteX9-1865" fmla="*/ 6190 w 10000"/>
                  <a:gd name="connsiteY9-1866" fmla="*/ 1565 h 10106"/>
                  <a:gd name="connsiteX10-1867" fmla="*/ 6666 w 10000"/>
                  <a:gd name="connsiteY10-1868" fmla="*/ 315 h 10106"/>
                  <a:gd name="connsiteX11-1869" fmla="*/ 6190 w 10000"/>
                  <a:gd name="connsiteY11-1870" fmla="*/ 106 h 10106"/>
                  <a:gd name="connsiteX12-1871" fmla="*/ 5793 w 10000"/>
                  <a:gd name="connsiteY12-1872" fmla="*/ 381 h 10106"/>
                  <a:gd name="connsiteX13-1873" fmla="*/ 5499 w 10000"/>
                  <a:gd name="connsiteY13-1874" fmla="*/ 0 h 10106"/>
                  <a:gd name="connsiteX14-1875" fmla="*/ 5363 w 10000"/>
                  <a:gd name="connsiteY14-1876" fmla="*/ 209 h 10106"/>
                  <a:gd name="connsiteX15-1877" fmla="*/ 4263 w 10000"/>
                  <a:gd name="connsiteY15-1878" fmla="*/ 209 h 10106"/>
                  <a:gd name="connsiteX16-1879" fmla="*/ 4388 w 10000"/>
                  <a:gd name="connsiteY16-1880" fmla="*/ 1006 h 10106"/>
                  <a:gd name="connsiteX17-1881" fmla="*/ 4013 w 10000"/>
                  <a:gd name="connsiteY17-1882" fmla="*/ 989 h 10106"/>
                  <a:gd name="connsiteX18-1883" fmla="*/ 3481 w 10000"/>
                  <a:gd name="connsiteY18-1884" fmla="*/ 417 h 10106"/>
                  <a:gd name="connsiteX19-1885" fmla="*/ 3334 w 10000"/>
                  <a:gd name="connsiteY19-1886" fmla="*/ 731 h 10106"/>
                  <a:gd name="connsiteX20-1887" fmla="*/ 3072 w 10000"/>
                  <a:gd name="connsiteY20-1888" fmla="*/ 1232 h 10106"/>
                  <a:gd name="connsiteX21-1889" fmla="*/ 2857 w 10000"/>
                  <a:gd name="connsiteY21-1890" fmla="*/ 1356 h 10106"/>
                  <a:gd name="connsiteX22-1891" fmla="*/ 2857 w 10000"/>
                  <a:gd name="connsiteY22-1892" fmla="*/ 1981 h 10106"/>
                  <a:gd name="connsiteX23-1893" fmla="*/ 2936 w 10000"/>
                  <a:gd name="connsiteY23-1894" fmla="*/ 2327 h 10106"/>
                  <a:gd name="connsiteX24-1895" fmla="*/ 2846 w 10000"/>
                  <a:gd name="connsiteY24-1896" fmla="*/ 2412 h 10106"/>
                  <a:gd name="connsiteX25-1897" fmla="*/ 2846 w 10000"/>
                  <a:gd name="connsiteY25-1898" fmla="*/ 2810 h 10106"/>
                  <a:gd name="connsiteX26-1899" fmla="*/ 2222 w 10000"/>
                  <a:gd name="connsiteY26-1900" fmla="*/ 3573 h 10106"/>
                  <a:gd name="connsiteX27-1901" fmla="*/ 2222 w 10000"/>
                  <a:gd name="connsiteY27-1902" fmla="*/ 4481 h 10106"/>
                  <a:gd name="connsiteX28-1903" fmla="*/ 2063 w 10000"/>
                  <a:gd name="connsiteY28-1904" fmla="*/ 5315 h 10106"/>
                  <a:gd name="connsiteX29-1905" fmla="*/ 1429 w 10000"/>
                  <a:gd name="connsiteY29-1906" fmla="*/ 5939 h 10106"/>
                  <a:gd name="connsiteX30-1907" fmla="*/ 952 w 10000"/>
                  <a:gd name="connsiteY30-1908" fmla="*/ 6772 h 10106"/>
                  <a:gd name="connsiteX31-1909" fmla="*/ 635 w 10000"/>
                  <a:gd name="connsiteY31-1910" fmla="*/ 7189 h 10106"/>
                  <a:gd name="connsiteX32-1911" fmla="*/ 158 w 10000"/>
                  <a:gd name="connsiteY32-1912" fmla="*/ 7398 h 10106"/>
                  <a:gd name="connsiteX33-1913" fmla="*/ 0 w 10000"/>
                  <a:gd name="connsiteY33-1914" fmla="*/ 7814 h 10106"/>
                  <a:gd name="connsiteX34-1915" fmla="*/ 318 w 10000"/>
                  <a:gd name="connsiteY34-1916" fmla="*/ 8023 h 10106"/>
                  <a:gd name="connsiteX35-1917" fmla="*/ 158 w 10000"/>
                  <a:gd name="connsiteY35-1918" fmla="*/ 8231 h 10106"/>
                  <a:gd name="connsiteX36-1919" fmla="*/ 158 w 10000"/>
                  <a:gd name="connsiteY36-1920" fmla="*/ 9273 h 10106"/>
                  <a:gd name="connsiteX37-1921" fmla="*/ 318 w 10000"/>
                  <a:gd name="connsiteY37-1922" fmla="*/ 9481 h 10106"/>
                  <a:gd name="connsiteX38-1923" fmla="*/ 318 w 10000"/>
                  <a:gd name="connsiteY38-1924" fmla="*/ 10106 h 10106"/>
                  <a:gd name="connsiteX39-1925" fmla="*/ 1111 w 10000"/>
                  <a:gd name="connsiteY39-1926" fmla="*/ 10106 h 10106"/>
                  <a:gd name="connsiteX40-1927" fmla="*/ 1111 w 10000"/>
                  <a:gd name="connsiteY40-1928" fmla="*/ 9481 h 10106"/>
                  <a:gd name="connsiteX41-1929" fmla="*/ 794 w 10000"/>
                  <a:gd name="connsiteY41-1930" fmla="*/ 9064 h 10106"/>
                  <a:gd name="connsiteX42-1931" fmla="*/ 952 w 10000"/>
                  <a:gd name="connsiteY42-1932" fmla="*/ 8231 h 10106"/>
                  <a:gd name="connsiteX43-1933" fmla="*/ 1587 w 10000"/>
                  <a:gd name="connsiteY43-1934" fmla="*/ 8023 h 10106"/>
                  <a:gd name="connsiteX44-1935" fmla="*/ 2063 w 10000"/>
                  <a:gd name="connsiteY44-1936" fmla="*/ 8023 h 10106"/>
                  <a:gd name="connsiteX45-1937" fmla="*/ 3016 w 10000"/>
                  <a:gd name="connsiteY45-1938" fmla="*/ 7398 h 10106"/>
                  <a:gd name="connsiteX46-1939" fmla="*/ 3651 w 10000"/>
                  <a:gd name="connsiteY46-1940" fmla="*/ 7398 h 10106"/>
                  <a:gd name="connsiteX47-1941" fmla="*/ 3810 w 10000"/>
                  <a:gd name="connsiteY47-1942" fmla="*/ 7814 h 10106"/>
                  <a:gd name="connsiteX48-1943" fmla="*/ 4127 w 10000"/>
                  <a:gd name="connsiteY48-1944" fmla="*/ 6981 h 10106"/>
                  <a:gd name="connsiteX49-1945" fmla="*/ 4762 w 10000"/>
                  <a:gd name="connsiteY49-1946" fmla="*/ 6565 h 10106"/>
                  <a:gd name="connsiteX50-1947" fmla="*/ 4921 w 10000"/>
                  <a:gd name="connsiteY50-1948" fmla="*/ 5939 h 10106"/>
                  <a:gd name="connsiteX51-1949" fmla="*/ 5238 w 10000"/>
                  <a:gd name="connsiteY51-1950" fmla="*/ 6356 h 10106"/>
                  <a:gd name="connsiteX52-1951" fmla="*/ 5397 w 10000"/>
                  <a:gd name="connsiteY52-1952" fmla="*/ 6356 h 10106"/>
                  <a:gd name="connsiteX53-1953" fmla="*/ 5238 w 10000"/>
                  <a:gd name="connsiteY53-1954" fmla="*/ 5731 h 10106"/>
                  <a:gd name="connsiteX54-1955" fmla="*/ 5238 w 10000"/>
                  <a:gd name="connsiteY54-1956" fmla="*/ 4897 h 10106"/>
                  <a:gd name="connsiteX55-1957" fmla="*/ 5556 w 10000"/>
                  <a:gd name="connsiteY55-1958" fmla="*/ 5523 h 10106"/>
                  <a:gd name="connsiteX56-1959" fmla="*/ 5714 w 10000"/>
                  <a:gd name="connsiteY56-1960" fmla="*/ 6148 h 10106"/>
                  <a:gd name="connsiteX57-1961" fmla="*/ 6666 w 10000"/>
                  <a:gd name="connsiteY57-1962" fmla="*/ 6148 h 10106"/>
                  <a:gd name="connsiteX58-1963" fmla="*/ 6350 w 10000"/>
                  <a:gd name="connsiteY58-1964" fmla="*/ 5731 h 10106"/>
                  <a:gd name="connsiteX59-1965" fmla="*/ 6666 w 10000"/>
                  <a:gd name="connsiteY59-1966" fmla="*/ 5315 h 10106"/>
                  <a:gd name="connsiteX60-1967" fmla="*/ 7143 w 10000"/>
                  <a:gd name="connsiteY60-1968" fmla="*/ 5523 h 10106"/>
                  <a:gd name="connsiteX61-1969" fmla="*/ 7461 w 10000"/>
                  <a:gd name="connsiteY61-1970" fmla="*/ 5106 h 10106"/>
                  <a:gd name="connsiteX62-1971" fmla="*/ 7778 w 10000"/>
                  <a:gd name="connsiteY62-1972" fmla="*/ 5106 h 10106"/>
                  <a:gd name="connsiteX63-1973" fmla="*/ 7778 w 10000"/>
                  <a:gd name="connsiteY63-1974" fmla="*/ 5315 h 10106"/>
                  <a:gd name="connsiteX64-1975" fmla="*/ 7937 w 10000"/>
                  <a:gd name="connsiteY64-1976" fmla="*/ 5315 h 10106"/>
                  <a:gd name="connsiteX65-1977" fmla="*/ 7937 w 10000"/>
                  <a:gd name="connsiteY65-1978" fmla="*/ 4897 h 10106"/>
                  <a:gd name="connsiteX66-1979" fmla="*/ 8413 w 10000"/>
                  <a:gd name="connsiteY66-1980" fmla="*/ 5106 h 10106"/>
                  <a:gd name="connsiteX67-1981" fmla="*/ 8889 w 10000"/>
                  <a:gd name="connsiteY67-1982" fmla="*/ 4689 h 10106"/>
                  <a:gd name="connsiteX68-1983" fmla="*/ 9366 w 10000"/>
                  <a:gd name="connsiteY68-1984" fmla="*/ 4481 h 10106"/>
                  <a:gd name="connsiteX69-1985" fmla="*/ 9524 w 10000"/>
                  <a:gd name="connsiteY69-1986" fmla="*/ 3647 h 10106"/>
                  <a:gd name="connsiteX70-1987" fmla="*/ 10000 w 10000"/>
                  <a:gd name="connsiteY70-1988" fmla="*/ 3440 h 10106"/>
                  <a:gd name="connsiteX0-1989" fmla="*/ 10000 w 10000"/>
                  <a:gd name="connsiteY0-1990" fmla="*/ 3440 h 10106"/>
                  <a:gd name="connsiteX1-1991" fmla="*/ 9842 w 10000"/>
                  <a:gd name="connsiteY1-1992" fmla="*/ 2607 h 10106"/>
                  <a:gd name="connsiteX2-1993" fmla="*/ 9366 w 10000"/>
                  <a:gd name="connsiteY2-1994" fmla="*/ 1148 h 10106"/>
                  <a:gd name="connsiteX3-1995" fmla="*/ 8413 w 10000"/>
                  <a:gd name="connsiteY3-1996" fmla="*/ 1148 h 10106"/>
                  <a:gd name="connsiteX4-1997" fmla="*/ 8141 w 10000"/>
                  <a:gd name="connsiteY4-1998" fmla="*/ 762 h 10106"/>
                  <a:gd name="connsiteX5-1999" fmla="*/ 7982 w 10000"/>
                  <a:gd name="connsiteY5-2000" fmla="*/ 1530 h 10106"/>
                  <a:gd name="connsiteX6-2001" fmla="*/ 7778 w 10000"/>
                  <a:gd name="connsiteY6-2002" fmla="*/ 1565 h 10106"/>
                  <a:gd name="connsiteX7-2003" fmla="*/ 7461 w 10000"/>
                  <a:gd name="connsiteY7-2004" fmla="*/ 1148 h 10106"/>
                  <a:gd name="connsiteX8-2005" fmla="*/ 6305 w 10000"/>
                  <a:gd name="connsiteY8-2006" fmla="*/ 1719 h 10106"/>
                  <a:gd name="connsiteX9-2007" fmla="*/ 6190 w 10000"/>
                  <a:gd name="connsiteY9-2008" fmla="*/ 1565 h 10106"/>
                  <a:gd name="connsiteX10-2009" fmla="*/ 6666 w 10000"/>
                  <a:gd name="connsiteY10-2010" fmla="*/ 315 h 10106"/>
                  <a:gd name="connsiteX11-2011" fmla="*/ 6190 w 10000"/>
                  <a:gd name="connsiteY11-2012" fmla="*/ 106 h 10106"/>
                  <a:gd name="connsiteX12-2013" fmla="*/ 5793 w 10000"/>
                  <a:gd name="connsiteY12-2014" fmla="*/ 381 h 10106"/>
                  <a:gd name="connsiteX13-2015" fmla="*/ 5499 w 10000"/>
                  <a:gd name="connsiteY13-2016" fmla="*/ 0 h 10106"/>
                  <a:gd name="connsiteX14-2017" fmla="*/ 5363 w 10000"/>
                  <a:gd name="connsiteY14-2018" fmla="*/ 209 h 10106"/>
                  <a:gd name="connsiteX15-2019" fmla="*/ 4263 w 10000"/>
                  <a:gd name="connsiteY15-2020" fmla="*/ 209 h 10106"/>
                  <a:gd name="connsiteX16-2021" fmla="*/ 4388 w 10000"/>
                  <a:gd name="connsiteY16-2022" fmla="*/ 1006 h 10106"/>
                  <a:gd name="connsiteX17-2023" fmla="*/ 4013 w 10000"/>
                  <a:gd name="connsiteY17-2024" fmla="*/ 989 h 10106"/>
                  <a:gd name="connsiteX18-2025" fmla="*/ 3481 w 10000"/>
                  <a:gd name="connsiteY18-2026" fmla="*/ 417 h 10106"/>
                  <a:gd name="connsiteX19-2027" fmla="*/ 3334 w 10000"/>
                  <a:gd name="connsiteY19-2028" fmla="*/ 731 h 10106"/>
                  <a:gd name="connsiteX20-2029" fmla="*/ 3072 w 10000"/>
                  <a:gd name="connsiteY20-2030" fmla="*/ 1232 h 10106"/>
                  <a:gd name="connsiteX21-2031" fmla="*/ 2857 w 10000"/>
                  <a:gd name="connsiteY21-2032" fmla="*/ 1356 h 10106"/>
                  <a:gd name="connsiteX22-2033" fmla="*/ 2857 w 10000"/>
                  <a:gd name="connsiteY22-2034" fmla="*/ 1981 h 10106"/>
                  <a:gd name="connsiteX23-2035" fmla="*/ 2936 w 10000"/>
                  <a:gd name="connsiteY23-2036" fmla="*/ 2327 h 10106"/>
                  <a:gd name="connsiteX24-2037" fmla="*/ 2846 w 10000"/>
                  <a:gd name="connsiteY24-2038" fmla="*/ 2412 h 10106"/>
                  <a:gd name="connsiteX25-2039" fmla="*/ 2846 w 10000"/>
                  <a:gd name="connsiteY25-2040" fmla="*/ 2810 h 10106"/>
                  <a:gd name="connsiteX26-2041" fmla="*/ 2222 w 10000"/>
                  <a:gd name="connsiteY26-2042" fmla="*/ 3573 h 10106"/>
                  <a:gd name="connsiteX27-2043" fmla="*/ 2222 w 10000"/>
                  <a:gd name="connsiteY27-2044" fmla="*/ 4481 h 10106"/>
                  <a:gd name="connsiteX28-2045" fmla="*/ 2097 w 10000"/>
                  <a:gd name="connsiteY28-2046" fmla="*/ 4890 h 10106"/>
                  <a:gd name="connsiteX29-2047" fmla="*/ 1429 w 10000"/>
                  <a:gd name="connsiteY29-2048" fmla="*/ 5939 h 10106"/>
                  <a:gd name="connsiteX30-2049" fmla="*/ 952 w 10000"/>
                  <a:gd name="connsiteY30-2050" fmla="*/ 6772 h 10106"/>
                  <a:gd name="connsiteX31-2051" fmla="*/ 635 w 10000"/>
                  <a:gd name="connsiteY31-2052" fmla="*/ 7189 h 10106"/>
                  <a:gd name="connsiteX32-2053" fmla="*/ 158 w 10000"/>
                  <a:gd name="connsiteY32-2054" fmla="*/ 7398 h 10106"/>
                  <a:gd name="connsiteX33-2055" fmla="*/ 0 w 10000"/>
                  <a:gd name="connsiteY33-2056" fmla="*/ 7814 h 10106"/>
                  <a:gd name="connsiteX34-2057" fmla="*/ 318 w 10000"/>
                  <a:gd name="connsiteY34-2058" fmla="*/ 8023 h 10106"/>
                  <a:gd name="connsiteX35-2059" fmla="*/ 158 w 10000"/>
                  <a:gd name="connsiteY35-2060" fmla="*/ 8231 h 10106"/>
                  <a:gd name="connsiteX36-2061" fmla="*/ 158 w 10000"/>
                  <a:gd name="connsiteY36-2062" fmla="*/ 9273 h 10106"/>
                  <a:gd name="connsiteX37-2063" fmla="*/ 318 w 10000"/>
                  <a:gd name="connsiteY37-2064" fmla="*/ 9481 h 10106"/>
                  <a:gd name="connsiteX38-2065" fmla="*/ 318 w 10000"/>
                  <a:gd name="connsiteY38-2066" fmla="*/ 10106 h 10106"/>
                  <a:gd name="connsiteX39-2067" fmla="*/ 1111 w 10000"/>
                  <a:gd name="connsiteY39-2068" fmla="*/ 10106 h 10106"/>
                  <a:gd name="connsiteX40-2069" fmla="*/ 1111 w 10000"/>
                  <a:gd name="connsiteY40-2070" fmla="*/ 9481 h 10106"/>
                  <a:gd name="connsiteX41-2071" fmla="*/ 794 w 10000"/>
                  <a:gd name="connsiteY41-2072" fmla="*/ 9064 h 10106"/>
                  <a:gd name="connsiteX42-2073" fmla="*/ 952 w 10000"/>
                  <a:gd name="connsiteY42-2074" fmla="*/ 8231 h 10106"/>
                  <a:gd name="connsiteX43-2075" fmla="*/ 1587 w 10000"/>
                  <a:gd name="connsiteY43-2076" fmla="*/ 8023 h 10106"/>
                  <a:gd name="connsiteX44-2077" fmla="*/ 2063 w 10000"/>
                  <a:gd name="connsiteY44-2078" fmla="*/ 8023 h 10106"/>
                  <a:gd name="connsiteX45-2079" fmla="*/ 3016 w 10000"/>
                  <a:gd name="connsiteY45-2080" fmla="*/ 7398 h 10106"/>
                  <a:gd name="connsiteX46-2081" fmla="*/ 3651 w 10000"/>
                  <a:gd name="connsiteY46-2082" fmla="*/ 7398 h 10106"/>
                  <a:gd name="connsiteX47-2083" fmla="*/ 3810 w 10000"/>
                  <a:gd name="connsiteY47-2084" fmla="*/ 7814 h 10106"/>
                  <a:gd name="connsiteX48-2085" fmla="*/ 4127 w 10000"/>
                  <a:gd name="connsiteY48-2086" fmla="*/ 6981 h 10106"/>
                  <a:gd name="connsiteX49-2087" fmla="*/ 4762 w 10000"/>
                  <a:gd name="connsiteY49-2088" fmla="*/ 6565 h 10106"/>
                  <a:gd name="connsiteX50-2089" fmla="*/ 4921 w 10000"/>
                  <a:gd name="connsiteY50-2090" fmla="*/ 5939 h 10106"/>
                  <a:gd name="connsiteX51-2091" fmla="*/ 5238 w 10000"/>
                  <a:gd name="connsiteY51-2092" fmla="*/ 6356 h 10106"/>
                  <a:gd name="connsiteX52-2093" fmla="*/ 5397 w 10000"/>
                  <a:gd name="connsiteY52-2094" fmla="*/ 6356 h 10106"/>
                  <a:gd name="connsiteX53-2095" fmla="*/ 5238 w 10000"/>
                  <a:gd name="connsiteY53-2096" fmla="*/ 5731 h 10106"/>
                  <a:gd name="connsiteX54-2097" fmla="*/ 5238 w 10000"/>
                  <a:gd name="connsiteY54-2098" fmla="*/ 4897 h 10106"/>
                  <a:gd name="connsiteX55-2099" fmla="*/ 5556 w 10000"/>
                  <a:gd name="connsiteY55-2100" fmla="*/ 5523 h 10106"/>
                  <a:gd name="connsiteX56-2101" fmla="*/ 5714 w 10000"/>
                  <a:gd name="connsiteY56-2102" fmla="*/ 6148 h 10106"/>
                  <a:gd name="connsiteX57-2103" fmla="*/ 6666 w 10000"/>
                  <a:gd name="connsiteY57-2104" fmla="*/ 6148 h 10106"/>
                  <a:gd name="connsiteX58-2105" fmla="*/ 6350 w 10000"/>
                  <a:gd name="connsiteY58-2106" fmla="*/ 5731 h 10106"/>
                  <a:gd name="connsiteX59-2107" fmla="*/ 6666 w 10000"/>
                  <a:gd name="connsiteY59-2108" fmla="*/ 5315 h 10106"/>
                  <a:gd name="connsiteX60-2109" fmla="*/ 7143 w 10000"/>
                  <a:gd name="connsiteY60-2110" fmla="*/ 5523 h 10106"/>
                  <a:gd name="connsiteX61-2111" fmla="*/ 7461 w 10000"/>
                  <a:gd name="connsiteY61-2112" fmla="*/ 5106 h 10106"/>
                  <a:gd name="connsiteX62-2113" fmla="*/ 7778 w 10000"/>
                  <a:gd name="connsiteY62-2114" fmla="*/ 5106 h 10106"/>
                  <a:gd name="connsiteX63-2115" fmla="*/ 7778 w 10000"/>
                  <a:gd name="connsiteY63-2116" fmla="*/ 5315 h 10106"/>
                  <a:gd name="connsiteX64-2117" fmla="*/ 7937 w 10000"/>
                  <a:gd name="connsiteY64-2118" fmla="*/ 5315 h 10106"/>
                  <a:gd name="connsiteX65-2119" fmla="*/ 7937 w 10000"/>
                  <a:gd name="connsiteY65-2120" fmla="*/ 4897 h 10106"/>
                  <a:gd name="connsiteX66-2121" fmla="*/ 8413 w 10000"/>
                  <a:gd name="connsiteY66-2122" fmla="*/ 5106 h 10106"/>
                  <a:gd name="connsiteX67-2123" fmla="*/ 8889 w 10000"/>
                  <a:gd name="connsiteY67-2124" fmla="*/ 4689 h 10106"/>
                  <a:gd name="connsiteX68-2125" fmla="*/ 9366 w 10000"/>
                  <a:gd name="connsiteY68-2126" fmla="*/ 4481 h 10106"/>
                  <a:gd name="connsiteX69-2127" fmla="*/ 9524 w 10000"/>
                  <a:gd name="connsiteY69-2128" fmla="*/ 3647 h 10106"/>
                  <a:gd name="connsiteX70-2129" fmla="*/ 10000 w 10000"/>
                  <a:gd name="connsiteY70-2130" fmla="*/ 3440 h 10106"/>
                  <a:gd name="connsiteX0-2131" fmla="*/ 10000 w 10000"/>
                  <a:gd name="connsiteY0-2132" fmla="*/ 3440 h 10106"/>
                  <a:gd name="connsiteX1-2133" fmla="*/ 9842 w 10000"/>
                  <a:gd name="connsiteY1-2134" fmla="*/ 2607 h 10106"/>
                  <a:gd name="connsiteX2-2135" fmla="*/ 9366 w 10000"/>
                  <a:gd name="connsiteY2-2136" fmla="*/ 1148 h 10106"/>
                  <a:gd name="connsiteX3-2137" fmla="*/ 8413 w 10000"/>
                  <a:gd name="connsiteY3-2138" fmla="*/ 1148 h 10106"/>
                  <a:gd name="connsiteX4-2139" fmla="*/ 8141 w 10000"/>
                  <a:gd name="connsiteY4-2140" fmla="*/ 762 h 10106"/>
                  <a:gd name="connsiteX5-2141" fmla="*/ 7982 w 10000"/>
                  <a:gd name="connsiteY5-2142" fmla="*/ 1530 h 10106"/>
                  <a:gd name="connsiteX6-2143" fmla="*/ 7778 w 10000"/>
                  <a:gd name="connsiteY6-2144" fmla="*/ 1565 h 10106"/>
                  <a:gd name="connsiteX7-2145" fmla="*/ 7461 w 10000"/>
                  <a:gd name="connsiteY7-2146" fmla="*/ 1148 h 10106"/>
                  <a:gd name="connsiteX8-2147" fmla="*/ 6305 w 10000"/>
                  <a:gd name="connsiteY8-2148" fmla="*/ 1719 h 10106"/>
                  <a:gd name="connsiteX9-2149" fmla="*/ 6190 w 10000"/>
                  <a:gd name="connsiteY9-2150" fmla="*/ 1565 h 10106"/>
                  <a:gd name="connsiteX10-2151" fmla="*/ 6666 w 10000"/>
                  <a:gd name="connsiteY10-2152" fmla="*/ 315 h 10106"/>
                  <a:gd name="connsiteX11-2153" fmla="*/ 6190 w 10000"/>
                  <a:gd name="connsiteY11-2154" fmla="*/ 106 h 10106"/>
                  <a:gd name="connsiteX12-2155" fmla="*/ 5793 w 10000"/>
                  <a:gd name="connsiteY12-2156" fmla="*/ 381 h 10106"/>
                  <a:gd name="connsiteX13-2157" fmla="*/ 5499 w 10000"/>
                  <a:gd name="connsiteY13-2158" fmla="*/ 0 h 10106"/>
                  <a:gd name="connsiteX14-2159" fmla="*/ 5363 w 10000"/>
                  <a:gd name="connsiteY14-2160" fmla="*/ 209 h 10106"/>
                  <a:gd name="connsiteX15-2161" fmla="*/ 4263 w 10000"/>
                  <a:gd name="connsiteY15-2162" fmla="*/ 209 h 10106"/>
                  <a:gd name="connsiteX16-2163" fmla="*/ 4388 w 10000"/>
                  <a:gd name="connsiteY16-2164" fmla="*/ 1006 h 10106"/>
                  <a:gd name="connsiteX17-2165" fmla="*/ 4013 w 10000"/>
                  <a:gd name="connsiteY17-2166" fmla="*/ 989 h 10106"/>
                  <a:gd name="connsiteX18-2167" fmla="*/ 3481 w 10000"/>
                  <a:gd name="connsiteY18-2168" fmla="*/ 417 h 10106"/>
                  <a:gd name="connsiteX19-2169" fmla="*/ 3334 w 10000"/>
                  <a:gd name="connsiteY19-2170" fmla="*/ 731 h 10106"/>
                  <a:gd name="connsiteX20-2171" fmla="*/ 3072 w 10000"/>
                  <a:gd name="connsiteY20-2172" fmla="*/ 1232 h 10106"/>
                  <a:gd name="connsiteX21-2173" fmla="*/ 2857 w 10000"/>
                  <a:gd name="connsiteY21-2174" fmla="*/ 1356 h 10106"/>
                  <a:gd name="connsiteX22-2175" fmla="*/ 2857 w 10000"/>
                  <a:gd name="connsiteY22-2176" fmla="*/ 1981 h 10106"/>
                  <a:gd name="connsiteX23-2177" fmla="*/ 2936 w 10000"/>
                  <a:gd name="connsiteY23-2178" fmla="*/ 2327 h 10106"/>
                  <a:gd name="connsiteX24-2179" fmla="*/ 2846 w 10000"/>
                  <a:gd name="connsiteY24-2180" fmla="*/ 2412 h 10106"/>
                  <a:gd name="connsiteX25-2181" fmla="*/ 2846 w 10000"/>
                  <a:gd name="connsiteY25-2182" fmla="*/ 2810 h 10106"/>
                  <a:gd name="connsiteX26-2183" fmla="*/ 2222 w 10000"/>
                  <a:gd name="connsiteY26-2184" fmla="*/ 3573 h 10106"/>
                  <a:gd name="connsiteX27-2185" fmla="*/ 2222 w 10000"/>
                  <a:gd name="connsiteY27-2186" fmla="*/ 4481 h 10106"/>
                  <a:gd name="connsiteX28-2187" fmla="*/ 2097 w 10000"/>
                  <a:gd name="connsiteY28-2188" fmla="*/ 4890 h 10106"/>
                  <a:gd name="connsiteX29-2189" fmla="*/ 735 w 10000"/>
                  <a:gd name="connsiteY29-2190" fmla="*/ 6612 h 10106"/>
                  <a:gd name="connsiteX30-2191" fmla="*/ 952 w 10000"/>
                  <a:gd name="connsiteY30-2192" fmla="*/ 6772 h 10106"/>
                  <a:gd name="connsiteX31-2193" fmla="*/ 635 w 10000"/>
                  <a:gd name="connsiteY31-2194" fmla="*/ 7189 h 10106"/>
                  <a:gd name="connsiteX32-2195" fmla="*/ 158 w 10000"/>
                  <a:gd name="connsiteY32-2196" fmla="*/ 7398 h 10106"/>
                  <a:gd name="connsiteX33-2197" fmla="*/ 0 w 10000"/>
                  <a:gd name="connsiteY33-2198" fmla="*/ 7814 h 10106"/>
                  <a:gd name="connsiteX34-2199" fmla="*/ 318 w 10000"/>
                  <a:gd name="connsiteY34-2200" fmla="*/ 8023 h 10106"/>
                  <a:gd name="connsiteX35-2201" fmla="*/ 158 w 10000"/>
                  <a:gd name="connsiteY35-2202" fmla="*/ 8231 h 10106"/>
                  <a:gd name="connsiteX36-2203" fmla="*/ 158 w 10000"/>
                  <a:gd name="connsiteY36-2204" fmla="*/ 9273 h 10106"/>
                  <a:gd name="connsiteX37-2205" fmla="*/ 318 w 10000"/>
                  <a:gd name="connsiteY37-2206" fmla="*/ 9481 h 10106"/>
                  <a:gd name="connsiteX38-2207" fmla="*/ 318 w 10000"/>
                  <a:gd name="connsiteY38-2208" fmla="*/ 10106 h 10106"/>
                  <a:gd name="connsiteX39-2209" fmla="*/ 1111 w 10000"/>
                  <a:gd name="connsiteY39-2210" fmla="*/ 10106 h 10106"/>
                  <a:gd name="connsiteX40-2211" fmla="*/ 1111 w 10000"/>
                  <a:gd name="connsiteY40-2212" fmla="*/ 9481 h 10106"/>
                  <a:gd name="connsiteX41-2213" fmla="*/ 794 w 10000"/>
                  <a:gd name="connsiteY41-2214" fmla="*/ 9064 h 10106"/>
                  <a:gd name="connsiteX42-2215" fmla="*/ 952 w 10000"/>
                  <a:gd name="connsiteY42-2216" fmla="*/ 8231 h 10106"/>
                  <a:gd name="connsiteX43-2217" fmla="*/ 1587 w 10000"/>
                  <a:gd name="connsiteY43-2218" fmla="*/ 8023 h 10106"/>
                  <a:gd name="connsiteX44-2219" fmla="*/ 2063 w 10000"/>
                  <a:gd name="connsiteY44-2220" fmla="*/ 8023 h 10106"/>
                  <a:gd name="connsiteX45-2221" fmla="*/ 3016 w 10000"/>
                  <a:gd name="connsiteY45-2222" fmla="*/ 7398 h 10106"/>
                  <a:gd name="connsiteX46-2223" fmla="*/ 3651 w 10000"/>
                  <a:gd name="connsiteY46-2224" fmla="*/ 7398 h 10106"/>
                  <a:gd name="connsiteX47-2225" fmla="*/ 3810 w 10000"/>
                  <a:gd name="connsiteY47-2226" fmla="*/ 7814 h 10106"/>
                  <a:gd name="connsiteX48-2227" fmla="*/ 4127 w 10000"/>
                  <a:gd name="connsiteY48-2228" fmla="*/ 6981 h 10106"/>
                  <a:gd name="connsiteX49-2229" fmla="*/ 4762 w 10000"/>
                  <a:gd name="connsiteY49-2230" fmla="*/ 6565 h 10106"/>
                  <a:gd name="connsiteX50-2231" fmla="*/ 4921 w 10000"/>
                  <a:gd name="connsiteY50-2232" fmla="*/ 5939 h 10106"/>
                  <a:gd name="connsiteX51-2233" fmla="*/ 5238 w 10000"/>
                  <a:gd name="connsiteY51-2234" fmla="*/ 6356 h 10106"/>
                  <a:gd name="connsiteX52-2235" fmla="*/ 5397 w 10000"/>
                  <a:gd name="connsiteY52-2236" fmla="*/ 6356 h 10106"/>
                  <a:gd name="connsiteX53-2237" fmla="*/ 5238 w 10000"/>
                  <a:gd name="connsiteY53-2238" fmla="*/ 5731 h 10106"/>
                  <a:gd name="connsiteX54-2239" fmla="*/ 5238 w 10000"/>
                  <a:gd name="connsiteY54-2240" fmla="*/ 4897 h 10106"/>
                  <a:gd name="connsiteX55-2241" fmla="*/ 5556 w 10000"/>
                  <a:gd name="connsiteY55-2242" fmla="*/ 5523 h 10106"/>
                  <a:gd name="connsiteX56-2243" fmla="*/ 5714 w 10000"/>
                  <a:gd name="connsiteY56-2244" fmla="*/ 6148 h 10106"/>
                  <a:gd name="connsiteX57-2245" fmla="*/ 6666 w 10000"/>
                  <a:gd name="connsiteY57-2246" fmla="*/ 6148 h 10106"/>
                  <a:gd name="connsiteX58-2247" fmla="*/ 6350 w 10000"/>
                  <a:gd name="connsiteY58-2248" fmla="*/ 5731 h 10106"/>
                  <a:gd name="connsiteX59-2249" fmla="*/ 6666 w 10000"/>
                  <a:gd name="connsiteY59-2250" fmla="*/ 5315 h 10106"/>
                  <a:gd name="connsiteX60-2251" fmla="*/ 7143 w 10000"/>
                  <a:gd name="connsiteY60-2252" fmla="*/ 5523 h 10106"/>
                  <a:gd name="connsiteX61-2253" fmla="*/ 7461 w 10000"/>
                  <a:gd name="connsiteY61-2254" fmla="*/ 5106 h 10106"/>
                  <a:gd name="connsiteX62-2255" fmla="*/ 7778 w 10000"/>
                  <a:gd name="connsiteY62-2256" fmla="*/ 5106 h 10106"/>
                  <a:gd name="connsiteX63-2257" fmla="*/ 7778 w 10000"/>
                  <a:gd name="connsiteY63-2258" fmla="*/ 5315 h 10106"/>
                  <a:gd name="connsiteX64-2259" fmla="*/ 7937 w 10000"/>
                  <a:gd name="connsiteY64-2260" fmla="*/ 5315 h 10106"/>
                  <a:gd name="connsiteX65-2261" fmla="*/ 7937 w 10000"/>
                  <a:gd name="connsiteY65-2262" fmla="*/ 4897 h 10106"/>
                  <a:gd name="connsiteX66-2263" fmla="*/ 8413 w 10000"/>
                  <a:gd name="connsiteY66-2264" fmla="*/ 5106 h 10106"/>
                  <a:gd name="connsiteX67-2265" fmla="*/ 8889 w 10000"/>
                  <a:gd name="connsiteY67-2266" fmla="*/ 4689 h 10106"/>
                  <a:gd name="connsiteX68-2267" fmla="*/ 9366 w 10000"/>
                  <a:gd name="connsiteY68-2268" fmla="*/ 4481 h 10106"/>
                  <a:gd name="connsiteX69-2269" fmla="*/ 9524 w 10000"/>
                  <a:gd name="connsiteY69-2270" fmla="*/ 3647 h 10106"/>
                  <a:gd name="connsiteX70-2271" fmla="*/ 10000 w 10000"/>
                  <a:gd name="connsiteY70-2272" fmla="*/ 3440 h 10106"/>
                  <a:gd name="connsiteX0-2273" fmla="*/ 10000 w 10000"/>
                  <a:gd name="connsiteY0-2274" fmla="*/ 3440 h 10106"/>
                  <a:gd name="connsiteX1-2275" fmla="*/ 9842 w 10000"/>
                  <a:gd name="connsiteY1-2276" fmla="*/ 2607 h 10106"/>
                  <a:gd name="connsiteX2-2277" fmla="*/ 9366 w 10000"/>
                  <a:gd name="connsiteY2-2278" fmla="*/ 1148 h 10106"/>
                  <a:gd name="connsiteX3-2279" fmla="*/ 8413 w 10000"/>
                  <a:gd name="connsiteY3-2280" fmla="*/ 1148 h 10106"/>
                  <a:gd name="connsiteX4-2281" fmla="*/ 8141 w 10000"/>
                  <a:gd name="connsiteY4-2282" fmla="*/ 762 h 10106"/>
                  <a:gd name="connsiteX5-2283" fmla="*/ 7982 w 10000"/>
                  <a:gd name="connsiteY5-2284" fmla="*/ 1530 h 10106"/>
                  <a:gd name="connsiteX6-2285" fmla="*/ 7778 w 10000"/>
                  <a:gd name="connsiteY6-2286" fmla="*/ 1565 h 10106"/>
                  <a:gd name="connsiteX7-2287" fmla="*/ 7461 w 10000"/>
                  <a:gd name="connsiteY7-2288" fmla="*/ 1148 h 10106"/>
                  <a:gd name="connsiteX8-2289" fmla="*/ 6305 w 10000"/>
                  <a:gd name="connsiteY8-2290" fmla="*/ 1719 h 10106"/>
                  <a:gd name="connsiteX9-2291" fmla="*/ 6190 w 10000"/>
                  <a:gd name="connsiteY9-2292" fmla="*/ 1565 h 10106"/>
                  <a:gd name="connsiteX10-2293" fmla="*/ 6666 w 10000"/>
                  <a:gd name="connsiteY10-2294" fmla="*/ 315 h 10106"/>
                  <a:gd name="connsiteX11-2295" fmla="*/ 6190 w 10000"/>
                  <a:gd name="connsiteY11-2296" fmla="*/ 106 h 10106"/>
                  <a:gd name="connsiteX12-2297" fmla="*/ 5793 w 10000"/>
                  <a:gd name="connsiteY12-2298" fmla="*/ 381 h 10106"/>
                  <a:gd name="connsiteX13-2299" fmla="*/ 5499 w 10000"/>
                  <a:gd name="connsiteY13-2300" fmla="*/ 0 h 10106"/>
                  <a:gd name="connsiteX14-2301" fmla="*/ 5363 w 10000"/>
                  <a:gd name="connsiteY14-2302" fmla="*/ 209 h 10106"/>
                  <a:gd name="connsiteX15-2303" fmla="*/ 4263 w 10000"/>
                  <a:gd name="connsiteY15-2304" fmla="*/ 209 h 10106"/>
                  <a:gd name="connsiteX16-2305" fmla="*/ 4388 w 10000"/>
                  <a:gd name="connsiteY16-2306" fmla="*/ 1006 h 10106"/>
                  <a:gd name="connsiteX17-2307" fmla="*/ 4013 w 10000"/>
                  <a:gd name="connsiteY17-2308" fmla="*/ 989 h 10106"/>
                  <a:gd name="connsiteX18-2309" fmla="*/ 3481 w 10000"/>
                  <a:gd name="connsiteY18-2310" fmla="*/ 417 h 10106"/>
                  <a:gd name="connsiteX19-2311" fmla="*/ 3334 w 10000"/>
                  <a:gd name="connsiteY19-2312" fmla="*/ 731 h 10106"/>
                  <a:gd name="connsiteX20-2313" fmla="*/ 3072 w 10000"/>
                  <a:gd name="connsiteY20-2314" fmla="*/ 1232 h 10106"/>
                  <a:gd name="connsiteX21-2315" fmla="*/ 2857 w 10000"/>
                  <a:gd name="connsiteY21-2316" fmla="*/ 1356 h 10106"/>
                  <a:gd name="connsiteX22-2317" fmla="*/ 2857 w 10000"/>
                  <a:gd name="connsiteY22-2318" fmla="*/ 1981 h 10106"/>
                  <a:gd name="connsiteX23-2319" fmla="*/ 2936 w 10000"/>
                  <a:gd name="connsiteY23-2320" fmla="*/ 2327 h 10106"/>
                  <a:gd name="connsiteX24-2321" fmla="*/ 2846 w 10000"/>
                  <a:gd name="connsiteY24-2322" fmla="*/ 2412 h 10106"/>
                  <a:gd name="connsiteX25-2323" fmla="*/ 2846 w 10000"/>
                  <a:gd name="connsiteY25-2324" fmla="*/ 2810 h 10106"/>
                  <a:gd name="connsiteX26-2325" fmla="*/ 2222 w 10000"/>
                  <a:gd name="connsiteY26-2326" fmla="*/ 3573 h 10106"/>
                  <a:gd name="connsiteX27-2327" fmla="*/ 2222 w 10000"/>
                  <a:gd name="connsiteY27-2328" fmla="*/ 4481 h 10106"/>
                  <a:gd name="connsiteX28-2329" fmla="*/ 2097 w 10000"/>
                  <a:gd name="connsiteY28-2330" fmla="*/ 4890 h 10106"/>
                  <a:gd name="connsiteX29-2331" fmla="*/ 735 w 10000"/>
                  <a:gd name="connsiteY29-2332" fmla="*/ 6612 h 10106"/>
                  <a:gd name="connsiteX30-2333" fmla="*/ 236 w 10000"/>
                  <a:gd name="connsiteY30-2334" fmla="*/ 6648 h 10106"/>
                  <a:gd name="connsiteX31-2335" fmla="*/ 635 w 10000"/>
                  <a:gd name="connsiteY31-2336" fmla="*/ 7189 h 10106"/>
                  <a:gd name="connsiteX32-2337" fmla="*/ 158 w 10000"/>
                  <a:gd name="connsiteY32-2338" fmla="*/ 7398 h 10106"/>
                  <a:gd name="connsiteX33-2339" fmla="*/ 0 w 10000"/>
                  <a:gd name="connsiteY33-2340" fmla="*/ 7814 h 10106"/>
                  <a:gd name="connsiteX34-2341" fmla="*/ 318 w 10000"/>
                  <a:gd name="connsiteY34-2342" fmla="*/ 8023 h 10106"/>
                  <a:gd name="connsiteX35-2343" fmla="*/ 158 w 10000"/>
                  <a:gd name="connsiteY35-2344" fmla="*/ 8231 h 10106"/>
                  <a:gd name="connsiteX36-2345" fmla="*/ 158 w 10000"/>
                  <a:gd name="connsiteY36-2346" fmla="*/ 9273 h 10106"/>
                  <a:gd name="connsiteX37-2347" fmla="*/ 318 w 10000"/>
                  <a:gd name="connsiteY37-2348" fmla="*/ 9481 h 10106"/>
                  <a:gd name="connsiteX38-2349" fmla="*/ 318 w 10000"/>
                  <a:gd name="connsiteY38-2350" fmla="*/ 10106 h 10106"/>
                  <a:gd name="connsiteX39-2351" fmla="*/ 1111 w 10000"/>
                  <a:gd name="connsiteY39-2352" fmla="*/ 10106 h 10106"/>
                  <a:gd name="connsiteX40-2353" fmla="*/ 1111 w 10000"/>
                  <a:gd name="connsiteY40-2354" fmla="*/ 9481 h 10106"/>
                  <a:gd name="connsiteX41-2355" fmla="*/ 794 w 10000"/>
                  <a:gd name="connsiteY41-2356" fmla="*/ 9064 h 10106"/>
                  <a:gd name="connsiteX42-2357" fmla="*/ 952 w 10000"/>
                  <a:gd name="connsiteY42-2358" fmla="*/ 8231 h 10106"/>
                  <a:gd name="connsiteX43-2359" fmla="*/ 1587 w 10000"/>
                  <a:gd name="connsiteY43-2360" fmla="*/ 8023 h 10106"/>
                  <a:gd name="connsiteX44-2361" fmla="*/ 2063 w 10000"/>
                  <a:gd name="connsiteY44-2362" fmla="*/ 8023 h 10106"/>
                  <a:gd name="connsiteX45-2363" fmla="*/ 3016 w 10000"/>
                  <a:gd name="connsiteY45-2364" fmla="*/ 7398 h 10106"/>
                  <a:gd name="connsiteX46-2365" fmla="*/ 3651 w 10000"/>
                  <a:gd name="connsiteY46-2366" fmla="*/ 7398 h 10106"/>
                  <a:gd name="connsiteX47-2367" fmla="*/ 3810 w 10000"/>
                  <a:gd name="connsiteY47-2368" fmla="*/ 7814 h 10106"/>
                  <a:gd name="connsiteX48-2369" fmla="*/ 4127 w 10000"/>
                  <a:gd name="connsiteY48-2370" fmla="*/ 6981 h 10106"/>
                  <a:gd name="connsiteX49-2371" fmla="*/ 4762 w 10000"/>
                  <a:gd name="connsiteY49-2372" fmla="*/ 6565 h 10106"/>
                  <a:gd name="connsiteX50-2373" fmla="*/ 4921 w 10000"/>
                  <a:gd name="connsiteY50-2374" fmla="*/ 5939 h 10106"/>
                  <a:gd name="connsiteX51-2375" fmla="*/ 5238 w 10000"/>
                  <a:gd name="connsiteY51-2376" fmla="*/ 6356 h 10106"/>
                  <a:gd name="connsiteX52-2377" fmla="*/ 5397 w 10000"/>
                  <a:gd name="connsiteY52-2378" fmla="*/ 6356 h 10106"/>
                  <a:gd name="connsiteX53-2379" fmla="*/ 5238 w 10000"/>
                  <a:gd name="connsiteY53-2380" fmla="*/ 5731 h 10106"/>
                  <a:gd name="connsiteX54-2381" fmla="*/ 5238 w 10000"/>
                  <a:gd name="connsiteY54-2382" fmla="*/ 4897 h 10106"/>
                  <a:gd name="connsiteX55-2383" fmla="*/ 5556 w 10000"/>
                  <a:gd name="connsiteY55-2384" fmla="*/ 5523 h 10106"/>
                  <a:gd name="connsiteX56-2385" fmla="*/ 5714 w 10000"/>
                  <a:gd name="connsiteY56-2386" fmla="*/ 6148 h 10106"/>
                  <a:gd name="connsiteX57-2387" fmla="*/ 6666 w 10000"/>
                  <a:gd name="connsiteY57-2388" fmla="*/ 6148 h 10106"/>
                  <a:gd name="connsiteX58-2389" fmla="*/ 6350 w 10000"/>
                  <a:gd name="connsiteY58-2390" fmla="*/ 5731 h 10106"/>
                  <a:gd name="connsiteX59-2391" fmla="*/ 6666 w 10000"/>
                  <a:gd name="connsiteY59-2392" fmla="*/ 5315 h 10106"/>
                  <a:gd name="connsiteX60-2393" fmla="*/ 7143 w 10000"/>
                  <a:gd name="connsiteY60-2394" fmla="*/ 5523 h 10106"/>
                  <a:gd name="connsiteX61-2395" fmla="*/ 7461 w 10000"/>
                  <a:gd name="connsiteY61-2396" fmla="*/ 5106 h 10106"/>
                  <a:gd name="connsiteX62-2397" fmla="*/ 7778 w 10000"/>
                  <a:gd name="connsiteY62-2398" fmla="*/ 5106 h 10106"/>
                  <a:gd name="connsiteX63-2399" fmla="*/ 7778 w 10000"/>
                  <a:gd name="connsiteY63-2400" fmla="*/ 5315 h 10106"/>
                  <a:gd name="connsiteX64-2401" fmla="*/ 7937 w 10000"/>
                  <a:gd name="connsiteY64-2402" fmla="*/ 5315 h 10106"/>
                  <a:gd name="connsiteX65-2403" fmla="*/ 7937 w 10000"/>
                  <a:gd name="connsiteY65-2404" fmla="*/ 4897 h 10106"/>
                  <a:gd name="connsiteX66-2405" fmla="*/ 8413 w 10000"/>
                  <a:gd name="connsiteY66-2406" fmla="*/ 5106 h 10106"/>
                  <a:gd name="connsiteX67-2407" fmla="*/ 8889 w 10000"/>
                  <a:gd name="connsiteY67-2408" fmla="*/ 4689 h 10106"/>
                  <a:gd name="connsiteX68-2409" fmla="*/ 9366 w 10000"/>
                  <a:gd name="connsiteY68-2410" fmla="*/ 4481 h 10106"/>
                  <a:gd name="connsiteX69-2411" fmla="*/ 9524 w 10000"/>
                  <a:gd name="connsiteY69-2412" fmla="*/ 3647 h 10106"/>
                  <a:gd name="connsiteX70-2413" fmla="*/ 10000 w 10000"/>
                  <a:gd name="connsiteY70-2414" fmla="*/ 3440 h 10106"/>
                  <a:gd name="connsiteX0-2415" fmla="*/ 10000 w 10000"/>
                  <a:gd name="connsiteY0-2416" fmla="*/ 3440 h 10106"/>
                  <a:gd name="connsiteX1-2417" fmla="*/ 9842 w 10000"/>
                  <a:gd name="connsiteY1-2418" fmla="*/ 2607 h 10106"/>
                  <a:gd name="connsiteX2-2419" fmla="*/ 9366 w 10000"/>
                  <a:gd name="connsiteY2-2420" fmla="*/ 1148 h 10106"/>
                  <a:gd name="connsiteX3-2421" fmla="*/ 8413 w 10000"/>
                  <a:gd name="connsiteY3-2422" fmla="*/ 1148 h 10106"/>
                  <a:gd name="connsiteX4-2423" fmla="*/ 8141 w 10000"/>
                  <a:gd name="connsiteY4-2424" fmla="*/ 762 h 10106"/>
                  <a:gd name="connsiteX5-2425" fmla="*/ 7982 w 10000"/>
                  <a:gd name="connsiteY5-2426" fmla="*/ 1530 h 10106"/>
                  <a:gd name="connsiteX6-2427" fmla="*/ 7778 w 10000"/>
                  <a:gd name="connsiteY6-2428" fmla="*/ 1565 h 10106"/>
                  <a:gd name="connsiteX7-2429" fmla="*/ 7461 w 10000"/>
                  <a:gd name="connsiteY7-2430" fmla="*/ 1148 h 10106"/>
                  <a:gd name="connsiteX8-2431" fmla="*/ 6305 w 10000"/>
                  <a:gd name="connsiteY8-2432" fmla="*/ 1719 h 10106"/>
                  <a:gd name="connsiteX9-2433" fmla="*/ 6190 w 10000"/>
                  <a:gd name="connsiteY9-2434" fmla="*/ 1565 h 10106"/>
                  <a:gd name="connsiteX10-2435" fmla="*/ 6666 w 10000"/>
                  <a:gd name="connsiteY10-2436" fmla="*/ 315 h 10106"/>
                  <a:gd name="connsiteX11-2437" fmla="*/ 6190 w 10000"/>
                  <a:gd name="connsiteY11-2438" fmla="*/ 106 h 10106"/>
                  <a:gd name="connsiteX12-2439" fmla="*/ 5793 w 10000"/>
                  <a:gd name="connsiteY12-2440" fmla="*/ 381 h 10106"/>
                  <a:gd name="connsiteX13-2441" fmla="*/ 5499 w 10000"/>
                  <a:gd name="connsiteY13-2442" fmla="*/ 0 h 10106"/>
                  <a:gd name="connsiteX14-2443" fmla="*/ 5363 w 10000"/>
                  <a:gd name="connsiteY14-2444" fmla="*/ 209 h 10106"/>
                  <a:gd name="connsiteX15-2445" fmla="*/ 4263 w 10000"/>
                  <a:gd name="connsiteY15-2446" fmla="*/ 209 h 10106"/>
                  <a:gd name="connsiteX16-2447" fmla="*/ 4388 w 10000"/>
                  <a:gd name="connsiteY16-2448" fmla="*/ 1006 h 10106"/>
                  <a:gd name="connsiteX17-2449" fmla="*/ 4013 w 10000"/>
                  <a:gd name="connsiteY17-2450" fmla="*/ 989 h 10106"/>
                  <a:gd name="connsiteX18-2451" fmla="*/ 3481 w 10000"/>
                  <a:gd name="connsiteY18-2452" fmla="*/ 417 h 10106"/>
                  <a:gd name="connsiteX19-2453" fmla="*/ 3334 w 10000"/>
                  <a:gd name="connsiteY19-2454" fmla="*/ 731 h 10106"/>
                  <a:gd name="connsiteX20-2455" fmla="*/ 3072 w 10000"/>
                  <a:gd name="connsiteY20-2456" fmla="*/ 1232 h 10106"/>
                  <a:gd name="connsiteX21-2457" fmla="*/ 2857 w 10000"/>
                  <a:gd name="connsiteY21-2458" fmla="*/ 1356 h 10106"/>
                  <a:gd name="connsiteX22-2459" fmla="*/ 2857 w 10000"/>
                  <a:gd name="connsiteY22-2460" fmla="*/ 1981 h 10106"/>
                  <a:gd name="connsiteX23-2461" fmla="*/ 2936 w 10000"/>
                  <a:gd name="connsiteY23-2462" fmla="*/ 2327 h 10106"/>
                  <a:gd name="connsiteX24-2463" fmla="*/ 2846 w 10000"/>
                  <a:gd name="connsiteY24-2464" fmla="*/ 2412 h 10106"/>
                  <a:gd name="connsiteX25-2465" fmla="*/ 2846 w 10000"/>
                  <a:gd name="connsiteY25-2466" fmla="*/ 2810 h 10106"/>
                  <a:gd name="connsiteX26-2467" fmla="*/ 2222 w 10000"/>
                  <a:gd name="connsiteY26-2468" fmla="*/ 3573 h 10106"/>
                  <a:gd name="connsiteX27-2469" fmla="*/ 2222 w 10000"/>
                  <a:gd name="connsiteY27-2470" fmla="*/ 4481 h 10106"/>
                  <a:gd name="connsiteX28-2471" fmla="*/ 2097 w 10000"/>
                  <a:gd name="connsiteY28-2472" fmla="*/ 4890 h 10106"/>
                  <a:gd name="connsiteX29-2473" fmla="*/ 735 w 10000"/>
                  <a:gd name="connsiteY29-2474" fmla="*/ 6612 h 10106"/>
                  <a:gd name="connsiteX30-2475" fmla="*/ 236 w 10000"/>
                  <a:gd name="connsiteY30-2476" fmla="*/ 6648 h 10106"/>
                  <a:gd name="connsiteX31-2477" fmla="*/ 101 w 10000"/>
                  <a:gd name="connsiteY31-2478" fmla="*/ 7242 h 10106"/>
                  <a:gd name="connsiteX32-2479" fmla="*/ 158 w 10000"/>
                  <a:gd name="connsiteY32-2480" fmla="*/ 7398 h 10106"/>
                  <a:gd name="connsiteX33-2481" fmla="*/ 0 w 10000"/>
                  <a:gd name="connsiteY33-2482" fmla="*/ 7814 h 10106"/>
                  <a:gd name="connsiteX34-2483" fmla="*/ 318 w 10000"/>
                  <a:gd name="connsiteY34-2484" fmla="*/ 8023 h 10106"/>
                  <a:gd name="connsiteX35-2485" fmla="*/ 158 w 10000"/>
                  <a:gd name="connsiteY35-2486" fmla="*/ 8231 h 10106"/>
                  <a:gd name="connsiteX36-2487" fmla="*/ 158 w 10000"/>
                  <a:gd name="connsiteY36-2488" fmla="*/ 9273 h 10106"/>
                  <a:gd name="connsiteX37-2489" fmla="*/ 318 w 10000"/>
                  <a:gd name="connsiteY37-2490" fmla="*/ 9481 h 10106"/>
                  <a:gd name="connsiteX38-2491" fmla="*/ 318 w 10000"/>
                  <a:gd name="connsiteY38-2492" fmla="*/ 10106 h 10106"/>
                  <a:gd name="connsiteX39-2493" fmla="*/ 1111 w 10000"/>
                  <a:gd name="connsiteY39-2494" fmla="*/ 10106 h 10106"/>
                  <a:gd name="connsiteX40-2495" fmla="*/ 1111 w 10000"/>
                  <a:gd name="connsiteY40-2496" fmla="*/ 9481 h 10106"/>
                  <a:gd name="connsiteX41-2497" fmla="*/ 794 w 10000"/>
                  <a:gd name="connsiteY41-2498" fmla="*/ 9064 h 10106"/>
                  <a:gd name="connsiteX42-2499" fmla="*/ 952 w 10000"/>
                  <a:gd name="connsiteY42-2500" fmla="*/ 8231 h 10106"/>
                  <a:gd name="connsiteX43-2501" fmla="*/ 1587 w 10000"/>
                  <a:gd name="connsiteY43-2502" fmla="*/ 8023 h 10106"/>
                  <a:gd name="connsiteX44-2503" fmla="*/ 2063 w 10000"/>
                  <a:gd name="connsiteY44-2504" fmla="*/ 8023 h 10106"/>
                  <a:gd name="connsiteX45-2505" fmla="*/ 3016 w 10000"/>
                  <a:gd name="connsiteY45-2506" fmla="*/ 7398 h 10106"/>
                  <a:gd name="connsiteX46-2507" fmla="*/ 3651 w 10000"/>
                  <a:gd name="connsiteY46-2508" fmla="*/ 7398 h 10106"/>
                  <a:gd name="connsiteX47-2509" fmla="*/ 3810 w 10000"/>
                  <a:gd name="connsiteY47-2510" fmla="*/ 7814 h 10106"/>
                  <a:gd name="connsiteX48-2511" fmla="*/ 4127 w 10000"/>
                  <a:gd name="connsiteY48-2512" fmla="*/ 6981 h 10106"/>
                  <a:gd name="connsiteX49-2513" fmla="*/ 4762 w 10000"/>
                  <a:gd name="connsiteY49-2514" fmla="*/ 6565 h 10106"/>
                  <a:gd name="connsiteX50-2515" fmla="*/ 4921 w 10000"/>
                  <a:gd name="connsiteY50-2516" fmla="*/ 5939 h 10106"/>
                  <a:gd name="connsiteX51-2517" fmla="*/ 5238 w 10000"/>
                  <a:gd name="connsiteY51-2518" fmla="*/ 6356 h 10106"/>
                  <a:gd name="connsiteX52-2519" fmla="*/ 5397 w 10000"/>
                  <a:gd name="connsiteY52-2520" fmla="*/ 6356 h 10106"/>
                  <a:gd name="connsiteX53-2521" fmla="*/ 5238 w 10000"/>
                  <a:gd name="connsiteY53-2522" fmla="*/ 5731 h 10106"/>
                  <a:gd name="connsiteX54-2523" fmla="*/ 5238 w 10000"/>
                  <a:gd name="connsiteY54-2524" fmla="*/ 4897 h 10106"/>
                  <a:gd name="connsiteX55-2525" fmla="*/ 5556 w 10000"/>
                  <a:gd name="connsiteY55-2526" fmla="*/ 5523 h 10106"/>
                  <a:gd name="connsiteX56-2527" fmla="*/ 5714 w 10000"/>
                  <a:gd name="connsiteY56-2528" fmla="*/ 6148 h 10106"/>
                  <a:gd name="connsiteX57-2529" fmla="*/ 6666 w 10000"/>
                  <a:gd name="connsiteY57-2530" fmla="*/ 6148 h 10106"/>
                  <a:gd name="connsiteX58-2531" fmla="*/ 6350 w 10000"/>
                  <a:gd name="connsiteY58-2532" fmla="*/ 5731 h 10106"/>
                  <a:gd name="connsiteX59-2533" fmla="*/ 6666 w 10000"/>
                  <a:gd name="connsiteY59-2534" fmla="*/ 5315 h 10106"/>
                  <a:gd name="connsiteX60-2535" fmla="*/ 7143 w 10000"/>
                  <a:gd name="connsiteY60-2536" fmla="*/ 5523 h 10106"/>
                  <a:gd name="connsiteX61-2537" fmla="*/ 7461 w 10000"/>
                  <a:gd name="connsiteY61-2538" fmla="*/ 5106 h 10106"/>
                  <a:gd name="connsiteX62-2539" fmla="*/ 7778 w 10000"/>
                  <a:gd name="connsiteY62-2540" fmla="*/ 5106 h 10106"/>
                  <a:gd name="connsiteX63-2541" fmla="*/ 7778 w 10000"/>
                  <a:gd name="connsiteY63-2542" fmla="*/ 5315 h 10106"/>
                  <a:gd name="connsiteX64-2543" fmla="*/ 7937 w 10000"/>
                  <a:gd name="connsiteY64-2544" fmla="*/ 5315 h 10106"/>
                  <a:gd name="connsiteX65-2545" fmla="*/ 7937 w 10000"/>
                  <a:gd name="connsiteY65-2546" fmla="*/ 4897 h 10106"/>
                  <a:gd name="connsiteX66-2547" fmla="*/ 8413 w 10000"/>
                  <a:gd name="connsiteY66-2548" fmla="*/ 5106 h 10106"/>
                  <a:gd name="connsiteX67-2549" fmla="*/ 8889 w 10000"/>
                  <a:gd name="connsiteY67-2550" fmla="*/ 4689 h 10106"/>
                  <a:gd name="connsiteX68-2551" fmla="*/ 9366 w 10000"/>
                  <a:gd name="connsiteY68-2552" fmla="*/ 4481 h 10106"/>
                  <a:gd name="connsiteX69-2553" fmla="*/ 9524 w 10000"/>
                  <a:gd name="connsiteY69-2554" fmla="*/ 3647 h 10106"/>
                  <a:gd name="connsiteX70-2555" fmla="*/ 10000 w 10000"/>
                  <a:gd name="connsiteY70-2556" fmla="*/ 3440 h 101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Lst>
                <a:rect l="l" t="t" r="r" b="b"/>
                <a:pathLst>
                  <a:path w="10000" h="10106">
                    <a:moveTo>
                      <a:pt x="10000" y="3440"/>
                    </a:moveTo>
                    <a:cubicBezTo>
                      <a:pt x="9947" y="3162"/>
                      <a:pt x="9895" y="2884"/>
                      <a:pt x="9842" y="2607"/>
                    </a:cubicBezTo>
                    <a:lnTo>
                      <a:pt x="9366" y="1148"/>
                    </a:lnTo>
                    <a:lnTo>
                      <a:pt x="8413" y="1148"/>
                    </a:lnTo>
                    <a:cubicBezTo>
                      <a:pt x="8360" y="1079"/>
                      <a:pt x="8194" y="831"/>
                      <a:pt x="8141" y="762"/>
                    </a:cubicBezTo>
                    <a:cubicBezTo>
                      <a:pt x="8049" y="959"/>
                      <a:pt x="8073" y="1333"/>
                      <a:pt x="7982" y="1530"/>
                    </a:cubicBezTo>
                    <a:lnTo>
                      <a:pt x="7778" y="1565"/>
                    </a:lnTo>
                    <a:lnTo>
                      <a:pt x="7461" y="1148"/>
                    </a:lnTo>
                    <a:lnTo>
                      <a:pt x="6305" y="1719"/>
                    </a:lnTo>
                    <a:lnTo>
                      <a:pt x="6190" y="1565"/>
                    </a:lnTo>
                    <a:lnTo>
                      <a:pt x="6666" y="315"/>
                    </a:lnTo>
                    <a:lnTo>
                      <a:pt x="6190" y="106"/>
                    </a:lnTo>
                    <a:lnTo>
                      <a:pt x="5793" y="381"/>
                    </a:lnTo>
                    <a:lnTo>
                      <a:pt x="5499" y="0"/>
                    </a:lnTo>
                    <a:cubicBezTo>
                      <a:pt x="5454" y="70"/>
                      <a:pt x="5408" y="139"/>
                      <a:pt x="5363" y="209"/>
                    </a:cubicBezTo>
                    <a:lnTo>
                      <a:pt x="4263" y="209"/>
                    </a:lnTo>
                    <a:cubicBezTo>
                      <a:pt x="4324" y="522"/>
                      <a:pt x="4327" y="693"/>
                      <a:pt x="4388" y="1006"/>
                    </a:cubicBezTo>
                    <a:lnTo>
                      <a:pt x="4013" y="989"/>
                    </a:lnTo>
                    <a:lnTo>
                      <a:pt x="3481" y="417"/>
                    </a:lnTo>
                    <a:cubicBezTo>
                      <a:pt x="3428" y="486"/>
                      <a:pt x="3387" y="662"/>
                      <a:pt x="3334" y="731"/>
                    </a:cubicBezTo>
                    <a:lnTo>
                      <a:pt x="3072" y="1232"/>
                    </a:lnTo>
                    <a:lnTo>
                      <a:pt x="2857" y="1356"/>
                    </a:lnTo>
                    <a:lnTo>
                      <a:pt x="2857" y="1981"/>
                    </a:lnTo>
                    <a:cubicBezTo>
                      <a:pt x="2883" y="2096"/>
                      <a:pt x="2910" y="2212"/>
                      <a:pt x="2936" y="2327"/>
                    </a:cubicBezTo>
                    <a:cubicBezTo>
                      <a:pt x="2906" y="2355"/>
                      <a:pt x="2876" y="2384"/>
                      <a:pt x="2846" y="2412"/>
                    </a:cubicBezTo>
                    <a:cubicBezTo>
                      <a:pt x="2850" y="2616"/>
                      <a:pt x="2842" y="2606"/>
                      <a:pt x="2846" y="2810"/>
                    </a:cubicBezTo>
                    <a:lnTo>
                      <a:pt x="2222" y="3573"/>
                    </a:lnTo>
                    <a:lnTo>
                      <a:pt x="2222" y="4481"/>
                    </a:lnTo>
                    <a:cubicBezTo>
                      <a:pt x="2180" y="4617"/>
                      <a:pt x="2139" y="4754"/>
                      <a:pt x="2097" y="4890"/>
                    </a:cubicBezTo>
                    <a:lnTo>
                      <a:pt x="735" y="6612"/>
                    </a:lnTo>
                    <a:lnTo>
                      <a:pt x="236" y="6648"/>
                    </a:lnTo>
                    <a:lnTo>
                      <a:pt x="101" y="7242"/>
                    </a:lnTo>
                    <a:lnTo>
                      <a:pt x="158" y="7398"/>
                    </a:lnTo>
                    <a:cubicBezTo>
                      <a:pt x="105" y="7536"/>
                      <a:pt x="53" y="7676"/>
                      <a:pt x="0" y="7814"/>
                    </a:cubicBezTo>
                    <a:lnTo>
                      <a:pt x="318" y="8023"/>
                    </a:lnTo>
                    <a:lnTo>
                      <a:pt x="158" y="8231"/>
                    </a:lnTo>
                    <a:lnTo>
                      <a:pt x="158" y="9273"/>
                    </a:lnTo>
                    <a:lnTo>
                      <a:pt x="318" y="9481"/>
                    </a:lnTo>
                    <a:lnTo>
                      <a:pt x="318" y="10106"/>
                    </a:lnTo>
                    <a:lnTo>
                      <a:pt x="1111" y="10106"/>
                    </a:lnTo>
                    <a:lnTo>
                      <a:pt x="1111" y="9481"/>
                    </a:lnTo>
                    <a:lnTo>
                      <a:pt x="794" y="9064"/>
                    </a:lnTo>
                    <a:cubicBezTo>
                      <a:pt x="847" y="8787"/>
                      <a:pt x="899" y="8509"/>
                      <a:pt x="952" y="8231"/>
                    </a:cubicBezTo>
                    <a:lnTo>
                      <a:pt x="1587" y="8023"/>
                    </a:lnTo>
                    <a:lnTo>
                      <a:pt x="2063" y="8023"/>
                    </a:lnTo>
                    <a:lnTo>
                      <a:pt x="3016" y="7398"/>
                    </a:lnTo>
                    <a:lnTo>
                      <a:pt x="3651" y="7398"/>
                    </a:lnTo>
                    <a:cubicBezTo>
                      <a:pt x="3704" y="7536"/>
                      <a:pt x="3757" y="7676"/>
                      <a:pt x="3810" y="7814"/>
                    </a:cubicBezTo>
                    <a:lnTo>
                      <a:pt x="4127" y="6981"/>
                    </a:lnTo>
                    <a:lnTo>
                      <a:pt x="4762" y="6565"/>
                    </a:lnTo>
                    <a:lnTo>
                      <a:pt x="4921" y="5939"/>
                    </a:lnTo>
                    <a:lnTo>
                      <a:pt x="5238" y="6356"/>
                    </a:lnTo>
                    <a:lnTo>
                      <a:pt x="5397" y="6356"/>
                    </a:lnTo>
                    <a:cubicBezTo>
                      <a:pt x="5344" y="6148"/>
                      <a:pt x="5292" y="5939"/>
                      <a:pt x="5238" y="5731"/>
                    </a:cubicBezTo>
                    <a:lnTo>
                      <a:pt x="5238" y="4897"/>
                    </a:lnTo>
                    <a:lnTo>
                      <a:pt x="5556" y="5523"/>
                    </a:lnTo>
                    <a:cubicBezTo>
                      <a:pt x="5609" y="5732"/>
                      <a:pt x="5661" y="5939"/>
                      <a:pt x="5714" y="6148"/>
                    </a:cubicBezTo>
                    <a:lnTo>
                      <a:pt x="6666" y="6148"/>
                    </a:lnTo>
                    <a:lnTo>
                      <a:pt x="6350" y="5731"/>
                    </a:lnTo>
                    <a:lnTo>
                      <a:pt x="6666" y="5315"/>
                    </a:lnTo>
                    <a:lnTo>
                      <a:pt x="7143" y="5523"/>
                    </a:lnTo>
                    <a:lnTo>
                      <a:pt x="7461" y="5106"/>
                    </a:lnTo>
                    <a:lnTo>
                      <a:pt x="7778" y="5106"/>
                    </a:lnTo>
                    <a:lnTo>
                      <a:pt x="7778" y="5315"/>
                    </a:lnTo>
                    <a:lnTo>
                      <a:pt x="7937" y="5315"/>
                    </a:lnTo>
                    <a:lnTo>
                      <a:pt x="7937" y="4897"/>
                    </a:lnTo>
                    <a:lnTo>
                      <a:pt x="8413" y="5106"/>
                    </a:lnTo>
                    <a:lnTo>
                      <a:pt x="8889" y="4689"/>
                    </a:lnTo>
                    <a:lnTo>
                      <a:pt x="9366" y="4481"/>
                    </a:lnTo>
                    <a:cubicBezTo>
                      <a:pt x="9419" y="4204"/>
                      <a:pt x="9471" y="3925"/>
                      <a:pt x="9524" y="3647"/>
                    </a:cubicBezTo>
                    <a:lnTo>
                      <a:pt x="10000" y="3440"/>
                    </a:lnTo>
                  </a:path>
                </a:pathLst>
              </a:custGeom>
              <a:gradFill flip="none" rotWithShape="1">
                <a:gsLst>
                  <a:gs pos="0">
                    <a:srgbClr val="20AFE8">
                      <a:tint val="66000"/>
                      <a:satMod val="160000"/>
                    </a:srgbClr>
                  </a:gs>
                  <a:gs pos="50000">
                    <a:srgbClr val="20AFE8">
                      <a:tint val="44500"/>
                      <a:satMod val="160000"/>
                    </a:srgbClr>
                  </a:gs>
                  <a:gs pos="100000">
                    <a:srgbClr val="20AFE8">
                      <a:tint val="23500"/>
                      <a:satMod val="160000"/>
                    </a:srgbClr>
                  </a:gs>
                </a:gsLst>
                <a:lin ang="0" scaled="1"/>
                <a:tileRect/>
              </a:gradFill>
            </p:spPr>
            <p:style>
              <a:lnRef idx="3">
                <a:schemeClr val="accent6"/>
              </a:lnRef>
              <a:fillRef idx="0">
                <a:schemeClr val="accent6"/>
              </a:fillRef>
              <a:effectRef idx="2">
                <a:schemeClr val="accent6"/>
              </a:effectRef>
              <a:fontRef idx="minor">
                <a:schemeClr val="tx1"/>
              </a:fontRef>
            </p:style>
            <p:txBody>
              <a:bodyPr anchor="t"/>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solidFill>
                      <a:srgbClr val="002060"/>
                    </a:solidFill>
                    <a:latin typeface="微软雅黑" panose="020B0503020204020204" pitchFamily="34" charset="-122"/>
                    <a:ea typeface="微软雅黑" panose="020B0503020204020204" pitchFamily="34" charset="-122"/>
                  </a:rPr>
                  <a:t> </a:t>
                </a:r>
                <a:endParaRPr lang="en-US" altLang="zh-CN" sz="1200" dirty="0">
                  <a:solidFill>
                    <a:srgbClr val="002060"/>
                  </a:solidFill>
                  <a:latin typeface="微软雅黑" panose="020B0503020204020204" pitchFamily="34" charset="-122"/>
                  <a:ea typeface="微软雅黑" panose="020B0503020204020204" pitchFamily="34" charset="-122"/>
                </a:endParaRPr>
              </a:p>
              <a:p>
                <a:r>
                  <a:rPr lang="en-US" altLang="zh-CN" sz="1200" dirty="0">
                    <a:solidFill>
                      <a:srgbClr val="002060"/>
                    </a:solidFill>
                    <a:latin typeface="微软雅黑" panose="020B0503020204020204" pitchFamily="34" charset="-122"/>
                    <a:ea typeface="微软雅黑" panose="020B0503020204020204" pitchFamily="34" charset="-122"/>
                  </a:rPr>
                  <a:t>       </a:t>
                </a:r>
                <a:r>
                  <a:rPr lang="zh-CN" altLang="en-US" sz="1200" dirty="0">
                    <a:solidFill>
                      <a:srgbClr val="002060"/>
                    </a:solidFill>
                    <a:latin typeface="微软雅黑" panose="020B0503020204020204" pitchFamily="34" charset="-122"/>
                    <a:ea typeface="微软雅黑" panose="020B0503020204020204" pitchFamily="34" charset="-122"/>
                  </a:rPr>
                  <a:t>广东</a:t>
                </a:r>
                <a:endParaRPr lang="zh-CN" altLang="en-US" sz="1200" dirty="0">
                  <a:solidFill>
                    <a:srgbClr val="002060"/>
                  </a:solidFill>
                  <a:latin typeface="微软雅黑" panose="020B0503020204020204" pitchFamily="34" charset="-122"/>
                  <a:ea typeface="微软雅黑" panose="020B0503020204020204" pitchFamily="34" charset="-122"/>
                </a:endParaRPr>
              </a:p>
            </p:txBody>
          </p:sp>
        </p:grpSp>
      </p:grpSp>
      <p:sp>
        <p:nvSpPr>
          <p:cNvPr id="38" name="文本框 37"/>
          <p:cNvSpPr txBox="1"/>
          <p:nvPr/>
        </p:nvSpPr>
        <p:spPr>
          <a:xfrm flipH="1">
            <a:off x="1793178" y="5005658"/>
            <a:ext cx="2200597" cy="730885"/>
          </a:xfrm>
          <a:prstGeom prst="rect">
            <a:avLst/>
          </a:prstGeom>
          <a:noFill/>
        </p:spPr>
        <p:txBody>
          <a:bodyPr wrap="square" rtlCol="0">
            <a:spAutoFit/>
          </a:bodyPr>
          <a:lstStyle/>
          <a:p>
            <a:pPr algn="just">
              <a:lnSpc>
                <a:spcPct val="130000"/>
              </a:lnSpc>
              <a:spcBef>
                <a:spcPts val="600"/>
              </a:spcBef>
              <a:spcAft>
                <a:spcPts val="600"/>
              </a:spcAft>
            </a:pPr>
            <a:r>
              <a:rPr lang="zh-CN" altLang="en-US" sz="1600" b="1" dirty="0">
                <a:solidFill>
                  <a:srgbClr val="FF0000"/>
                </a:solidFill>
                <a:latin typeface="微软雅黑 Light" panose="020B0502040204020203" pitchFamily="34" charset="-122"/>
                <a:ea typeface="微软雅黑 Light" panose="020B0502040204020203" pitchFamily="34" charset="-122"/>
              </a:rPr>
              <a:t>全国已成立</a:t>
            </a:r>
            <a:r>
              <a:rPr lang="en-US" altLang="zh-CN" sz="1600" b="1" dirty="0">
                <a:solidFill>
                  <a:srgbClr val="FF0000"/>
                </a:solidFill>
                <a:latin typeface="微软雅黑 Light" panose="020B0502040204020203" pitchFamily="34" charset="-122"/>
                <a:ea typeface="微软雅黑 Light" panose="020B0502040204020203" pitchFamily="34" charset="-122"/>
              </a:rPr>
              <a:t>40</a:t>
            </a:r>
            <a:r>
              <a:rPr lang="zh-CN" altLang="en-US" sz="1600" b="1" dirty="0">
                <a:solidFill>
                  <a:srgbClr val="FF0000"/>
                </a:solidFill>
                <a:latin typeface="微软雅黑 Light" panose="020B0502040204020203" pitchFamily="34" charset="-122"/>
                <a:ea typeface="微软雅黑 Light" panose="020B0502040204020203" pitchFamily="34" charset="-122"/>
              </a:rPr>
              <a:t>多家分公司，基本覆盖全国。</a:t>
            </a:r>
            <a:endParaRPr lang="zh-CN" altLang="en-US" sz="1600" b="1" dirty="0">
              <a:solidFill>
                <a:srgbClr val="FF0000"/>
              </a:solidFill>
              <a:effectLst/>
              <a:latin typeface="微软雅黑 Light" panose="020B0502040204020203" pitchFamily="34" charset="-122"/>
              <a:ea typeface="微软雅黑 Light" panose="020B0502040204020203" pitchFamily="34" charset="-122"/>
            </a:endParaRPr>
          </a:p>
        </p:txBody>
      </p:sp>
      <p:sp>
        <p:nvSpPr>
          <p:cNvPr id="39" name="文本框 38"/>
          <p:cNvSpPr txBox="1"/>
          <p:nvPr/>
        </p:nvSpPr>
        <p:spPr>
          <a:xfrm>
            <a:off x="5486400" y="6614621"/>
            <a:ext cx="26479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7</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649" y="147049"/>
            <a:ext cx="2932693" cy="46166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发展历程</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3" name="组合 2"/>
          <p:cNvGrpSpPr/>
          <p:nvPr/>
        </p:nvGrpSpPr>
        <p:grpSpPr>
          <a:xfrm>
            <a:off x="590730" y="1140572"/>
            <a:ext cx="11172845" cy="4708359"/>
            <a:chOff x="359724" y="1540401"/>
            <a:chExt cx="11172845" cy="4708359"/>
          </a:xfrm>
        </p:grpSpPr>
        <p:grpSp>
          <p:nvGrpSpPr>
            <p:cNvPr id="5" name="组合 4"/>
            <p:cNvGrpSpPr/>
            <p:nvPr/>
          </p:nvGrpSpPr>
          <p:grpSpPr>
            <a:xfrm>
              <a:off x="359724" y="1781034"/>
              <a:ext cx="8972447" cy="4467726"/>
              <a:chOff x="1000569" y="1209200"/>
              <a:chExt cx="10722594" cy="4998126"/>
            </a:xfrm>
          </p:grpSpPr>
          <p:sp>
            <p:nvSpPr>
              <p:cNvPr id="12" name="Freeform 37"/>
              <p:cNvSpPr>
                <a:spLocks noEditPoints="1"/>
              </p:cNvSpPr>
              <p:nvPr/>
            </p:nvSpPr>
            <p:spPr bwMode="auto">
              <a:xfrm rot="8100000">
                <a:off x="1274515" y="4189431"/>
                <a:ext cx="1138030" cy="1138030"/>
              </a:xfrm>
              <a:prstGeom prst="teardrop">
                <a:avLst/>
              </a:prstGeom>
              <a:gradFill>
                <a:gsLst>
                  <a:gs pos="0">
                    <a:srgbClr val="2C3E50"/>
                  </a:gs>
                  <a:gs pos="100000">
                    <a:srgbClr val="4CA1AF"/>
                  </a:gs>
                </a:gsLst>
                <a:lin ang="2700000" scaled="1"/>
              </a:gradFill>
              <a:ln>
                <a:noFill/>
              </a:ln>
            </p:spPr>
            <p:txBody>
              <a:bodyPr vert="horz" wrap="square" lIns="91440" tIns="45720" rIns="91440" bIns="45720" numCol="1" anchor="t" anchorCtr="0" compatLnSpc="1"/>
              <a:lstStyle/>
              <a:p>
                <a:endParaRPr lang="zh-CN" altLang="en-US" sz="1600">
                  <a:latin typeface="微软雅黑 Light" panose="020B0502040204020203" pitchFamily="34" charset="-122"/>
                  <a:ea typeface="微软雅黑 Light" panose="020B0502040204020203" pitchFamily="34" charset="-122"/>
                </a:endParaRPr>
              </a:p>
            </p:txBody>
          </p:sp>
          <p:sp>
            <p:nvSpPr>
              <p:cNvPr id="13" name="Freeform 37"/>
              <p:cNvSpPr>
                <a:spLocks noEditPoints="1"/>
              </p:cNvSpPr>
              <p:nvPr/>
            </p:nvSpPr>
            <p:spPr bwMode="auto">
              <a:xfrm rot="8100000">
                <a:off x="7170140" y="3092612"/>
                <a:ext cx="1138030" cy="1138030"/>
              </a:xfrm>
              <a:prstGeom prst="teardrop">
                <a:avLst/>
              </a:prstGeom>
              <a:gradFill>
                <a:gsLst>
                  <a:gs pos="0">
                    <a:srgbClr val="2C3E50"/>
                  </a:gs>
                  <a:gs pos="100000">
                    <a:srgbClr val="4CA1AF"/>
                  </a:gs>
                </a:gsLst>
                <a:lin ang="2700000" scaled="1"/>
              </a:gradFill>
              <a:ln>
                <a:noFill/>
              </a:ln>
            </p:spPr>
            <p:txBody>
              <a:bodyPr vert="horz" wrap="square" lIns="91440" tIns="45720" rIns="91440" bIns="45720" numCol="1" anchor="t" anchorCtr="0" compatLnSpc="1"/>
              <a:lstStyle/>
              <a:p>
                <a:endParaRPr lang="zh-CN" altLang="en-US" sz="1600" dirty="0">
                  <a:latin typeface="微软雅黑 Light" panose="020B0502040204020203" pitchFamily="34" charset="-122"/>
                  <a:ea typeface="微软雅黑 Light" panose="020B0502040204020203" pitchFamily="34" charset="-122"/>
                </a:endParaRPr>
              </a:p>
            </p:txBody>
          </p:sp>
          <p:sp>
            <p:nvSpPr>
              <p:cNvPr id="14" name="Freeform 37"/>
              <p:cNvSpPr>
                <a:spLocks noEditPoints="1"/>
              </p:cNvSpPr>
              <p:nvPr/>
            </p:nvSpPr>
            <p:spPr bwMode="auto">
              <a:xfrm rot="8100000">
                <a:off x="4220524" y="3596529"/>
                <a:ext cx="1138030" cy="1138030"/>
              </a:xfrm>
              <a:prstGeom prst="teardrop">
                <a:avLst/>
              </a:prstGeom>
              <a:gradFill>
                <a:gsLst>
                  <a:gs pos="0">
                    <a:srgbClr val="2C3E50"/>
                  </a:gs>
                  <a:gs pos="100000">
                    <a:srgbClr val="4CA1AF"/>
                  </a:gs>
                </a:gsLst>
                <a:lin ang="2700000" scaled="1"/>
              </a:gradFill>
              <a:ln>
                <a:noFill/>
              </a:ln>
            </p:spPr>
            <p:txBody>
              <a:bodyPr vert="horz" wrap="square" lIns="91440" tIns="45720" rIns="91440" bIns="45720" numCol="1" anchor="t" anchorCtr="0" compatLnSpc="1"/>
              <a:lstStyle/>
              <a:p>
                <a:endParaRPr lang="zh-CN" altLang="en-US" sz="1600">
                  <a:latin typeface="微软雅黑 Light" panose="020B0502040204020203" pitchFamily="34" charset="-122"/>
                  <a:ea typeface="微软雅黑 Light" panose="020B0502040204020203" pitchFamily="34" charset="-122"/>
                </a:endParaRPr>
              </a:p>
            </p:txBody>
          </p:sp>
          <p:sp>
            <p:nvSpPr>
              <p:cNvPr id="15" name="Freeform 37"/>
              <p:cNvSpPr>
                <a:spLocks noEditPoints="1"/>
              </p:cNvSpPr>
              <p:nvPr/>
            </p:nvSpPr>
            <p:spPr bwMode="auto">
              <a:xfrm rot="8100000">
                <a:off x="9709800" y="2632101"/>
                <a:ext cx="1138030" cy="1138030"/>
              </a:xfrm>
              <a:prstGeom prst="teardrop">
                <a:avLst/>
              </a:prstGeom>
              <a:gradFill>
                <a:gsLst>
                  <a:gs pos="0">
                    <a:srgbClr val="2C3E50"/>
                  </a:gs>
                  <a:gs pos="100000">
                    <a:srgbClr val="4CA1AF"/>
                  </a:gs>
                </a:gsLst>
                <a:lin ang="2700000" scaled="1"/>
              </a:gradFill>
              <a:ln>
                <a:noFill/>
              </a:ln>
            </p:spPr>
            <p:txBody>
              <a:bodyPr vert="horz" wrap="square" lIns="91440" tIns="45720" rIns="91440" bIns="45720" numCol="1" anchor="t" anchorCtr="0" compatLnSpc="1"/>
              <a:lstStyle/>
              <a:p>
                <a:endParaRPr lang="zh-CN" altLang="en-US" sz="1600">
                  <a:latin typeface="微软雅黑 Light" panose="020B0502040204020203" pitchFamily="34" charset="-122"/>
                  <a:ea typeface="微软雅黑 Light" panose="020B0502040204020203" pitchFamily="34" charset="-122"/>
                </a:endParaRPr>
              </a:p>
            </p:txBody>
          </p:sp>
          <p:sp>
            <p:nvSpPr>
              <p:cNvPr id="16" name="椭圆 15"/>
              <p:cNvSpPr/>
              <p:nvPr/>
            </p:nvSpPr>
            <p:spPr>
              <a:xfrm>
                <a:off x="1821983" y="5593756"/>
                <a:ext cx="112576" cy="112576"/>
              </a:xfrm>
              <a:prstGeom prst="ellipse">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tx1"/>
                  </a:solidFill>
                  <a:latin typeface="微软雅黑 Light" panose="020B0502040204020203" pitchFamily="34" charset="-122"/>
                  <a:ea typeface="微软雅黑 Light" panose="020B0502040204020203" pitchFamily="34" charset="-122"/>
                </a:endParaRPr>
              </a:p>
            </p:txBody>
          </p:sp>
          <p:sp>
            <p:nvSpPr>
              <p:cNvPr id="17" name="椭圆 16"/>
              <p:cNvSpPr/>
              <p:nvPr/>
            </p:nvSpPr>
            <p:spPr>
              <a:xfrm>
                <a:off x="7713182" y="4530964"/>
                <a:ext cx="112576" cy="112576"/>
              </a:xfrm>
              <a:prstGeom prst="ellipse">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tx1"/>
                  </a:solidFill>
                  <a:latin typeface="微软雅黑 Light" panose="020B0502040204020203" pitchFamily="34" charset="-122"/>
                  <a:ea typeface="微软雅黑 Light" panose="020B0502040204020203" pitchFamily="34" charset="-122"/>
                </a:endParaRPr>
              </a:p>
            </p:txBody>
          </p:sp>
          <p:sp>
            <p:nvSpPr>
              <p:cNvPr id="18" name="椭圆 17"/>
              <p:cNvSpPr/>
              <p:nvPr/>
            </p:nvSpPr>
            <p:spPr>
              <a:xfrm>
                <a:off x="4792344" y="5053330"/>
                <a:ext cx="112576" cy="112576"/>
              </a:xfrm>
              <a:prstGeom prst="ellipse">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tx1"/>
                  </a:solidFill>
                  <a:latin typeface="微软雅黑 Light" panose="020B0502040204020203" pitchFamily="34" charset="-122"/>
                  <a:ea typeface="微软雅黑 Light" panose="020B0502040204020203" pitchFamily="34" charset="-122"/>
                </a:endParaRPr>
              </a:p>
            </p:txBody>
          </p:sp>
          <p:sp>
            <p:nvSpPr>
              <p:cNvPr id="19" name="椭圆 18"/>
              <p:cNvSpPr/>
              <p:nvPr/>
            </p:nvSpPr>
            <p:spPr>
              <a:xfrm>
                <a:off x="10287970" y="4047808"/>
                <a:ext cx="112576" cy="112576"/>
              </a:xfrm>
              <a:prstGeom prst="ellipse">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tx1"/>
                  </a:solidFill>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rot="20940000">
                <a:off x="1573624" y="5828580"/>
                <a:ext cx="967802" cy="378746"/>
              </a:xfrm>
              <a:prstGeom prst="rect">
                <a:avLst/>
              </a:prstGeom>
              <a:noFill/>
            </p:spPr>
            <p:txBody>
              <a:bodyPr wrap="none" rtlCol="0">
                <a:spAutoFit/>
              </a:bodyPr>
              <a:lstStyle/>
              <a:p>
                <a:r>
                  <a:rPr lang="en-US" altLang="zh-CN" sz="1600" b="1" dirty="0">
                    <a:effectLst/>
                    <a:latin typeface="微软雅黑 Light" panose="020B0502040204020203" pitchFamily="34" charset="-122"/>
                    <a:ea typeface="微软雅黑 Light" panose="020B0502040204020203" pitchFamily="34" charset="-122"/>
                  </a:rPr>
                  <a:t>2018</a:t>
                </a:r>
                <a:r>
                  <a:rPr lang="zh-CN" altLang="en-US" sz="1600" b="1" dirty="0">
                    <a:effectLst/>
                    <a:latin typeface="微软雅黑 Light" panose="020B0502040204020203" pitchFamily="34" charset="-122"/>
                    <a:ea typeface="微软雅黑 Light" panose="020B0502040204020203" pitchFamily="34" charset="-122"/>
                  </a:rPr>
                  <a:t>年</a:t>
                </a:r>
                <a:endParaRPr lang="en-US" altLang="zh-CN" sz="1600" b="1" dirty="0">
                  <a:effectLst/>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rot="20940000">
                <a:off x="4524091" y="5220665"/>
                <a:ext cx="967802" cy="378746"/>
              </a:xfrm>
              <a:prstGeom prst="rect">
                <a:avLst/>
              </a:prstGeom>
              <a:noFill/>
            </p:spPr>
            <p:txBody>
              <a:bodyPr wrap="none" rtlCol="0">
                <a:spAutoFit/>
              </a:bodyPr>
              <a:lstStyle/>
              <a:p>
                <a:r>
                  <a:rPr lang="en-US" altLang="zh-CN" sz="1600" b="1" dirty="0">
                    <a:effectLst/>
                    <a:latin typeface="微软雅黑 Light" panose="020B0502040204020203" pitchFamily="34" charset="-122"/>
                    <a:ea typeface="微软雅黑 Light" panose="020B0502040204020203" pitchFamily="34" charset="-122"/>
                  </a:rPr>
                  <a:t>2019</a:t>
                </a:r>
                <a:r>
                  <a:rPr lang="zh-CN" altLang="en-US" sz="1600" b="1" dirty="0">
                    <a:effectLst/>
                    <a:latin typeface="微软雅黑 Light" panose="020B0502040204020203" pitchFamily="34" charset="-122"/>
                    <a:ea typeface="微软雅黑 Light" panose="020B0502040204020203" pitchFamily="34" charset="-122"/>
                  </a:rPr>
                  <a:t>年</a:t>
                </a:r>
                <a:endParaRPr lang="en-US" altLang="zh-CN" sz="1600" b="1" dirty="0">
                  <a:effectLst/>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rot="20940000">
                <a:off x="7279640" y="4653249"/>
                <a:ext cx="1391168" cy="378746"/>
              </a:xfrm>
              <a:prstGeom prst="rect">
                <a:avLst/>
              </a:prstGeom>
              <a:noFill/>
            </p:spPr>
            <p:txBody>
              <a:bodyPr wrap="none" rtlCol="0">
                <a:spAutoFit/>
              </a:bodyPr>
              <a:lstStyle/>
              <a:p>
                <a:r>
                  <a:rPr lang="en-US" altLang="zh-CN" sz="1600" b="1" dirty="0">
                    <a:effectLst/>
                    <a:latin typeface="微软雅黑 Light" panose="020B0502040204020203" pitchFamily="34" charset="-122"/>
                    <a:ea typeface="微软雅黑 Light" panose="020B0502040204020203" pitchFamily="34" charset="-122"/>
                  </a:rPr>
                  <a:t>2020</a:t>
                </a:r>
                <a:r>
                  <a:rPr lang="zh-CN" altLang="en-US" sz="1600" b="1" dirty="0">
                    <a:effectLst/>
                    <a:latin typeface="微软雅黑 Light" panose="020B0502040204020203" pitchFamily="34" charset="-122"/>
                    <a:ea typeface="微软雅黑 Light" panose="020B0502040204020203" pitchFamily="34" charset="-122"/>
                  </a:rPr>
                  <a:t>年</a:t>
                </a:r>
                <a:r>
                  <a:rPr lang="en-US" altLang="zh-CN" sz="1600" b="1" dirty="0">
                    <a:effectLst/>
                    <a:latin typeface="微软雅黑 Light" panose="020B0502040204020203" pitchFamily="34" charset="-122"/>
                    <a:ea typeface="微软雅黑 Light" panose="020B0502040204020203" pitchFamily="34" charset="-122"/>
                  </a:rPr>
                  <a:t>8</a:t>
                </a:r>
                <a:r>
                  <a:rPr lang="zh-CN" altLang="en-US" sz="1600" b="1" dirty="0">
                    <a:effectLst/>
                    <a:latin typeface="微软雅黑 Light" panose="020B0502040204020203" pitchFamily="34" charset="-122"/>
                    <a:ea typeface="微软雅黑 Light" panose="020B0502040204020203" pitchFamily="34" charset="-122"/>
                  </a:rPr>
                  <a:t>月</a:t>
                </a:r>
                <a:endParaRPr lang="en-US" altLang="zh-CN" sz="1600" b="1" dirty="0">
                  <a:effectLst/>
                  <a:latin typeface="微软雅黑 Light" panose="020B0502040204020203" pitchFamily="34" charset="-122"/>
                  <a:ea typeface="微软雅黑 Light" panose="020B0502040204020203" pitchFamily="34" charset="-122"/>
                </a:endParaRPr>
              </a:p>
            </p:txBody>
          </p:sp>
          <p:sp>
            <p:nvSpPr>
              <p:cNvPr id="23" name="文本框 22"/>
              <p:cNvSpPr txBox="1"/>
              <p:nvPr/>
            </p:nvSpPr>
            <p:spPr>
              <a:xfrm rot="20940000">
                <a:off x="9878230" y="4154025"/>
                <a:ext cx="1442891" cy="378746"/>
              </a:xfrm>
              <a:prstGeom prst="rect">
                <a:avLst/>
              </a:prstGeom>
              <a:noFill/>
            </p:spPr>
            <p:txBody>
              <a:bodyPr wrap="none" rtlCol="0">
                <a:spAutoFit/>
              </a:bodyPr>
              <a:lstStyle/>
              <a:p>
                <a:r>
                  <a:rPr lang="en-US" altLang="zh-CN" sz="1600" b="1" dirty="0">
                    <a:effectLst/>
                    <a:latin typeface="微软雅黑 Light" panose="020B0502040204020203" pitchFamily="34" charset="-122"/>
                    <a:ea typeface="微软雅黑 Light" panose="020B0502040204020203" pitchFamily="34" charset="-122"/>
                  </a:rPr>
                  <a:t>2021</a:t>
                </a:r>
                <a:r>
                  <a:rPr lang="zh-CN" altLang="en-US" sz="1600" b="1" dirty="0">
                    <a:effectLst/>
                    <a:latin typeface="微软雅黑 Light" panose="020B0502040204020203" pitchFamily="34" charset="-122"/>
                    <a:ea typeface="微软雅黑 Light" panose="020B0502040204020203" pitchFamily="34" charset="-122"/>
                  </a:rPr>
                  <a:t>年</a:t>
                </a:r>
                <a:r>
                  <a:rPr lang="en-US" altLang="zh-CN" sz="1600" b="1" dirty="0">
                    <a:effectLst/>
                    <a:latin typeface="微软雅黑 Light" panose="020B0502040204020203" pitchFamily="34" charset="-122"/>
                    <a:ea typeface="微软雅黑 Light" panose="020B0502040204020203" pitchFamily="34" charset="-122"/>
                  </a:rPr>
                  <a:t>12</a:t>
                </a:r>
                <a:r>
                  <a:rPr lang="zh-CN" altLang="en-US" sz="1600" b="1" dirty="0">
                    <a:latin typeface="微软雅黑 Light" panose="020B0502040204020203" pitchFamily="34" charset="-122"/>
                    <a:ea typeface="微软雅黑 Light" panose="020B0502040204020203" pitchFamily="34" charset="-122"/>
                  </a:rPr>
                  <a:t>月</a:t>
                </a:r>
                <a:endParaRPr lang="en-US" altLang="zh-CN" sz="1600" b="1" dirty="0">
                  <a:effectLst/>
                  <a:latin typeface="微软雅黑 Light" panose="020B0502040204020203" pitchFamily="34" charset="-122"/>
                  <a:ea typeface="微软雅黑 Light" panose="020B0502040204020203" pitchFamily="34" charset="-122"/>
                </a:endParaRPr>
              </a:p>
            </p:txBody>
          </p:sp>
          <p:sp>
            <p:nvSpPr>
              <p:cNvPr id="24" name="TextBox 13@|17FFC:16777215|FBC:16777215|LFC:16777215|LBC:16777215"/>
              <p:cNvSpPr txBox="1"/>
              <p:nvPr/>
            </p:nvSpPr>
            <p:spPr>
              <a:xfrm>
                <a:off x="1000569" y="3173443"/>
                <a:ext cx="2113915" cy="786402"/>
              </a:xfrm>
              <a:prstGeom prst="rect">
                <a:avLst/>
              </a:prstGeom>
              <a:noFill/>
              <a:ln w="9525">
                <a:noFill/>
                <a:miter/>
              </a:ln>
              <a:effectLst>
                <a:outerShdw sx="999" sy="999" algn="ctr" rotWithShape="0">
                  <a:srgbClr val="000000"/>
                </a:outerShdw>
              </a:effectLst>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latin typeface="微软雅黑 Light" panose="020B0502040204020203" pitchFamily="34" charset="-122"/>
                    <a:ea typeface="微软雅黑 Light" panose="020B0502040204020203" pitchFamily="34" charset="-122"/>
                    <a:sym typeface="宋体" panose="02010600030101010101" pitchFamily="2" charset="-122"/>
                  </a:rPr>
                  <a:t>技术团队组建，产品研发起步</a:t>
                </a:r>
                <a:endParaRPr lang="zh-CN" altLang="en-US" sz="1600" dirty="0">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25" name="文本框 24"/>
              <p:cNvSpPr txBox="1"/>
              <p:nvPr/>
            </p:nvSpPr>
            <p:spPr>
              <a:xfrm flipH="1">
                <a:off x="1011364" y="2808956"/>
                <a:ext cx="2103120" cy="378746"/>
              </a:xfrm>
              <a:prstGeom prst="rect">
                <a:avLst/>
              </a:prstGeom>
              <a:noFill/>
              <a:ln w="9525">
                <a:noFill/>
                <a:miter/>
              </a:ln>
              <a:effectLst>
                <a:outerShdw sx="999" sy="999" algn="ctr" rotWithShape="0">
                  <a:srgbClr val="000000"/>
                </a:outerShdw>
              </a:effectLst>
            </p:spPr>
            <p:txBody>
              <a:bodyPr wrap="square" anchor="t">
                <a:spAutoFit/>
              </a:bodyPr>
              <a:lstStyle/>
              <a:p>
                <a:pPr lvl="0" algn="l"/>
                <a:r>
                  <a:rPr lang="zh-CN" altLang="en-US" sz="1600" b="1" dirty="0">
                    <a:latin typeface="微软雅黑 Light" panose="020B0502040204020203" pitchFamily="34" charset="-122"/>
                    <a:ea typeface="微软雅黑 Light" panose="020B0502040204020203" pitchFamily="34" charset="-122"/>
                    <a:sym typeface="Arial" panose="020B0604020202020204" pitchFamily="34" charset="0"/>
                  </a:rPr>
                  <a:t>探索 </a:t>
                </a:r>
                <a:endParaRPr lang="zh-CN" altLang="en-US" sz="1600" b="1" dirty="0">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26" name="TextBox 13@|17FFC:16777215|FBC:16777215|LFC:16777215|LBC:16777215"/>
              <p:cNvSpPr txBox="1"/>
              <p:nvPr/>
            </p:nvSpPr>
            <p:spPr>
              <a:xfrm>
                <a:off x="4123617" y="2562792"/>
                <a:ext cx="2113915" cy="786402"/>
              </a:xfrm>
              <a:prstGeom prst="rect">
                <a:avLst/>
              </a:prstGeom>
              <a:noFill/>
              <a:ln w="9525">
                <a:noFill/>
                <a:miter/>
              </a:ln>
              <a:effectLst>
                <a:outerShdw sx="999" sy="999" algn="ctr" rotWithShape="0">
                  <a:srgbClr val="000000"/>
                </a:outerShdw>
              </a:effectLst>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latin typeface="微软雅黑 Light" panose="020B0502040204020203" pitchFamily="34" charset="-122"/>
                    <a:ea typeface="微软雅黑 Light" panose="020B0502040204020203" pitchFamily="34" charset="-122"/>
                    <a:sym typeface="宋体" panose="02010600030101010101" pitchFamily="2" charset="-122"/>
                  </a:rPr>
                  <a:t>特种设备物联网产品试点</a:t>
                </a:r>
                <a:endParaRPr lang="zh-CN" altLang="en-US" sz="1600" dirty="0">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27" name="文本框 26"/>
              <p:cNvSpPr txBox="1"/>
              <p:nvPr/>
            </p:nvSpPr>
            <p:spPr>
              <a:xfrm flipH="1">
                <a:off x="4134412" y="2198303"/>
                <a:ext cx="2103120" cy="378746"/>
              </a:xfrm>
              <a:prstGeom prst="rect">
                <a:avLst/>
              </a:prstGeom>
              <a:noFill/>
              <a:ln w="9525">
                <a:noFill/>
                <a:miter/>
              </a:ln>
              <a:effectLst>
                <a:outerShdw sx="999" sy="999" algn="ctr" rotWithShape="0">
                  <a:srgbClr val="000000"/>
                </a:outerShdw>
              </a:effectLst>
            </p:spPr>
            <p:txBody>
              <a:bodyPr wrap="square" anchor="t">
                <a:spAutoFit/>
              </a:bodyPr>
              <a:lstStyle/>
              <a:p>
                <a:pPr lvl="0" algn="l"/>
                <a:r>
                  <a:rPr lang="zh-CN" altLang="en-US" sz="1600" b="1" dirty="0">
                    <a:latin typeface="微软雅黑 Light" panose="020B0502040204020203" pitchFamily="34" charset="-122"/>
                    <a:ea typeface="微软雅黑 Light" panose="020B0502040204020203" pitchFamily="34" charset="-122"/>
                    <a:sym typeface="Arial" panose="020B0604020202020204" pitchFamily="34" charset="0"/>
                  </a:rPr>
                  <a:t>试点 </a:t>
                </a:r>
                <a:endParaRPr lang="zh-CN" altLang="en-US" sz="1600" b="1" dirty="0">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28" name="TextBox 13@|17FFC:16777215|FBC:16777215|LFC:16777215|LBC:16777215"/>
              <p:cNvSpPr txBox="1"/>
              <p:nvPr/>
            </p:nvSpPr>
            <p:spPr>
              <a:xfrm>
                <a:off x="6980049" y="2053079"/>
                <a:ext cx="2113915" cy="786402"/>
              </a:xfrm>
              <a:prstGeom prst="rect">
                <a:avLst/>
              </a:prstGeom>
              <a:noFill/>
              <a:ln w="9525">
                <a:noFill/>
                <a:miter/>
              </a:ln>
              <a:effectLst>
                <a:outerShdw sx="999" sy="999" algn="ctr" rotWithShape="0">
                  <a:srgbClr val="000000"/>
                </a:outerShdw>
              </a:effectLst>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latin typeface="微软雅黑 Light" panose="020B0502040204020203" pitchFamily="34" charset="-122"/>
                    <a:ea typeface="微软雅黑 Light" panose="020B0502040204020203" pitchFamily="34" charset="-122"/>
                    <a:sym typeface="宋体" panose="02010600030101010101" pitchFamily="2" charset="-122"/>
                  </a:rPr>
                  <a:t>公司正式成立，汇聚多方人才</a:t>
                </a:r>
                <a:endParaRPr lang="zh-CN" altLang="en-US" sz="1600" dirty="0">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29" name="文本框 28"/>
              <p:cNvSpPr txBox="1"/>
              <p:nvPr/>
            </p:nvSpPr>
            <p:spPr>
              <a:xfrm flipH="1">
                <a:off x="6990844" y="1688592"/>
                <a:ext cx="2103120" cy="378746"/>
              </a:xfrm>
              <a:prstGeom prst="rect">
                <a:avLst/>
              </a:prstGeom>
              <a:noFill/>
              <a:ln w="9525">
                <a:noFill/>
                <a:miter/>
              </a:ln>
              <a:effectLst>
                <a:outerShdw sx="999" sy="999" algn="ctr" rotWithShape="0">
                  <a:srgbClr val="000000"/>
                </a:outerShdw>
              </a:effectLst>
            </p:spPr>
            <p:txBody>
              <a:bodyPr wrap="square" anchor="t">
                <a:spAutoFit/>
              </a:bodyPr>
              <a:lstStyle/>
              <a:p>
                <a:pPr lvl="0" algn="l"/>
                <a:r>
                  <a:rPr lang="zh-CN" altLang="en-US" sz="1600" b="1" dirty="0">
                    <a:latin typeface="微软雅黑 Light" panose="020B0502040204020203" pitchFamily="34" charset="-122"/>
                    <a:ea typeface="微软雅黑 Light" panose="020B0502040204020203" pitchFamily="34" charset="-122"/>
                    <a:sym typeface="Arial" panose="020B0604020202020204" pitchFamily="34" charset="0"/>
                  </a:rPr>
                  <a:t>建立</a:t>
                </a:r>
                <a:endParaRPr lang="zh-CN" altLang="en-US" sz="1600" b="1" dirty="0">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30" name="TextBox 13@|17FFC:16777215|FBC:16777215|LFC:16777215|LBC:16777215"/>
              <p:cNvSpPr txBox="1"/>
              <p:nvPr/>
            </p:nvSpPr>
            <p:spPr>
              <a:xfrm>
                <a:off x="9609231" y="1573712"/>
                <a:ext cx="2113932" cy="1144490"/>
              </a:xfrm>
              <a:prstGeom prst="rect">
                <a:avLst/>
              </a:prstGeom>
              <a:noFill/>
              <a:ln w="9525">
                <a:noFill/>
                <a:miter/>
              </a:ln>
              <a:effectLst>
                <a:outerShdw sx="999" sy="999" algn="ctr" rotWithShape="0">
                  <a:srgbClr val="000000"/>
                </a:outerShdw>
              </a:effectLst>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latin typeface="微软雅黑 Light" panose="020B0502040204020203" pitchFamily="34" charset="-122"/>
                    <a:ea typeface="微软雅黑 Light" panose="020B0502040204020203" pitchFamily="34" charset="-122"/>
                    <a:sym typeface="宋体" panose="02010600030101010101" pitchFamily="2" charset="-122"/>
                  </a:rPr>
                  <a:t>取得电梯检测</a:t>
                </a:r>
                <a:r>
                  <a:rPr lang="en-US" altLang="zh-CN" sz="1600" dirty="0">
                    <a:latin typeface="微软雅黑 Light" panose="020B0502040204020203" pitchFamily="34" charset="-122"/>
                    <a:ea typeface="微软雅黑 Light" panose="020B0502040204020203" pitchFamily="34" charset="-122"/>
                    <a:sym typeface="宋体" panose="02010600030101010101" pitchFamily="2" charset="-122"/>
                  </a:rPr>
                  <a:t>T1</a:t>
                </a:r>
                <a:r>
                  <a:rPr lang="zh-CN" altLang="en-US" sz="1600" dirty="0">
                    <a:latin typeface="微软雅黑 Light" panose="020B0502040204020203" pitchFamily="34" charset="-122"/>
                    <a:ea typeface="微软雅黑 Light" panose="020B0502040204020203" pitchFamily="34" charset="-122"/>
                    <a:sym typeface="宋体" panose="02010600030101010101" pitchFamily="2" charset="-122"/>
                  </a:rPr>
                  <a:t>资质、全国成立</a:t>
                </a:r>
                <a:r>
                  <a:rPr lang="en-US" altLang="zh-CN" sz="1600" dirty="0">
                    <a:latin typeface="微软雅黑 Light" panose="020B0502040204020203" pitchFamily="34" charset="-122"/>
                    <a:ea typeface="微软雅黑 Light" panose="020B0502040204020203" pitchFamily="34" charset="-122"/>
                    <a:sym typeface="宋体" panose="02010600030101010101" pitchFamily="2" charset="-122"/>
                  </a:rPr>
                  <a:t>20</a:t>
                </a:r>
                <a:r>
                  <a:rPr lang="zh-CN" altLang="en-US" sz="1600" dirty="0">
                    <a:latin typeface="微软雅黑 Light" panose="020B0502040204020203" pitchFamily="34" charset="-122"/>
                    <a:ea typeface="微软雅黑 Light" panose="020B0502040204020203" pitchFamily="34" charset="-122"/>
                    <a:sym typeface="宋体" panose="02010600030101010101" pitchFamily="2" charset="-122"/>
                  </a:rPr>
                  <a:t>多家分公司</a:t>
                </a:r>
                <a:endParaRPr lang="zh-CN" altLang="en-US" sz="1600" dirty="0">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31" name="文本框 30"/>
              <p:cNvSpPr txBox="1"/>
              <p:nvPr/>
            </p:nvSpPr>
            <p:spPr>
              <a:xfrm flipH="1">
                <a:off x="9620043" y="1209200"/>
                <a:ext cx="2103120" cy="378746"/>
              </a:xfrm>
              <a:prstGeom prst="rect">
                <a:avLst/>
              </a:prstGeom>
              <a:noFill/>
              <a:ln w="9525">
                <a:noFill/>
                <a:miter/>
              </a:ln>
              <a:effectLst>
                <a:outerShdw sx="999" sy="999" algn="ctr" rotWithShape="0">
                  <a:srgbClr val="000000"/>
                </a:outerShdw>
              </a:effectLst>
            </p:spPr>
            <p:txBody>
              <a:bodyPr wrap="square" anchor="t">
                <a:spAutoFit/>
              </a:bodyPr>
              <a:lstStyle/>
              <a:p>
                <a:pPr lvl="0" algn="l"/>
                <a:r>
                  <a:rPr lang="zh-CN" altLang="en-US" sz="1600" b="1" dirty="0">
                    <a:latin typeface="微软雅黑 Light" panose="020B0502040204020203" pitchFamily="34" charset="-122"/>
                    <a:ea typeface="微软雅黑 Light" panose="020B0502040204020203" pitchFamily="34" charset="-122"/>
                    <a:sym typeface="Arial" panose="020B0604020202020204" pitchFamily="34" charset="0"/>
                  </a:rPr>
                  <a:t>实施 </a:t>
                </a:r>
                <a:endParaRPr lang="zh-CN" altLang="en-US" sz="1600" b="1" dirty="0">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32" name="Freeform 37"/>
              <p:cNvSpPr>
                <a:spLocks noEditPoints="1"/>
              </p:cNvSpPr>
              <p:nvPr/>
            </p:nvSpPr>
            <p:spPr bwMode="auto">
              <a:xfrm>
                <a:off x="1581786" y="4450579"/>
                <a:ext cx="560267" cy="537389"/>
              </a:xfrm>
              <a:custGeom>
                <a:avLst/>
                <a:gdLst>
                  <a:gd name="T0" fmla="*/ 9839 w 12296"/>
                  <a:gd name="T1" fmla="*/ 8850 h 11793"/>
                  <a:gd name="T2" fmla="*/ 9224 w 12296"/>
                  <a:gd name="T3" fmla="*/ 8261 h 11793"/>
                  <a:gd name="T4" fmla="*/ 9224 w 12296"/>
                  <a:gd name="T5" fmla="*/ 3564 h 11793"/>
                  <a:gd name="T6" fmla="*/ 9811 w 12296"/>
                  <a:gd name="T7" fmla="*/ 2950 h 11793"/>
                  <a:gd name="T8" fmla="*/ 10452 w 12296"/>
                  <a:gd name="T9" fmla="*/ 3509 h 11793"/>
                  <a:gd name="T10" fmla="*/ 10452 w 12296"/>
                  <a:gd name="T11" fmla="*/ 8262 h 11793"/>
                  <a:gd name="T12" fmla="*/ 9839 w 12296"/>
                  <a:gd name="T13" fmla="*/ 8850 h 11793"/>
                  <a:gd name="T14" fmla="*/ 11681 w 12296"/>
                  <a:gd name="T15" fmla="*/ 7675 h 11793"/>
                  <a:gd name="T16" fmla="*/ 11067 w 12296"/>
                  <a:gd name="T17" fmla="*/ 7087 h 11793"/>
                  <a:gd name="T18" fmla="*/ 11067 w 12296"/>
                  <a:gd name="T19" fmla="*/ 4742 h 11793"/>
                  <a:gd name="T20" fmla="*/ 11653 w 12296"/>
                  <a:gd name="T21" fmla="*/ 4127 h 11793"/>
                  <a:gd name="T22" fmla="*/ 12296 w 12296"/>
                  <a:gd name="T23" fmla="*/ 4686 h 11793"/>
                  <a:gd name="T24" fmla="*/ 12296 w 12296"/>
                  <a:gd name="T25" fmla="*/ 7090 h 11793"/>
                  <a:gd name="T26" fmla="*/ 11681 w 12296"/>
                  <a:gd name="T27" fmla="*/ 7678 h 11793"/>
                  <a:gd name="T28" fmla="*/ 11681 w 12296"/>
                  <a:gd name="T29" fmla="*/ 7675 h 11793"/>
                  <a:gd name="T30" fmla="*/ 2465 w 12296"/>
                  <a:gd name="T31" fmla="*/ 9437 h 11793"/>
                  <a:gd name="T32" fmla="*/ 1852 w 12296"/>
                  <a:gd name="T33" fmla="*/ 8850 h 11793"/>
                  <a:gd name="T34" fmla="*/ 1852 w 12296"/>
                  <a:gd name="T35" fmla="*/ 2978 h 11793"/>
                  <a:gd name="T36" fmla="*/ 2437 w 12296"/>
                  <a:gd name="T37" fmla="*/ 2363 h 11793"/>
                  <a:gd name="T38" fmla="*/ 3080 w 12296"/>
                  <a:gd name="T39" fmla="*/ 2922 h 11793"/>
                  <a:gd name="T40" fmla="*/ 3080 w 12296"/>
                  <a:gd name="T41" fmla="*/ 2978 h 11793"/>
                  <a:gd name="T42" fmla="*/ 3080 w 12296"/>
                  <a:gd name="T43" fmla="*/ 8850 h 11793"/>
                  <a:gd name="T44" fmla="*/ 2465 w 12296"/>
                  <a:gd name="T45" fmla="*/ 9437 h 11793"/>
                  <a:gd name="T46" fmla="*/ 4309 w 12296"/>
                  <a:gd name="T47" fmla="*/ 11786 h 11793"/>
                  <a:gd name="T48" fmla="*/ 3695 w 12296"/>
                  <a:gd name="T49" fmla="*/ 11199 h 11793"/>
                  <a:gd name="T50" fmla="*/ 3695 w 12296"/>
                  <a:gd name="T51" fmla="*/ 629 h 11793"/>
                  <a:gd name="T52" fmla="*/ 4283 w 12296"/>
                  <a:gd name="T53" fmla="*/ 15 h 11793"/>
                  <a:gd name="T54" fmla="*/ 4924 w 12296"/>
                  <a:gd name="T55" fmla="*/ 574 h 11793"/>
                  <a:gd name="T56" fmla="*/ 4924 w 12296"/>
                  <a:gd name="T57" fmla="*/ 629 h 11793"/>
                  <a:gd name="T58" fmla="*/ 4924 w 12296"/>
                  <a:gd name="T59" fmla="*/ 11198 h 11793"/>
                  <a:gd name="T60" fmla="*/ 4309 w 12296"/>
                  <a:gd name="T61" fmla="*/ 11786 h 11793"/>
                  <a:gd name="T62" fmla="*/ 6153 w 12296"/>
                  <a:gd name="T63" fmla="*/ 9437 h 11793"/>
                  <a:gd name="T64" fmla="*/ 5538 w 12296"/>
                  <a:gd name="T65" fmla="*/ 8850 h 11793"/>
                  <a:gd name="T66" fmla="*/ 5538 w 12296"/>
                  <a:gd name="T67" fmla="*/ 2978 h 11793"/>
                  <a:gd name="T68" fmla="*/ 6123 w 12296"/>
                  <a:gd name="T69" fmla="*/ 2363 h 11793"/>
                  <a:gd name="T70" fmla="*/ 6763 w 12296"/>
                  <a:gd name="T71" fmla="*/ 2922 h 11793"/>
                  <a:gd name="T72" fmla="*/ 6763 w 12296"/>
                  <a:gd name="T73" fmla="*/ 8850 h 11793"/>
                  <a:gd name="T74" fmla="*/ 6148 w 12296"/>
                  <a:gd name="T75" fmla="*/ 9437 h 11793"/>
                  <a:gd name="T76" fmla="*/ 6153 w 12296"/>
                  <a:gd name="T77" fmla="*/ 9437 h 11793"/>
                  <a:gd name="T78" fmla="*/ 7996 w 12296"/>
                  <a:gd name="T79" fmla="*/ 7675 h 11793"/>
                  <a:gd name="T80" fmla="*/ 7385 w 12296"/>
                  <a:gd name="T81" fmla="*/ 7088 h 11793"/>
                  <a:gd name="T82" fmla="*/ 7385 w 12296"/>
                  <a:gd name="T83" fmla="*/ 4742 h 11793"/>
                  <a:gd name="T84" fmla="*/ 7973 w 12296"/>
                  <a:gd name="T85" fmla="*/ 4127 h 11793"/>
                  <a:gd name="T86" fmla="*/ 8614 w 12296"/>
                  <a:gd name="T87" fmla="*/ 4686 h 11793"/>
                  <a:gd name="T88" fmla="*/ 8614 w 12296"/>
                  <a:gd name="T89" fmla="*/ 7090 h 11793"/>
                  <a:gd name="T90" fmla="*/ 8002 w 12296"/>
                  <a:gd name="T91" fmla="*/ 7678 h 11793"/>
                  <a:gd name="T92" fmla="*/ 7996 w 12296"/>
                  <a:gd name="T93" fmla="*/ 7678 h 11793"/>
                  <a:gd name="T94" fmla="*/ 7996 w 12296"/>
                  <a:gd name="T95" fmla="*/ 7675 h 11793"/>
                  <a:gd name="T96" fmla="*/ 624 w 12296"/>
                  <a:gd name="T97" fmla="*/ 7675 h 11793"/>
                  <a:gd name="T98" fmla="*/ 9 w 12296"/>
                  <a:gd name="T99" fmla="*/ 7087 h 11793"/>
                  <a:gd name="T100" fmla="*/ 9 w 12296"/>
                  <a:gd name="T101" fmla="*/ 4742 h 11793"/>
                  <a:gd name="T102" fmla="*/ 595 w 12296"/>
                  <a:gd name="T103" fmla="*/ 4127 h 11793"/>
                  <a:gd name="T104" fmla="*/ 1238 w 12296"/>
                  <a:gd name="T105" fmla="*/ 4686 h 11793"/>
                  <a:gd name="T106" fmla="*/ 1238 w 12296"/>
                  <a:gd name="T107" fmla="*/ 7090 h 11793"/>
                  <a:gd name="T108" fmla="*/ 624 w 12296"/>
                  <a:gd name="T109" fmla="*/ 7675 h 1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96" h="11793">
                    <a:moveTo>
                      <a:pt x="9839" y="8850"/>
                    </a:moveTo>
                    <a:cubicBezTo>
                      <a:pt x="9507" y="8856"/>
                      <a:pt x="9232" y="8593"/>
                      <a:pt x="9224" y="8261"/>
                    </a:cubicBezTo>
                    <a:lnTo>
                      <a:pt x="9224" y="3564"/>
                    </a:lnTo>
                    <a:cubicBezTo>
                      <a:pt x="9224" y="3235"/>
                      <a:pt x="9483" y="2965"/>
                      <a:pt x="9811" y="2950"/>
                    </a:cubicBezTo>
                    <a:cubicBezTo>
                      <a:pt x="10140" y="2935"/>
                      <a:pt x="10422" y="3181"/>
                      <a:pt x="10452" y="3509"/>
                    </a:cubicBezTo>
                    <a:lnTo>
                      <a:pt x="10452" y="8262"/>
                    </a:lnTo>
                    <a:cubicBezTo>
                      <a:pt x="10445" y="8594"/>
                      <a:pt x="10170" y="8857"/>
                      <a:pt x="9839" y="8850"/>
                    </a:cubicBezTo>
                    <a:close/>
                    <a:moveTo>
                      <a:pt x="11681" y="7675"/>
                    </a:moveTo>
                    <a:cubicBezTo>
                      <a:pt x="11349" y="7682"/>
                      <a:pt x="11075" y="7419"/>
                      <a:pt x="11067" y="7087"/>
                    </a:cubicBezTo>
                    <a:lnTo>
                      <a:pt x="11067" y="4742"/>
                    </a:lnTo>
                    <a:cubicBezTo>
                      <a:pt x="11058" y="4410"/>
                      <a:pt x="11321" y="4134"/>
                      <a:pt x="11653" y="4127"/>
                    </a:cubicBezTo>
                    <a:cubicBezTo>
                      <a:pt x="11985" y="4105"/>
                      <a:pt x="12272" y="4355"/>
                      <a:pt x="12296" y="4686"/>
                    </a:cubicBezTo>
                    <a:lnTo>
                      <a:pt x="12296" y="7090"/>
                    </a:lnTo>
                    <a:cubicBezTo>
                      <a:pt x="12288" y="7422"/>
                      <a:pt x="12013" y="7685"/>
                      <a:pt x="11681" y="7678"/>
                    </a:cubicBezTo>
                    <a:lnTo>
                      <a:pt x="11681" y="7675"/>
                    </a:lnTo>
                    <a:close/>
                    <a:moveTo>
                      <a:pt x="2465" y="9437"/>
                    </a:moveTo>
                    <a:cubicBezTo>
                      <a:pt x="2134" y="9443"/>
                      <a:pt x="1860" y="9181"/>
                      <a:pt x="1852" y="8850"/>
                    </a:cubicBezTo>
                    <a:lnTo>
                      <a:pt x="1852" y="2978"/>
                    </a:lnTo>
                    <a:cubicBezTo>
                      <a:pt x="1843" y="2646"/>
                      <a:pt x="2105" y="2370"/>
                      <a:pt x="2437" y="2363"/>
                    </a:cubicBezTo>
                    <a:cubicBezTo>
                      <a:pt x="2769" y="2341"/>
                      <a:pt x="3056" y="2591"/>
                      <a:pt x="3080" y="2922"/>
                    </a:cubicBezTo>
                    <a:cubicBezTo>
                      <a:pt x="3081" y="2941"/>
                      <a:pt x="3081" y="2959"/>
                      <a:pt x="3080" y="2978"/>
                    </a:cubicBezTo>
                    <a:lnTo>
                      <a:pt x="3080" y="8850"/>
                    </a:lnTo>
                    <a:cubicBezTo>
                      <a:pt x="3072" y="9182"/>
                      <a:pt x="2797" y="9445"/>
                      <a:pt x="2465" y="9437"/>
                    </a:cubicBezTo>
                    <a:close/>
                    <a:moveTo>
                      <a:pt x="4309" y="11786"/>
                    </a:moveTo>
                    <a:cubicBezTo>
                      <a:pt x="3978" y="11793"/>
                      <a:pt x="3703" y="11530"/>
                      <a:pt x="3695" y="11199"/>
                    </a:cubicBezTo>
                    <a:lnTo>
                      <a:pt x="3695" y="629"/>
                    </a:lnTo>
                    <a:cubicBezTo>
                      <a:pt x="3695" y="300"/>
                      <a:pt x="3954" y="30"/>
                      <a:pt x="4283" y="15"/>
                    </a:cubicBezTo>
                    <a:cubicBezTo>
                      <a:pt x="4612" y="0"/>
                      <a:pt x="4894" y="246"/>
                      <a:pt x="4924" y="574"/>
                    </a:cubicBezTo>
                    <a:cubicBezTo>
                      <a:pt x="4925" y="592"/>
                      <a:pt x="4925" y="611"/>
                      <a:pt x="4924" y="629"/>
                    </a:cubicBezTo>
                    <a:lnTo>
                      <a:pt x="4924" y="11198"/>
                    </a:lnTo>
                    <a:cubicBezTo>
                      <a:pt x="4917" y="11530"/>
                      <a:pt x="4641" y="11793"/>
                      <a:pt x="4309" y="11786"/>
                    </a:cubicBezTo>
                    <a:close/>
                    <a:moveTo>
                      <a:pt x="6153" y="9437"/>
                    </a:moveTo>
                    <a:cubicBezTo>
                      <a:pt x="5821" y="9445"/>
                      <a:pt x="5545" y="9182"/>
                      <a:pt x="5538" y="8850"/>
                    </a:cubicBezTo>
                    <a:lnTo>
                      <a:pt x="5538" y="2978"/>
                    </a:lnTo>
                    <a:cubicBezTo>
                      <a:pt x="5529" y="2646"/>
                      <a:pt x="5792" y="2370"/>
                      <a:pt x="6123" y="2363"/>
                    </a:cubicBezTo>
                    <a:cubicBezTo>
                      <a:pt x="6454" y="2343"/>
                      <a:pt x="6739" y="2592"/>
                      <a:pt x="6763" y="2922"/>
                    </a:cubicBezTo>
                    <a:lnTo>
                      <a:pt x="6763" y="8850"/>
                    </a:lnTo>
                    <a:cubicBezTo>
                      <a:pt x="6755" y="9181"/>
                      <a:pt x="6480" y="9444"/>
                      <a:pt x="6148" y="9437"/>
                    </a:cubicBezTo>
                    <a:lnTo>
                      <a:pt x="6153" y="9437"/>
                    </a:lnTo>
                    <a:close/>
                    <a:moveTo>
                      <a:pt x="7996" y="7675"/>
                    </a:moveTo>
                    <a:cubicBezTo>
                      <a:pt x="7666" y="7680"/>
                      <a:pt x="7394" y="7418"/>
                      <a:pt x="7385" y="7088"/>
                    </a:cubicBezTo>
                    <a:lnTo>
                      <a:pt x="7385" y="4742"/>
                    </a:lnTo>
                    <a:cubicBezTo>
                      <a:pt x="7386" y="4413"/>
                      <a:pt x="7645" y="4142"/>
                      <a:pt x="7973" y="4127"/>
                    </a:cubicBezTo>
                    <a:cubicBezTo>
                      <a:pt x="8302" y="4112"/>
                      <a:pt x="8584" y="4359"/>
                      <a:pt x="8614" y="4686"/>
                    </a:cubicBezTo>
                    <a:lnTo>
                      <a:pt x="8614" y="7090"/>
                    </a:lnTo>
                    <a:cubicBezTo>
                      <a:pt x="8607" y="7422"/>
                      <a:pt x="8333" y="7685"/>
                      <a:pt x="8002" y="7678"/>
                    </a:cubicBezTo>
                    <a:lnTo>
                      <a:pt x="7996" y="7678"/>
                    </a:lnTo>
                    <a:lnTo>
                      <a:pt x="7996" y="7675"/>
                    </a:lnTo>
                    <a:close/>
                    <a:moveTo>
                      <a:pt x="624" y="7675"/>
                    </a:moveTo>
                    <a:cubicBezTo>
                      <a:pt x="292" y="7682"/>
                      <a:pt x="17" y="7419"/>
                      <a:pt x="9" y="7087"/>
                    </a:cubicBezTo>
                    <a:lnTo>
                      <a:pt x="9" y="4742"/>
                    </a:lnTo>
                    <a:cubicBezTo>
                      <a:pt x="0" y="4410"/>
                      <a:pt x="263" y="4134"/>
                      <a:pt x="595" y="4127"/>
                    </a:cubicBezTo>
                    <a:cubicBezTo>
                      <a:pt x="927" y="4105"/>
                      <a:pt x="1214" y="4355"/>
                      <a:pt x="1238" y="4686"/>
                    </a:cubicBezTo>
                    <a:lnTo>
                      <a:pt x="1238" y="7090"/>
                    </a:lnTo>
                    <a:cubicBezTo>
                      <a:pt x="1229" y="7421"/>
                      <a:pt x="955" y="7682"/>
                      <a:pt x="624" y="7675"/>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微软雅黑 Light" panose="020B0502040204020203" pitchFamily="34" charset="-122"/>
                  <a:ea typeface="微软雅黑 Light" panose="020B0502040204020203" pitchFamily="34" charset="-122"/>
                </a:endParaRPr>
              </a:p>
            </p:txBody>
          </p:sp>
          <p:sp>
            <p:nvSpPr>
              <p:cNvPr id="33" name="Freeform 37"/>
              <p:cNvSpPr>
                <a:spLocks noEditPoints="1"/>
              </p:cNvSpPr>
              <p:nvPr/>
            </p:nvSpPr>
            <p:spPr bwMode="auto">
              <a:xfrm>
                <a:off x="7480960" y="3397344"/>
                <a:ext cx="518192" cy="560267"/>
              </a:xfrm>
              <a:custGeom>
                <a:avLst/>
                <a:gdLst>
                  <a:gd name="connsiteX0" fmla="*/ 109747 w 507473"/>
                  <a:gd name="connsiteY0" fmla="*/ 396276 h 548677"/>
                  <a:gd name="connsiteX1" fmla="*/ 196599 w 507473"/>
                  <a:gd name="connsiteY1" fmla="*/ 396276 h 548677"/>
                  <a:gd name="connsiteX2" fmla="*/ 213360 w 507473"/>
                  <a:gd name="connsiteY2" fmla="*/ 411518 h 548677"/>
                  <a:gd name="connsiteX3" fmla="*/ 196599 w 507473"/>
                  <a:gd name="connsiteY3" fmla="*/ 426760 h 548677"/>
                  <a:gd name="connsiteX4" fmla="*/ 109747 w 507473"/>
                  <a:gd name="connsiteY4" fmla="*/ 426760 h 548677"/>
                  <a:gd name="connsiteX5" fmla="*/ 92986 w 507473"/>
                  <a:gd name="connsiteY5" fmla="*/ 411518 h 548677"/>
                  <a:gd name="connsiteX6" fmla="*/ 109747 w 507473"/>
                  <a:gd name="connsiteY6" fmla="*/ 396276 h 548677"/>
                  <a:gd name="connsiteX7" fmla="*/ 365794 w 507473"/>
                  <a:gd name="connsiteY7" fmla="*/ 335316 h 548677"/>
                  <a:gd name="connsiteX8" fmla="*/ 304857 w 507473"/>
                  <a:gd name="connsiteY8" fmla="*/ 396263 h 548677"/>
                  <a:gd name="connsiteX9" fmla="*/ 365794 w 507473"/>
                  <a:gd name="connsiteY9" fmla="*/ 457210 h 548677"/>
                  <a:gd name="connsiteX10" fmla="*/ 426732 w 507473"/>
                  <a:gd name="connsiteY10" fmla="*/ 396263 h 548677"/>
                  <a:gd name="connsiteX11" fmla="*/ 365794 w 507473"/>
                  <a:gd name="connsiteY11" fmla="*/ 335316 h 548677"/>
                  <a:gd name="connsiteX12" fmla="*/ 365794 w 507473"/>
                  <a:gd name="connsiteY12" fmla="*/ 304843 h 548677"/>
                  <a:gd name="connsiteX13" fmla="*/ 457200 w 507473"/>
                  <a:gd name="connsiteY13" fmla="*/ 396263 h 548677"/>
                  <a:gd name="connsiteX14" fmla="*/ 440443 w 507473"/>
                  <a:gd name="connsiteY14" fmla="*/ 449591 h 548677"/>
                  <a:gd name="connsiteX15" fmla="*/ 502904 w 507473"/>
                  <a:gd name="connsiteY15" fmla="*/ 512062 h 548677"/>
                  <a:gd name="connsiteX16" fmla="*/ 502904 w 507473"/>
                  <a:gd name="connsiteY16" fmla="*/ 533393 h 548677"/>
                  <a:gd name="connsiteX17" fmla="*/ 492239 w 507473"/>
                  <a:gd name="connsiteY17" fmla="*/ 537964 h 548677"/>
                  <a:gd name="connsiteX18" fmla="*/ 481575 w 507473"/>
                  <a:gd name="connsiteY18" fmla="*/ 533393 h 548677"/>
                  <a:gd name="connsiteX19" fmla="*/ 419115 w 507473"/>
                  <a:gd name="connsiteY19" fmla="*/ 470923 h 548677"/>
                  <a:gd name="connsiteX20" fmla="*/ 365794 w 507473"/>
                  <a:gd name="connsiteY20" fmla="*/ 487683 h 548677"/>
                  <a:gd name="connsiteX21" fmla="*/ 274388 w 507473"/>
                  <a:gd name="connsiteY21" fmla="*/ 396263 h 548677"/>
                  <a:gd name="connsiteX22" fmla="*/ 365794 w 507473"/>
                  <a:gd name="connsiteY22" fmla="*/ 304843 h 548677"/>
                  <a:gd name="connsiteX23" fmla="*/ 109747 w 507473"/>
                  <a:gd name="connsiteY23" fmla="*/ 304823 h 548677"/>
                  <a:gd name="connsiteX24" fmla="*/ 196599 w 507473"/>
                  <a:gd name="connsiteY24" fmla="*/ 304823 h 548677"/>
                  <a:gd name="connsiteX25" fmla="*/ 213360 w 507473"/>
                  <a:gd name="connsiteY25" fmla="*/ 320065 h 548677"/>
                  <a:gd name="connsiteX26" fmla="*/ 196599 w 507473"/>
                  <a:gd name="connsiteY26" fmla="*/ 335307 h 548677"/>
                  <a:gd name="connsiteX27" fmla="*/ 109747 w 507473"/>
                  <a:gd name="connsiteY27" fmla="*/ 335307 h 548677"/>
                  <a:gd name="connsiteX28" fmla="*/ 92986 w 507473"/>
                  <a:gd name="connsiteY28" fmla="*/ 320065 h 548677"/>
                  <a:gd name="connsiteX29" fmla="*/ 109747 w 507473"/>
                  <a:gd name="connsiteY29" fmla="*/ 304823 h 548677"/>
                  <a:gd name="connsiteX30" fmla="*/ 106700 w 507473"/>
                  <a:gd name="connsiteY30" fmla="*/ 213370 h 548677"/>
                  <a:gd name="connsiteX31" fmla="*/ 380969 w 507473"/>
                  <a:gd name="connsiteY31" fmla="*/ 213370 h 548677"/>
                  <a:gd name="connsiteX32" fmla="*/ 396206 w 507473"/>
                  <a:gd name="connsiteY32" fmla="*/ 228612 h 548677"/>
                  <a:gd name="connsiteX33" fmla="*/ 380969 w 507473"/>
                  <a:gd name="connsiteY33" fmla="*/ 243854 h 548677"/>
                  <a:gd name="connsiteX34" fmla="*/ 106700 w 507473"/>
                  <a:gd name="connsiteY34" fmla="*/ 243854 h 548677"/>
                  <a:gd name="connsiteX35" fmla="*/ 91463 w 507473"/>
                  <a:gd name="connsiteY35" fmla="*/ 228612 h 548677"/>
                  <a:gd name="connsiteX36" fmla="*/ 106700 w 507473"/>
                  <a:gd name="connsiteY36" fmla="*/ 213370 h 548677"/>
                  <a:gd name="connsiteX37" fmla="*/ 106700 w 507473"/>
                  <a:gd name="connsiteY37" fmla="*/ 121917 h 548677"/>
                  <a:gd name="connsiteX38" fmla="*/ 380969 w 507473"/>
                  <a:gd name="connsiteY38" fmla="*/ 121917 h 548677"/>
                  <a:gd name="connsiteX39" fmla="*/ 396206 w 507473"/>
                  <a:gd name="connsiteY39" fmla="*/ 137159 h 548677"/>
                  <a:gd name="connsiteX40" fmla="*/ 380969 w 507473"/>
                  <a:gd name="connsiteY40" fmla="*/ 152401 h 548677"/>
                  <a:gd name="connsiteX41" fmla="*/ 106700 w 507473"/>
                  <a:gd name="connsiteY41" fmla="*/ 152401 h 548677"/>
                  <a:gd name="connsiteX42" fmla="*/ 91463 w 507473"/>
                  <a:gd name="connsiteY42" fmla="*/ 137159 h 548677"/>
                  <a:gd name="connsiteX43" fmla="*/ 106700 w 507473"/>
                  <a:gd name="connsiteY43" fmla="*/ 121917 h 548677"/>
                  <a:gd name="connsiteX44" fmla="*/ 15239 w 507473"/>
                  <a:gd name="connsiteY44" fmla="*/ 0 h 548677"/>
                  <a:gd name="connsiteX45" fmla="*/ 472430 w 507473"/>
                  <a:gd name="connsiteY45" fmla="*/ 0 h 548677"/>
                  <a:gd name="connsiteX46" fmla="*/ 487669 w 507473"/>
                  <a:gd name="connsiteY46" fmla="*/ 15241 h 548677"/>
                  <a:gd name="connsiteX47" fmla="*/ 487669 w 507473"/>
                  <a:gd name="connsiteY47" fmla="*/ 259097 h 548677"/>
                  <a:gd name="connsiteX48" fmla="*/ 472430 w 507473"/>
                  <a:gd name="connsiteY48" fmla="*/ 274339 h 548677"/>
                  <a:gd name="connsiteX49" fmla="*/ 457190 w 507473"/>
                  <a:gd name="connsiteY49" fmla="*/ 259097 h 548677"/>
                  <a:gd name="connsiteX50" fmla="*/ 457190 w 507473"/>
                  <a:gd name="connsiteY50" fmla="*/ 30482 h 548677"/>
                  <a:gd name="connsiteX51" fmla="*/ 30479 w 507473"/>
                  <a:gd name="connsiteY51" fmla="*/ 30482 h 548677"/>
                  <a:gd name="connsiteX52" fmla="*/ 30479 w 507473"/>
                  <a:gd name="connsiteY52" fmla="*/ 518195 h 548677"/>
                  <a:gd name="connsiteX53" fmla="*/ 243834 w 507473"/>
                  <a:gd name="connsiteY53" fmla="*/ 518195 h 548677"/>
                  <a:gd name="connsiteX54" fmla="*/ 259074 w 507473"/>
                  <a:gd name="connsiteY54" fmla="*/ 533436 h 548677"/>
                  <a:gd name="connsiteX55" fmla="*/ 243834 w 507473"/>
                  <a:gd name="connsiteY55" fmla="*/ 548677 h 548677"/>
                  <a:gd name="connsiteX56" fmla="*/ 15239 w 507473"/>
                  <a:gd name="connsiteY56" fmla="*/ 548677 h 548677"/>
                  <a:gd name="connsiteX57" fmla="*/ 0 w 507473"/>
                  <a:gd name="connsiteY57" fmla="*/ 533436 h 548677"/>
                  <a:gd name="connsiteX58" fmla="*/ 0 w 507473"/>
                  <a:gd name="connsiteY58" fmla="*/ 15241 h 548677"/>
                  <a:gd name="connsiteX59" fmla="*/ 15239 w 507473"/>
                  <a:gd name="connsiteY59" fmla="*/ 0 h 5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07473" h="548677">
                    <a:moveTo>
                      <a:pt x="109747" y="396276"/>
                    </a:moveTo>
                    <a:lnTo>
                      <a:pt x="196599" y="396276"/>
                    </a:lnTo>
                    <a:cubicBezTo>
                      <a:pt x="205741" y="396276"/>
                      <a:pt x="213360" y="402373"/>
                      <a:pt x="213360" y="411518"/>
                    </a:cubicBezTo>
                    <a:cubicBezTo>
                      <a:pt x="213360" y="420663"/>
                      <a:pt x="205741" y="426760"/>
                      <a:pt x="196599" y="426760"/>
                    </a:cubicBezTo>
                    <a:lnTo>
                      <a:pt x="109747" y="426760"/>
                    </a:lnTo>
                    <a:cubicBezTo>
                      <a:pt x="100605" y="426760"/>
                      <a:pt x="92986" y="420663"/>
                      <a:pt x="92986" y="411518"/>
                    </a:cubicBezTo>
                    <a:cubicBezTo>
                      <a:pt x="92986" y="402373"/>
                      <a:pt x="100605" y="396276"/>
                      <a:pt x="109747" y="396276"/>
                    </a:cubicBezTo>
                    <a:close/>
                    <a:moveTo>
                      <a:pt x="365794" y="335316"/>
                    </a:moveTo>
                    <a:cubicBezTo>
                      <a:pt x="332279" y="335316"/>
                      <a:pt x="304857" y="362742"/>
                      <a:pt x="304857" y="396263"/>
                    </a:cubicBezTo>
                    <a:cubicBezTo>
                      <a:pt x="304857" y="429784"/>
                      <a:pt x="332279" y="457210"/>
                      <a:pt x="365794" y="457210"/>
                    </a:cubicBezTo>
                    <a:cubicBezTo>
                      <a:pt x="399310" y="457210"/>
                      <a:pt x="426732" y="429784"/>
                      <a:pt x="426732" y="396263"/>
                    </a:cubicBezTo>
                    <a:cubicBezTo>
                      <a:pt x="426732" y="362742"/>
                      <a:pt x="399310" y="335316"/>
                      <a:pt x="365794" y="335316"/>
                    </a:cubicBezTo>
                    <a:close/>
                    <a:moveTo>
                      <a:pt x="365794" y="304843"/>
                    </a:moveTo>
                    <a:cubicBezTo>
                      <a:pt x="416068" y="304843"/>
                      <a:pt x="457200" y="345982"/>
                      <a:pt x="457200" y="396263"/>
                    </a:cubicBezTo>
                    <a:cubicBezTo>
                      <a:pt x="457200" y="416071"/>
                      <a:pt x="451107" y="434355"/>
                      <a:pt x="440443" y="449591"/>
                    </a:cubicBezTo>
                    <a:lnTo>
                      <a:pt x="502904" y="512062"/>
                    </a:lnTo>
                    <a:cubicBezTo>
                      <a:pt x="508997" y="518156"/>
                      <a:pt x="508997" y="527298"/>
                      <a:pt x="502904" y="533393"/>
                    </a:cubicBezTo>
                    <a:cubicBezTo>
                      <a:pt x="499857" y="536440"/>
                      <a:pt x="495286" y="537964"/>
                      <a:pt x="492239" y="537964"/>
                    </a:cubicBezTo>
                    <a:cubicBezTo>
                      <a:pt x="489193" y="537964"/>
                      <a:pt x="484622" y="536440"/>
                      <a:pt x="481575" y="533393"/>
                    </a:cubicBezTo>
                    <a:lnTo>
                      <a:pt x="419115" y="470923"/>
                    </a:lnTo>
                    <a:cubicBezTo>
                      <a:pt x="403880" y="481588"/>
                      <a:pt x="385599" y="487683"/>
                      <a:pt x="365794" y="487683"/>
                    </a:cubicBezTo>
                    <a:cubicBezTo>
                      <a:pt x="315521" y="487683"/>
                      <a:pt x="274388" y="446544"/>
                      <a:pt x="274388" y="396263"/>
                    </a:cubicBezTo>
                    <a:cubicBezTo>
                      <a:pt x="274388" y="345982"/>
                      <a:pt x="315521" y="304843"/>
                      <a:pt x="365794" y="304843"/>
                    </a:cubicBezTo>
                    <a:close/>
                    <a:moveTo>
                      <a:pt x="109747" y="304823"/>
                    </a:moveTo>
                    <a:lnTo>
                      <a:pt x="196599" y="304823"/>
                    </a:lnTo>
                    <a:cubicBezTo>
                      <a:pt x="205741" y="304823"/>
                      <a:pt x="213360" y="310920"/>
                      <a:pt x="213360" y="320065"/>
                    </a:cubicBezTo>
                    <a:cubicBezTo>
                      <a:pt x="213360" y="329210"/>
                      <a:pt x="205741" y="335307"/>
                      <a:pt x="196599" y="335307"/>
                    </a:cubicBezTo>
                    <a:lnTo>
                      <a:pt x="109747" y="335307"/>
                    </a:lnTo>
                    <a:cubicBezTo>
                      <a:pt x="100605" y="335307"/>
                      <a:pt x="92986" y="329210"/>
                      <a:pt x="92986" y="320065"/>
                    </a:cubicBezTo>
                    <a:cubicBezTo>
                      <a:pt x="92986" y="310920"/>
                      <a:pt x="100605" y="304823"/>
                      <a:pt x="109747" y="304823"/>
                    </a:cubicBezTo>
                    <a:close/>
                    <a:moveTo>
                      <a:pt x="106700" y="213370"/>
                    </a:moveTo>
                    <a:lnTo>
                      <a:pt x="380969" y="213370"/>
                    </a:lnTo>
                    <a:cubicBezTo>
                      <a:pt x="388588" y="213370"/>
                      <a:pt x="396206" y="219467"/>
                      <a:pt x="396206" y="228612"/>
                    </a:cubicBezTo>
                    <a:cubicBezTo>
                      <a:pt x="396206" y="237757"/>
                      <a:pt x="390111" y="243854"/>
                      <a:pt x="380969" y="243854"/>
                    </a:cubicBezTo>
                    <a:lnTo>
                      <a:pt x="106700" y="243854"/>
                    </a:lnTo>
                    <a:cubicBezTo>
                      <a:pt x="99081" y="243854"/>
                      <a:pt x="91463" y="237757"/>
                      <a:pt x="91463" y="228612"/>
                    </a:cubicBezTo>
                    <a:cubicBezTo>
                      <a:pt x="91463" y="219467"/>
                      <a:pt x="99081" y="213370"/>
                      <a:pt x="106700" y="213370"/>
                    </a:cubicBezTo>
                    <a:close/>
                    <a:moveTo>
                      <a:pt x="106700" y="121917"/>
                    </a:moveTo>
                    <a:lnTo>
                      <a:pt x="380969" y="121917"/>
                    </a:lnTo>
                    <a:cubicBezTo>
                      <a:pt x="388588" y="121917"/>
                      <a:pt x="396206" y="129538"/>
                      <a:pt x="396206" y="137159"/>
                    </a:cubicBezTo>
                    <a:cubicBezTo>
                      <a:pt x="396206" y="144780"/>
                      <a:pt x="388588" y="152401"/>
                      <a:pt x="380969" y="152401"/>
                    </a:cubicBezTo>
                    <a:lnTo>
                      <a:pt x="106700" y="152401"/>
                    </a:lnTo>
                    <a:cubicBezTo>
                      <a:pt x="99081" y="152401"/>
                      <a:pt x="91463" y="144780"/>
                      <a:pt x="91463" y="137159"/>
                    </a:cubicBezTo>
                    <a:cubicBezTo>
                      <a:pt x="91463" y="129538"/>
                      <a:pt x="99081" y="121917"/>
                      <a:pt x="106700" y="121917"/>
                    </a:cubicBezTo>
                    <a:close/>
                    <a:moveTo>
                      <a:pt x="15239" y="0"/>
                    </a:moveTo>
                    <a:lnTo>
                      <a:pt x="472430" y="0"/>
                    </a:lnTo>
                    <a:cubicBezTo>
                      <a:pt x="481573" y="0"/>
                      <a:pt x="487669" y="7621"/>
                      <a:pt x="487669" y="15241"/>
                    </a:cubicBezTo>
                    <a:lnTo>
                      <a:pt x="487669" y="259097"/>
                    </a:lnTo>
                    <a:cubicBezTo>
                      <a:pt x="487669" y="268242"/>
                      <a:pt x="481573" y="274339"/>
                      <a:pt x="472430" y="274339"/>
                    </a:cubicBezTo>
                    <a:cubicBezTo>
                      <a:pt x="463286" y="274339"/>
                      <a:pt x="457190" y="268242"/>
                      <a:pt x="457190" y="259097"/>
                    </a:cubicBezTo>
                    <a:lnTo>
                      <a:pt x="457190" y="30482"/>
                    </a:lnTo>
                    <a:lnTo>
                      <a:pt x="30479" y="30482"/>
                    </a:lnTo>
                    <a:lnTo>
                      <a:pt x="30479" y="518195"/>
                    </a:lnTo>
                    <a:lnTo>
                      <a:pt x="243834" y="518195"/>
                    </a:lnTo>
                    <a:cubicBezTo>
                      <a:pt x="252978" y="518195"/>
                      <a:pt x="259074" y="524291"/>
                      <a:pt x="259074" y="533436"/>
                    </a:cubicBezTo>
                    <a:cubicBezTo>
                      <a:pt x="259074" y="542581"/>
                      <a:pt x="252978" y="548677"/>
                      <a:pt x="243834" y="548677"/>
                    </a:cubicBezTo>
                    <a:lnTo>
                      <a:pt x="15239" y="548677"/>
                    </a:lnTo>
                    <a:cubicBezTo>
                      <a:pt x="7620" y="548677"/>
                      <a:pt x="0" y="542581"/>
                      <a:pt x="0" y="533436"/>
                    </a:cubicBezTo>
                    <a:lnTo>
                      <a:pt x="0" y="15241"/>
                    </a:lnTo>
                    <a:cubicBezTo>
                      <a:pt x="0" y="7621"/>
                      <a:pt x="7620" y="0"/>
                      <a:pt x="15239"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dirty="0">
                  <a:latin typeface="微软雅黑 Light" panose="020B0502040204020203" pitchFamily="34" charset="-122"/>
                  <a:ea typeface="微软雅黑 Light" panose="020B0502040204020203" pitchFamily="34" charset="-122"/>
                </a:endParaRPr>
              </a:p>
            </p:txBody>
          </p:sp>
          <p:sp>
            <p:nvSpPr>
              <p:cNvPr id="34" name="Freeform 37"/>
              <p:cNvSpPr>
                <a:spLocks noEditPoints="1"/>
              </p:cNvSpPr>
              <p:nvPr/>
            </p:nvSpPr>
            <p:spPr bwMode="auto">
              <a:xfrm>
                <a:off x="4491996" y="3942416"/>
                <a:ext cx="560267" cy="497957"/>
              </a:xfrm>
              <a:custGeom>
                <a:avLst/>
                <a:gdLst>
                  <a:gd name="T0" fmla="*/ 4160 w 11520"/>
                  <a:gd name="T1" fmla="*/ 3520 h 10240"/>
                  <a:gd name="T2" fmla="*/ 4160 w 11520"/>
                  <a:gd name="T3" fmla="*/ 4160 h 10240"/>
                  <a:gd name="T4" fmla="*/ 7680 w 11520"/>
                  <a:gd name="T5" fmla="*/ 3840 h 10240"/>
                  <a:gd name="T6" fmla="*/ 7360 w 11520"/>
                  <a:gd name="T7" fmla="*/ 5120 h 10240"/>
                  <a:gd name="T8" fmla="*/ 3840 w 11520"/>
                  <a:gd name="T9" fmla="*/ 5440 h 10240"/>
                  <a:gd name="T10" fmla="*/ 7360 w 11520"/>
                  <a:gd name="T11" fmla="*/ 5760 h 10240"/>
                  <a:gd name="T12" fmla="*/ 7360 w 11520"/>
                  <a:gd name="T13" fmla="*/ 5120 h 10240"/>
                  <a:gd name="T14" fmla="*/ 4160 w 11520"/>
                  <a:gd name="T15" fmla="*/ 6720 h 10240"/>
                  <a:gd name="T16" fmla="*/ 4160 w 11520"/>
                  <a:gd name="T17" fmla="*/ 7360 h 10240"/>
                  <a:gd name="T18" fmla="*/ 7680 w 11520"/>
                  <a:gd name="T19" fmla="*/ 7040 h 10240"/>
                  <a:gd name="T20" fmla="*/ 11200 w 11520"/>
                  <a:gd name="T21" fmla="*/ 9600 h 10240"/>
                  <a:gd name="T22" fmla="*/ 10880 w 11520"/>
                  <a:gd name="T23" fmla="*/ 3840 h 10240"/>
                  <a:gd name="T24" fmla="*/ 8960 w 11520"/>
                  <a:gd name="T25" fmla="*/ 3520 h 10240"/>
                  <a:gd name="T26" fmla="*/ 8320 w 11520"/>
                  <a:gd name="T27" fmla="*/ 1920 h 10240"/>
                  <a:gd name="T28" fmla="*/ 6080 w 11520"/>
                  <a:gd name="T29" fmla="*/ 1280 h 10240"/>
                  <a:gd name="T30" fmla="*/ 6720 w 11520"/>
                  <a:gd name="T31" fmla="*/ 960 h 10240"/>
                  <a:gd name="T32" fmla="*/ 6080 w 11520"/>
                  <a:gd name="T33" fmla="*/ 640 h 10240"/>
                  <a:gd name="T34" fmla="*/ 5760 w 11520"/>
                  <a:gd name="T35" fmla="*/ 0 h 10240"/>
                  <a:gd name="T36" fmla="*/ 5440 w 11520"/>
                  <a:gd name="T37" fmla="*/ 640 h 10240"/>
                  <a:gd name="T38" fmla="*/ 4800 w 11520"/>
                  <a:gd name="T39" fmla="*/ 960 h 10240"/>
                  <a:gd name="T40" fmla="*/ 5440 w 11520"/>
                  <a:gd name="T41" fmla="*/ 1280 h 10240"/>
                  <a:gd name="T42" fmla="*/ 3200 w 11520"/>
                  <a:gd name="T43" fmla="*/ 1920 h 10240"/>
                  <a:gd name="T44" fmla="*/ 2560 w 11520"/>
                  <a:gd name="T45" fmla="*/ 4800 h 10240"/>
                  <a:gd name="T46" fmla="*/ 640 w 11520"/>
                  <a:gd name="T47" fmla="*/ 5120 h 10240"/>
                  <a:gd name="T48" fmla="*/ 320 w 11520"/>
                  <a:gd name="T49" fmla="*/ 9600 h 10240"/>
                  <a:gd name="T50" fmla="*/ 320 w 11520"/>
                  <a:gd name="T51" fmla="*/ 10240 h 10240"/>
                  <a:gd name="T52" fmla="*/ 11520 w 11520"/>
                  <a:gd name="T53" fmla="*/ 9920 h 10240"/>
                  <a:gd name="T54" fmla="*/ 1280 w 11520"/>
                  <a:gd name="T55" fmla="*/ 5440 h 10240"/>
                  <a:gd name="T56" fmla="*/ 2560 w 11520"/>
                  <a:gd name="T57" fmla="*/ 9600 h 10240"/>
                  <a:gd name="T58" fmla="*/ 1280 w 11520"/>
                  <a:gd name="T59" fmla="*/ 5440 h 10240"/>
                  <a:gd name="T60" fmla="*/ 5120 w 11520"/>
                  <a:gd name="T61" fmla="*/ 9600 h 10240"/>
                  <a:gd name="T62" fmla="*/ 6400 w 11520"/>
                  <a:gd name="T63" fmla="*/ 8960 h 10240"/>
                  <a:gd name="T64" fmla="*/ 7040 w 11520"/>
                  <a:gd name="T65" fmla="*/ 9600 h 10240"/>
                  <a:gd name="T66" fmla="*/ 6720 w 11520"/>
                  <a:gd name="T67" fmla="*/ 8320 h 10240"/>
                  <a:gd name="T68" fmla="*/ 4480 w 11520"/>
                  <a:gd name="T69" fmla="*/ 8640 h 10240"/>
                  <a:gd name="T70" fmla="*/ 3200 w 11520"/>
                  <a:gd name="T71" fmla="*/ 9600 h 10240"/>
                  <a:gd name="T72" fmla="*/ 8320 w 11520"/>
                  <a:gd name="T73" fmla="*/ 2560 h 10240"/>
                  <a:gd name="T74" fmla="*/ 7040 w 11520"/>
                  <a:gd name="T75" fmla="*/ 9600 h 10240"/>
                  <a:gd name="T76" fmla="*/ 8960 w 11520"/>
                  <a:gd name="T77" fmla="*/ 4160 h 10240"/>
                  <a:gd name="T78" fmla="*/ 10240 w 11520"/>
                  <a:gd name="T79" fmla="*/ 9600 h 10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20" h="10240">
                    <a:moveTo>
                      <a:pt x="7360" y="3520"/>
                    </a:moveTo>
                    <a:lnTo>
                      <a:pt x="4160" y="3520"/>
                    </a:lnTo>
                    <a:cubicBezTo>
                      <a:pt x="4000" y="3520"/>
                      <a:pt x="3840" y="3680"/>
                      <a:pt x="3840" y="3840"/>
                    </a:cubicBezTo>
                    <a:cubicBezTo>
                      <a:pt x="3840" y="4000"/>
                      <a:pt x="4000" y="4160"/>
                      <a:pt x="4160" y="4160"/>
                    </a:cubicBezTo>
                    <a:lnTo>
                      <a:pt x="7360" y="4160"/>
                    </a:lnTo>
                    <a:cubicBezTo>
                      <a:pt x="7520" y="4160"/>
                      <a:pt x="7680" y="4000"/>
                      <a:pt x="7680" y="3840"/>
                    </a:cubicBezTo>
                    <a:cubicBezTo>
                      <a:pt x="7680" y="3680"/>
                      <a:pt x="7520" y="3520"/>
                      <a:pt x="7360" y="3520"/>
                    </a:cubicBezTo>
                    <a:close/>
                    <a:moveTo>
                      <a:pt x="7360" y="5120"/>
                    </a:moveTo>
                    <a:lnTo>
                      <a:pt x="4160" y="5120"/>
                    </a:lnTo>
                    <a:cubicBezTo>
                      <a:pt x="4000" y="5120"/>
                      <a:pt x="3840" y="5280"/>
                      <a:pt x="3840" y="5440"/>
                    </a:cubicBezTo>
                    <a:cubicBezTo>
                      <a:pt x="3840" y="5600"/>
                      <a:pt x="4000" y="5760"/>
                      <a:pt x="4160" y="5760"/>
                    </a:cubicBezTo>
                    <a:lnTo>
                      <a:pt x="7360" y="5760"/>
                    </a:lnTo>
                    <a:cubicBezTo>
                      <a:pt x="7520" y="5760"/>
                      <a:pt x="7680" y="5600"/>
                      <a:pt x="7680" y="5440"/>
                    </a:cubicBezTo>
                    <a:cubicBezTo>
                      <a:pt x="7680" y="5280"/>
                      <a:pt x="7520" y="5120"/>
                      <a:pt x="7360" y="5120"/>
                    </a:cubicBezTo>
                    <a:close/>
                    <a:moveTo>
                      <a:pt x="7360" y="6720"/>
                    </a:moveTo>
                    <a:lnTo>
                      <a:pt x="4160" y="6720"/>
                    </a:lnTo>
                    <a:cubicBezTo>
                      <a:pt x="4000" y="6720"/>
                      <a:pt x="3840" y="6880"/>
                      <a:pt x="3840" y="7040"/>
                    </a:cubicBezTo>
                    <a:cubicBezTo>
                      <a:pt x="3840" y="7200"/>
                      <a:pt x="4000" y="7360"/>
                      <a:pt x="4160" y="7360"/>
                    </a:cubicBezTo>
                    <a:lnTo>
                      <a:pt x="7360" y="7360"/>
                    </a:lnTo>
                    <a:cubicBezTo>
                      <a:pt x="7520" y="7360"/>
                      <a:pt x="7680" y="7200"/>
                      <a:pt x="7680" y="7040"/>
                    </a:cubicBezTo>
                    <a:cubicBezTo>
                      <a:pt x="7680" y="6880"/>
                      <a:pt x="7520" y="6720"/>
                      <a:pt x="7360" y="6720"/>
                    </a:cubicBezTo>
                    <a:close/>
                    <a:moveTo>
                      <a:pt x="11200" y="9600"/>
                    </a:moveTo>
                    <a:lnTo>
                      <a:pt x="10880" y="9600"/>
                    </a:lnTo>
                    <a:lnTo>
                      <a:pt x="10880" y="3840"/>
                    </a:lnTo>
                    <a:cubicBezTo>
                      <a:pt x="10880" y="3680"/>
                      <a:pt x="10720" y="3520"/>
                      <a:pt x="10560" y="3520"/>
                    </a:cubicBezTo>
                    <a:lnTo>
                      <a:pt x="8960" y="3520"/>
                    </a:lnTo>
                    <a:lnTo>
                      <a:pt x="8960" y="2560"/>
                    </a:lnTo>
                    <a:cubicBezTo>
                      <a:pt x="8960" y="2208"/>
                      <a:pt x="8672" y="1920"/>
                      <a:pt x="8320" y="1920"/>
                    </a:cubicBezTo>
                    <a:lnTo>
                      <a:pt x="6080" y="1920"/>
                    </a:lnTo>
                    <a:lnTo>
                      <a:pt x="6080" y="1280"/>
                    </a:lnTo>
                    <a:lnTo>
                      <a:pt x="6400" y="1280"/>
                    </a:lnTo>
                    <a:cubicBezTo>
                      <a:pt x="6560" y="1280"/>
                      <a:pt x="6720" y="1120"/>
                      <a:pt x="6720" y="960"/>
                    </a:cubicBezTo>
                    <a:cubicBezTo>
                      <a:pt x="6720" y="768"/>
                      <a:pt x="6560" y="640"/>
                      <a:pt x="6400" y="640"/>
                    </a:cubicBezTo>
                    <a:lnTo>
                      <a:pt x="6080" y="640"/>
                    </a:lnTo>
                    <a:lnTo>
                      <a:pt x="6080" y="320"/>
                    </a:lnTo>
                    <a:cubicBezTo>
                      <a:pt x="6080" y="160"/>
                      <a:pt x="5920" y="0"/>
                      <a:pt x="5760" y="0"/>
                    </a:cubicBezTo>
                    <a:cubicBezTo>
                      <a:pt x="5600" y="0"/>
                      <a:pt x="5440" y="160"/>
                      <a:pt x="5440" y="320"/>
                    </a:cubicBezTo>
                    <a:lnTo>
                      <a:pt x="5440" y="640"/>
                    </a:lnTo>
                    <a:lnTo>
                      <a:pt x="5120" y="640"/>
                    </a:lnTo>
                    <a:cubicBezTo>
                      <a:pt x="4960" y="640"/>
                      <a:pt x="4800" y="768"/>
                      <a:pt x="4800" y="960"/>
                    </a:cubicBezTo>
                    <a:cubicBezTo>
                      <a:pt x="4800" y="1120"/>
                      <a:pt x="4960" y="1280"/>
                      <a:pt x="5120" y="1280"/>
                    </a:cubicBezTo>
                    <a:lnTo>
                      <a:pt x="5440" y="1280"/>
                    </a:lnTo>
                    <a:lnTo>
                      <a:pt x="5440" y="1920"/>
                    </a:lnTo>
                    <a:lnTo>
                      <a:pt x="3200" y="1920"/>
                    </a:lnTo>
                    <a:cubicBezTo>
                      <a:pt x="2848" y="1920"/>
                      <a:pt x="2560" y="2208"/>
                      <a:pt x="2560" y="2560"/>
                    </a:cubicBezTo>
                    <a:lnTo>
                      <a:pt x="2560" y="4800"/>
                    </a:lnTo>
                    <a:lnTo>
                      <a:pt x="960" y="4800"/>
                    </a:lnTo>
                    <a:cubicBezTo>
                      <a:pt x="800" y="4800"/>
                      <a:pt x="640" y="4960"/>
                      <a:pt x="640" y="5120"/>
                    </a:cubicBezTo>
                    <a:lnTo>
                      <a:pt x="640" y="9600"/>
                    </a:lnTo>
                    <a:lnTo>
                      <a:pt x="320" y="9600"/>
                    </a:lnTo>
                    <a:cubicBezTo>
                      <a:pt x="160" y="9600"/>
                      <a:pt x="0" y="9760"/>
                      <a:pt x="0" y="9920"/>
                    </a:cubicBezTo>
                    <a:cubicBezTo>
                      <a:pt x="0" y="10080"/>
                      <a:pt x="160" y="10240"/>
                      <a:pt x="320" y="10240"/>
                    </a:cubicBezTo>
                    <a:lnTo>
                      <a:pt x="11200" y="10240"/>
                    </a:lnTo>
                    <a:cubicBezTo>
                      <a:pt x="11360" y="10240"/>
                      <a:pt x="11520" y="10080"/>
                      <a:pt x="11520" y="9920"/>
                    </a:cubicBezTo>
                    <a:cubicBezTo>
                      <a:pt x="11520" y="9760"/>
                      <a:pt x="11360" y="9600"/>
                      <a:pt x="11200" y="9600"/>
                    </a:cubicBezTo>
                    <a:close/>
                    <a:moveTo>
                      <a:pt x="1280" y="5440"/>
                    </a:moveTo>
                    <a:lnTo>
                      <a:pt x="2560" y="5440"/>
                    </a:lnTo>
                    <a:lnTo>
                      <a:pt x="2560" y="9600"/>
                    </a:lnTo>
                    <a:lnTo>
                      <a:pt x="1280" y="9600"/>
                    </a:lnTo>
                    <a:lnTo>
                      <a:pt x="1280" y="5440"/>
                    </a:lnTo>
                    <a:close/>
                    <a:moveTo>
                      <a:pt x="6400" y="9600"/>
                    </a:moveTo>
                    <a:lnTo>
                      <a:pt x="5120" y="9600"/>
                    </a:lnTo>
                    <a:lnTo>
                      <a:pt x="5120" y="8960"/>
                    </a:lnTo>
                    <a:lnTo>
                      <a:pt x="6400" y="8960"/>
                    </a:lnTo>
                    <a:lnTo>
                      <a:pt x="6400" y="9600"/>
                    </a:lnTo>
                    <a:close/>
                    <a:moveTo>
                      <a:pt x="7040" y="9600"/>
                    </a:moveTo>
                    <a:lnTo>
                      <a:pt x="7040" y="8640"/>
                    </a:lnTo>
                    <a:cubicBezTo>
                      <a:pt x="7040" y="8480"/>
                      <a:pt x="6880" y="8320"/>
                      <a:pt x="6720" y="8320"/>
                    </a:cubicBezTo>
                    <a:lnTo>
                      <a:pt x="4800" y="8320"/>
                    </a:lnTo>
                    <a:cubicBezTo>
                      <a:pt x="4640" y="8320"/>
                      <a:pt x="4480" y="8480"/>
                      <a:pt x="4480" y="8640"/>
                    </a:cubicBezTo>
                    <a:lnTo>
                      <a:pt x="4480" y="9600"/>
                    </a:lnTo>
                    <a:lnTo>
                      <a:pt x="3200" y="9600"/>
                    </a:lnTo>
                    <a:lnTo>
                      <a:pt x="3200" y="2560"/>
                    </a:lnTo>
                    <a:lnTo>
                      <a:pt x="8320" y="2560"/>
                    </a:lnTo>
                    <a:lnTo>
                      <a:pt x="8320" y="9600"/>
                    </a:lnTo>
                    <a:lnTo>
                      <a:pt x="7040" y="9600"/>
                    </a:lnTo>
                    <a:close/>
                    <a:moveTo>
                      <a:pt x="8960" y="9600"/>
                    </a:moveTo>
                    <a:lnTo>
                      <a:pt x="8960" y="4160"/>
                    </a:lnTo>
                    <a:lnTo>
                      <a:pt x="10240" y="4160"/>
                    </a:lnTo>
                    <a:lnTo>
                      <a:pt x="10240" y="9600"/>
                    </a:lnTo>
                    <a:lnTo>
                      <a:pt x="8960" y="9600"/>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atin typeface="微软雅黑 Light" panose="020B0502040204020203" pitchFamily="34" charset="-122"/>
                  <a:ea typeface="微软雅黑 Light" panose="020B0502040204020203" pitchFamily="34" charset="-122"/>
                </a:endParaRPr>
              </a:p>
            </p:txBody>
          </p:sp>
          <p:sp>
            <p:nvSpPr>
              <p:cNvPr id="35" name="USB"/>
              <p:cNvSpPr/>
              <p:nvPr/>
            </p:nvSpPr>
            <p:spPr>
              <a:xfrm>
                <a:off x="9975710" y="2926473"/>
                <a:ext cx="634575" cy="633491"/>
              </a:xfrm>
              <a:custGeom>
                <a:avLst/>
                <a:gdLst>
                  <a:gd name="T0" fmla="*/ 6003 w 7890"/>
                  <a:gd name="T1" fmla="*/ 2256 h 7889"/>
                  <a:gd name="T2" fmla="*/ 6538 w 7890"/>
                  <a:gd name="T3" fmla="*/ 1721 h 7889"/>
                  <a:gd name="T4" fmla="*/ 6538 w 7890"/>
                  <a:gd name="T5" fmla="*/ 1350 h 7889"/>
                  <a:gd name="T6" fmla="*/ 6167 w 7890"/>
                  <a:gd name="T7" fmla="*/ 1350 h 7889"/>
                  <a:gd name="T8" fmla="*/ 5632 w 7890"/>
                  <a:gd name="T9" fmla="*/ 1885 h 7889"/>
                  <a:gd name="T10" fmla="*/ 0 w 7890"/>
                  <a:gd name="T11" fmla="*/ 4476 h 7889"/>
                  <a:gd name="T12" fmla="*/ 3413 w 7890"/>
                  <a:gd name="T13" fmla="*/ 7889 h 7889"/>
                  <a:gd name="T14" fmla="*/ 6003 w 7890"/>
                  <a:gd name="T15" fmla="*/ 2256 h 7889"/>
                  <a:gd name="T16" fmla="*/ 3413 w 7890"/>
                  <a:gd name="T17" fmla="*/ 7363 h 7889"/>
                  <a:gd name="T18" fmla="*/ 525 w 7890"/>
                  <a:gd name="T19" fmla="*/ 4476 h 7889"/>
                  <a:gd name="T20" fmla="*/ 5260 w 7890"/>
                  <a:gd name="T21" fmla="*/ 2258 h 7889"/>
                  <a:gd name="T22" fmla="*/ 4993 w 7890"/>
                  <a:gd name="T23" fmla="*/ 2524 h 7889"/>
                  <a:gd name="T24" fmla="*/ 900 w 7890"/>
                  <a:gd name="T25" fmla="*/ 4476 h 7889"/>
                  <a:gd name="T26" fmla="*/ 3413 w 7890"/>
                  <a:gd name="T27" fmla="*/ 6988 h 7889"/>
                  <a:gd name="T28" fmla="*/ 5365 w 7890"/>
                  <a:gd name="T29" fmla="*/ 2895 h 7889"/>
                  <a:gd name="T30" fmla="*/ 5631 w 7890"/>
                  <a:gd name="T31" fmla="*/ 2629 h 7889"/>
                  <a:gd name="T32" fmla="*/ 3413 w 7890"/>
                  <a:gd name="T33" fmla="*/ 7363 h 7889"/>
                  <a:gd name="T34" fmla="*/ 3413 w 7890"/>
                  <a:gd name="T35" fmla="*/ 5188 h 7889"/>
                  <a:gd name="T36" fmla="*/ 4067 w 7890"/>
                  <a:gd name="T37" fmla="*/ 4193 h 7889"/>
                  <a:gd name="T38" fmla="*/ 4344 w 7890"/>
                  <a:gd name="T39" fmla="*/ 3915 h 7889"/>
                  <a:gd name="T40" fmla="*/ 3413 w 7890"/>
                  <a:gd name="T41" fmla="*/ 5563 h 7889"/>
                  <a:gd name="T42" fmla="*/ 2325 w 7890"/>
                  <a:gd name="T43" fmla="*/ 4476 h 7889"/>
                  <a:gd name="T44" fmla="*/ 3973 w 7890"/>
                  <a:gd name="T45" fmla="*/ 3544 h 7889"/>
                  <a:gd name="T46" fmla="*/ 3695 w 7890"/>
                  <a:gd name="T47" fmla="*/ 3822 h 7889"/>
                  <a:gd name="T48" fmla="*/ 2700 w 7890"/>
                  <a:gd name="T49" fmla="*/ 4476 h 7889"/>
                  <a:gd name="T50" fmla="*/ 3413 w 7890"/>
                  <a:gd name="T51" fmla="*/ 5188 h 7889"/>
                  <a:gd name="T52" fmla="*/ 4352 w 7890"/>
                  <a:gd name="T53" fmla="*/ 3165 h 7889"/>
                  <a:gd name="T54" fmla="*/ 1800 w 7890"/>
                  <a:gd name="T55" fmla="*/ 4476 h 7889"/>
                  <a:gd name="T56" fmla="*/ 3413 w 7890"/>
                  <a:gd name="T57" fmla="*/ 6088 h 7889"/>
                  <a:gd name="T58" fmla="*/ 4723 w 7890"/>
                  <a:gd name="T59" fmla="*/ 3537 h 7889"/>
                  <a:gd name="T60" fmla="*/ 4991 w 7890"/>
                  <a:gd name="T61" fmla="*/ 3269 h 7889"/>
                  <a:gd name="T62" fmla="*/ 3413 w 7890"/>
                  <a:gd name="T63" fmla="*/ 6463 h 7889"/>
                  <a:gd name="T64" fmla="*/ 1425 w 7890"/>
                  <a:gd name="T65" fmla="*/ 4476 h 7889"/>
                  <a:gd name="T66" fmla="*/ 4620 w 7890"/>
                  <a:gd name="T67" fmla="*/ 2898 h 7889"/>
                  <a:gd name="T68" fmla="*/ 4352 w 7890"/>
                  <a:gd name="T69" fmla="*/ 3165 h 7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90" h="7889">
                    <a:moveTo>
                      <a:pt x="6003" y="2256"/>
                    </a:moveTo>
                    <a:lnTo>
                      <a:pt x="6538" y="1721"/>
                    </a:lnTo>
                    <a:cubicBezTo>
                      <a:pt x="6641" y="1619"/>
                      <a:pt x="6641" y="1453"/>
                      <a:pt x="6538" y="1350"/>
                    </a:cubicBezTo>
                    <a:cubicBezTo>
                      <a:pt x="6436" y="1248"/>
                      <a:pt x="6270" y="1248"/>
                      <a:pt x="6167" y="1350"/>
                    </a:cubicBezTo>
                    <a:lnTo>
                      <a:pt x="5632" y="1885"/>
                    </a:lnTo>
                    <a:cubicBezTo>
                      <a:pt x="3435" y="0"/>
                      <a:pt x="0" y="1559"/>
                      <a:pt x="0" y="4476"/>
                    </a:cubicBezTo>
                    <a:cubicBezTo>
                      <a:pt x="0" y="6358"/>
                      <a:pt x="1531" y="7889"/>
                      <a:pt x="3413" y="7889"/>
                    </a:cubicBezTo>
                    <a:cubicBezTo>
                      <a:pt x="6328" y="7889"/>
                      <a:pt x="7890" y="4455"/>
                      <a:pt x="6003" y="2256"/>
                    </a:cubicBezTo>
                    <a:close/>
                    <a:moveTo>
                      <a:pt x="3413" y="7363"/>
                    </a:moveTo>
                    <a:cubicBezTo>
                      <a:pt x="1820" y="7363"/>
                      <a:pt x="525" y="6068"/>
                      <a:pt x="525" y="4476"/>
                    </a:cubicBezTo>
                    <a:cubicBezTo>
                      <a:pt x="525" y="2028"/>
                      <a:pt x="3391" y="699"/>
                      <a:pt x="5260" y="2258"/>
                    </a:cubicBezTo>
                    <a:lnTo>
                      <a:pt x="4993" y="2524"/>
                    </a:lnTo>
                    <a:cubicBezTo>
                      <a:pt x="3364" y="1202"/>
                      <a:pt x="900" y="2360"/>
                      <a:pt x="900" y="4476"/>
                    </a:cubicBezTo>
                    <a:cubicBezTo>
                      <a:pt x="900" y="5861"/>
                      <a:pt x="2027" y="6988"/>
                      <a:pt x="3413" y="6988"/>
                    </a:cubicBezTo>
                    <a:cubicBezTo>
                      <a:pt x="5528" y="6988"/>
                      <a:pt x="6687" y="4525"/>
                      <a:pt x="5365" y="2895"/>
                    </a:cubicBezTo>
                    <a:lnTo>
                      <a:pt x="5631" y="2629"/>
                    </a:lnTo>
                    <a:cubicBezTo>
                      <a:pt x="7190" y="4498"/>
                      <a:pt x="5860" y="7363"/>
                      <a:pt x="3413" y="7363"/>
                    </a:cubicBezTo>
                    <a:close/>
                    <a:moveTo>
                      <a:pt x="3413" y="5188"/>
                    </a:moveTo>
                    <a:cubicBezTo>
                      <a:pt x="3924" y="5188"/>
                      <a:pt x="4270" y="4663"/>
                      <a:pt x="4067" y="4193"/>
                    </a:cubicBezTo>
                    <a:lnTo>
                      <a:pt x="4344" y="3915"/>
                    </a:lnTo>
                    <a:cubicBezTo>
                      <a:pt x="4780" y="4637"/>
                      <a:pt x="4258" y="5563"/>
                      <a:pt x="3413" y="5563"/>
                    </a:cubicBezTo>
                    <a:cubicBezTo>
                      <a:pt x="2813" y="5563"/>
                      <a:pt x="2325" y="5075"/>
                      <a:pt x="2325" y="4476"/>
                    </a:cubicBezTo>
                    <a:cubicBezTo>
                      <a:pt x="2325" y="3630"/>
                      <a:pt x="3253" y="3109"/>
                      <a:pt x="3973" y="3544"/>
                    </a:cubicBezTo>
                    <a:lnTo>
                      <a:pt x="3695" y="3822"/>
                    </a:lnTo>
                    <a:cubicBezTo>
                      <a:pt x="3226" y="3618"/>
                      <a:pt x="2700" y="3965"/>
                      <a:pt x="2700" y="4476"/>
                    </a:cubicBezTo>
                    <a:cubicBezTo>
                      <a:pt x="2700" y="4869"/>
                      <a:pt x="3020" y="5188"/>
                      <a:pt x="3413" y="5188"/>
                    </a:cubicBezTo>
                    <a:close/>
                    <a:moveTo>
                      <a:pt x="4352" y="3165"/>
                    </a:moveTo>
                    <a:cubicBezTo>
                      <a:pt x="3290" y="2402"/>
                      <a:pt x="1800" y="3165"/>
                      <a:pt x="1800" y="4476"/>
                    </a:cubicBezTo>
                    <a:cubicBezTo>
                      <a:pt x="1800" y="5365"/>
                      <a:pt x="2524" y="6088"/>
                      <a:pt x="3413" y="6088"/>
                    </a:cubicBezTo>
                    <a:cubicBezTo>
                      <a:pt x="4725" y="6088"/>
                      <a:pt x="5485" y="4597"/>
                      <a:pt x="4723" y="3537"/>
                    </a:cubicBezTo>
                    <a:lnTo>
                      <a:pt x="4991" y="3269"/>
                    </a:lnTo>
                    <a:cubicBezTo>
                      <a:pt x="5987" y="4568"/>
                      <a:pt x="5059" y="6463"/>
                      <a:pt x="3413" y="6463"/>
                    </a:cubicBezTo>
                    <a:cubicBezTo>
                      <a:pt x="2317" y="6463"/>
                      <a:pt x="1425" y="5572"/>
                      <a:pt x="1425" y="4476"/>
                    </a:cubicBezTo>
                    <a:cubicBezTo>
                      <a:pt x="1425" y="2829"/>
                      <a:pt x="3321" y="1902"/>
                      <a:pt x="4620" y="2898"/>
                    </a:cubicBezTo>
                    <a:lnTo>
                      <a:pt x="4352" y="3165"/>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600">
                  <a:solidFill>
                    <a:schemeClr val="tx1"/>
                  </a:solidFill>
                  <a:latin typeface="微软雅黑 Light" panose="020B0502040204020203" pitchFamily="34" charset="-122"/>
                  <a:ea typeface="微软雅黑 Light" panose="020B0502040204020203" pitchFamily="34" charset="-122"/>
                </a:endParaRPr>
              </a:p>
            </p:txBody>
          </p:sp>
        </p:grpSp>
        <p:grpSp>
          <p:nvGrpSpPr>
            <p:cNvPr id="6" name="组合 5"/>
            <p:cNvGrpSpPr/>
            <p:nvPr/>
          </p:nvGrpSpPr>
          <p:grpSpPr>
            <a:xfrm>
              <a:off x="9945944" y="2587870"/>
              <a:ext cx="952280" cy="1397158"/>
              <a:chOff x="9945944" y="2587870"/>
              <a:chExt cx="952280" cy="1397158"/>
            </a:xfrm>
          </p:grpSpPr>
          <p:grpSp>
            <p:nvGrpSpPr>
              <p:cNvPr id="8" name="组合 7"/>
              <p:cNvGrpSpPr/>
              <p:nvPr/>
            </p:nvGrpSpPr>
            <p:grpSpPr>
              <a:xfrm>
                <a:off x="9945944" y="2587870"/>
                <a:ext cx="952280" cy="1397158"/>
                <a:chOff x="9945944" y="2587870"/>
                <a:chExt cx="952280" cy="1397158"/>
              </a:xfrm>
            </p:grpSpPr>
            <p:sp>
              <p:nvSpPr>
                <p:cNvPr id="10" name="Freeform 37"/>
                <p:cNvSpPr>
                  <a:spLocks noEditPoints="1"/>
                </p:cNvSpPr>
                <p:nvPr/>
              </p:nvSpPr>
              <p:spPr bwMode="auto">
                <a:xfrm rot="8100000">
                  <a:off x="9945944" y="2587870"/>
                  <a:ext cx="952280" cy="1017262"/>
                </a:xfrm>
                <a:prstGeom prst="teardrop">
                  <a:avLst/>
                </a:prstGeom>
                <a:gradFill>
                  <a:gsLst>
                    <a:gs pos="0">
                      <a:srgbClr val="2C3E50"/>
                    </a:gs>
                    <a:gs pos="100000">
                      <a:srgbClr val="4CA1AF"/>
                    </a:gs>
                  </a:gsLst>
                  <a:lin ang="2700000" scaled="1"/>
                </a:gradFill>
                <a:ln>
                  <a:noFill/>
                </a:ln>
              </p:spPr>
              <p:txBody>
                <a:bodyPr vert="horz" wrap="square" lIns="91440" tIns="45720" rIns="91440" bIns="45720" numCol="1" anchor="t" anchorCtr="0" compatLnSpc="1"/>
                <a:lstStyle/>
                <a:p>
                  <a:endParaRPr lang="zh-CN" altLang="en-US" sz="1600" dirty="0">
                    <a:latin typeface="微软雅黑 Light" panose="020B0502040204020203" pitchFamily="34" charset="-122"/>
                    <a:ea typeface="微软雅黑 Light" panose="020B0502040204020203" pitchFamily="34" charset="-122"/>
                  </a:endParaRPr>
                </a:p>
              </p:txBody>
            </p:sp>
            <p:sp>
              <p:nvSpPr>
                <p:cNvPr id="11" name="椭圆 10"/>
                <p:cNvSpPr/>
                <p:nvPr/>
              </p:nvSpPr>
              <p:spPr>
                <a:xfrm>
                  <a:off x="10402283" y="3884400"/>
                  <a:ext cx="108358" cy="100628"/>
                </a:xfrm>
                <a:prstGeom prst="ellipse">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tx1"/>
                    </a:solidFill>
                    <a:latin typeface="微软雅黑 Light" panose="020B0502040204020203" pitchFamily="34" charset="-122"/>
                    <a:ea typeface="微软雅黑 Light" panose="020B0502040204020203" pitchFamily="34" charset="-122"/>
                  </a:endParaRPr>
                </a:p>
              </p:txBody>
            </p:sp>
          </p:grpSp>
          <p:sp>
            <p:nvSpPr>
              <p:cNvPr id="9" name="Freeform 37"/>
              <p:cNvSpPr>
                <a:spLocks noEditPoints="1"/>
              </p:cNvSpPr>
              <p:nvPr/>
            </p:nvSpPr>
            <p:spPr bwMode="auto">
              <a:xfrm>
                <a:off x="10235543" y="2902844"/>
                <a:ext cx="433612" cy="500811"/>
              </a:xfrm>
              <a:custGeom>
                <a:avLst/>
                <a:gdLst>
                  <a:gd name="connsiteX0" fmla="*/ 109747 w 507473"/>
                  <a:gd name="connsiteY0" fmla="*/ 396276 h 548677"/>
                  <a:gd name="connsiteX1" fmla="*/ 196599 w 507473"/>
                  <a:gd name="connsiteY1" fmla="*/ 396276 h 548677"/>
                  <a:gd name="connsiteX2" fmla="*/ 213360 w 507473"/>
                  <a:gd name="connsiteY2" fmla="*/ 411518 h 548677"/>
                  <a:gd name="connsiteX3" fmla="*/ 196599 w 507473"/>
                  <a:gd name="connsiteY3" fmla="*/ 426760 h 548677"/>
                  <a:gd name="connsiteX4" fmla="*/ 109747 w 507473"/>
                  <a:gd name="connsiteY4" fmla="*/ 426760 h 548677"/>
                  <a:gd name="connsiteX5" fmla="*/ 92986 w 507473"/>
                  <a:gd name="connsiteY5" fmla="*/ 411518 h 548677"/>
                  <a:gd name="connsiteX6" fmla="*/ 109747 w 507473"/>
                  <a:gd name="connsiteY6" fmla="*/ 396276 h 548677"/>
                  <a:gd name="connsiteX7" fmla="*/ 365794 w 507473"/>
                  <a:gd name="connsiteY7" fmla="*/ 335316 h 548677"/>
                  <a:gd name="connsiteX8" fmla="*/ 304857 w 507473"/>
                  <a:gd name="connsiteY8" fmla="*/ 396263 h 548677"/>
                  <a:gd name="connsiteX9" fmla="*/ 365794 w 507473"/>
                  <a:gd name="connsiteY9" fmla="*/ 457210 h 548677"/>
                  <a:gd name="connsiteX10" fmla="*/ 426732 w 507473"/>
                  <a:gd name="connsiteY10" fmla="*/ 396263 h 548677"/>
                  <a:gd name="connsiteX11" fmla="*/ 365794 w 507473"/>
                  <a:gd name="connsiteY11" fmla="*/ 335316 h 548677"/>
                  <a:gd name="connsiteX12" fmla="*/ 365794 w 507473"/>
                  <a:gd name="connsiteY12" fmla="*/ 304843 h 548677"/>
                  <a:gd name="connsiteX13" fmla="*/ 457200 w 507473"/>
                  <a:gd name="connsiteY13" fmla="*/ 396263 h 548677"/>
                  <a:gd name="connsiteX14" fmla="*/ 440443 w 507473"/>
                  <a:gd name="connsiteY14" fmla="*/ 449591 h 548677"/>
                  <a:gd name="connsiteX15" fmla="*/ 502904 w 507473"/>
                  <a:gd name="connsiteY15" fmla="*/ 512062 h 548677"/>
                  <a:gd name="connsiteX16" fmla="*/ 502904 w 507473"/>
                  <a:gd name="connsiteY16" fmla="*/ 533393 h 548677"/>
                  <a:gd name="connsiteX17" fmla="*/ 492239 w 507473"/>
                  <a:gd name="connsiteY17" fmla="*/ 537964 h 548677"/>
                  <a:gd name="connsiteX18" fmla="*/ 481575 w 507473"/>
                  <a:gd name="connsiteY18" fmla="*/ 533393 h 548677"/>
                  <a:gd name="connsiteX19" fmla="*/ 419115 w 507473"/>
                  <a:gd name="connsiteY19" fmla="*/ 470923 h 548677"/>
                  <a:gd name="connsiteX20" fmla="*/ 365794 w 507473"/>
                  <a:gd name="connsiteY20" fmla="*/ 487683 h 548677"/>
                  <a:gd name="connsiteX21" fmla="*/ 274388 w 507473"/>
                  <a:gd name="connsiteY21" fmla="*/ 396263 h 548677"/>
                  <a:gd name="connsiteX22" fmla="*/ 365794 w 507473"/>
                  <a:gd name="connsiteY22" fmla="*/ 304843 h 548677"/>
                  <a:gd name="connsiteX23" fmla="*/ 109747 w 507473"/>
                  <a:gd name="connsiteY23" fmla="*/ 304823 h 548677"/>
                  <a:gd name="connsiteX24" fmla="*/ 196599 w 507473"/>
                  <a:gd name="connsiteY24" fmla="*/ 304823 h 548677"/>
                  <a:gd name="connsiteX25" fmla="*/ 213360 w 507473"/>
                  <a:gd name="connsiteY25" fmla="*/ 320065 h 548677"/>
                  <a:gd name="connsiteX26" fmla="*/ 196599 w 507473"/>
                  <a:gd name="connsiteY26" fmla="*/ 335307 h 548677"/>
                  <a:gd name="connsiteX27" fmla="*/ 109747 w 507473"/>
                  <a:gd name="connsiteY27" fmla="*/ 335307 h 548677"/>
                  <a:gd name="connsiteX28" fmla="*/ 92986 w 507473"/>
                  <a:gd name="connsiteY28" fmla="*/ 320065 h 548677"/>
                  <a:gd name="connsiteX29" fmla="*/ 109747 w 507473"/>
                  <a:gd name="connsiteY29" fmla="*/ 304823 h 548677"/>
                  <a:gd name="connsiteX30" fmla="*/ 106700 w 507473"/>
                  <a:gd name="connsiteY30" fmla="*/ 213370 h 548677"/>
                  <a:gd name="connsiteX31" fmla="*/ 380969 w 507473"/>
                  <a:gd name="connsiteY31" fmla="*/ 213370 h 548677"/>
                  <a:gd name="connsiteX32" fmla="*/ 396206 w 507473"/>
                  <a:gd name="connsiteY32" fmla="*/ 228612 h 548677"/>
                  <a:gd name="connsiteX33" fmla="*/ 380969 w 507473"/>
                  <a:gd name="connsiteY33" fmla="*/ 243854 h 548677"/>
                  <a:gd name="connsiteX34" fmla="*/ 106700 w 507473"/>
                  <a:gd name="connsiteY34" fmla="*/ 243854 h 548677"/>
                  <a:gd name="connsiteX35" fmla="*/ 91463 w 507473"/>
                  <a:gd name="connsiteY35" fmla="*/ 228612 h 548677"/>
                  <a:gd name="connsiteX36" fmla="*/ 106700 w 507473"/>
                  <a:gd name="connsiteY36" fmla="*/ 213370 h 548677"/>
                  <a:gd name="connsiteX37" fmla="*/ 106700 w 507473"/>
                  <a:gd name="connsiteY37" fmla="*/ 121917 h 548677"/>
                  <a:gd name="connsiteX38" fmla="*/ 380969 w 507473"/>
                  <a:gd name="connsiteY38" fmla="*/ 121917 h 548677"/>
                  <a:gd name="connsiteX39" fmla="*/ 396206 w 507473"/>
                  <a:gd name="connsiteY39" fmla="*/ 137159 h 548677"/>
                  <a:gd name="connsiteX40" fmla="*/ 380969 w 507473"/>
                  <a:gd name="connsiteY40" fmla="*/ 152401 h 548677"/>
                  <a:gd name="connsiteX41" fmla="*/ 106700 w 507473"/>
                  <a:gd name="connsiteY41" fmla="*/ 152401 h 548677"/>
                  <a:gd name="connsiteX42" fmla="*/ 91463 w 507473"/>
                  <a:gd name="connsiteY42" fmla="*/ 137159 h 548677"/>
                  <a:gd name="connsiteX43" fmla="*/ 106700 w 507473"/>
                  <a:gd name="connsiteY43" fmla="*/ 121917 h 548677"/>
                  <a:gd name="connsiteX44" fmla="*/ 15239 w 507473"/>
                  <a:gd name="connsiteY44" fmla="*/ 0 h 548677"/>
                  <a:gd name="connsiteX45" fmla="*/ 472430 w 507473"/>
                  <a:gd name="connsiteY45" fmla="*/ 0 h 548677"/>
                  <a:gd name="connsiteX46" fmla="*/ 487669 w 507473"/>
                  <a:gd name="connsiteY46" fmla="*/ 15241 h 548677"/>
                  <a:gd name="connsiteX47" fmla="*/ 487669 w 507473"/>
                  <a:gd name="connsiteY47" fmla="*/ 259097 h 548677"/>
                  <a:gd name="connsiteX48" fmla="*/ 472430 w 507473"/>
                  <a:gd name="connsiteY48" fmla="*/ 274339 h 548677"/>
                  <a:gd name="connsiteX49" fmla="*/ 457190 w 507473"/>
                  <a:gd name="connsiteY49" fmla="*/ 259097 h 548677"/>
                  <a:gd name="connsiteX50" fmla="*/ 457190 w 507473"/>
                  <a:gd name="connsiteY50" fmla="*/ 30482 h 548677"/>
                  <a:gd name="connsiteX51" fmla="*/ 30479 w 507473"/>
                  <a:gd name="connsiteY51" fmla="*/ 30482 h 548677"/>
                  <a:gd name="connsiteX52" fmla="*/ 30479 w 507473"/>
                  <a:gd name="connsiteY52" fmla="*/ 518195 h 548677"/>
                  <a:gd name="connsiteX53" fmla="*/ 243834 w 507473"/>
                  <a:gd name="connsiteY53" fmla="*/ 518195 h 548677"/>
                  <a:gd name="connsiteX54" fmla="*/ 259074 w 507473"/>
                  <a:gd name="connsiteY54" fmla="*/ 533436 h 548677"/>
                  <a:gd name="connsiteX55" fmla="*/ 243834 w 507473"/>
                  <a:gd name="connsiteY55" fmla="*/ 548677 h 548677"/>
                  <a:gd name="connsiteX56" fmla="*/ 15239 w 507473"/>
                  <a:gd name="connsiteY56" fmla="*/ 548677 h 548677"/>
                  <a:gd name="connsiteX57" fmla="*/ 0 w 507473"/>
                  <a:gd name="connsiteY57" fmla="*/ 533436 h 548677"/>
                  <a:gd name="connsiteX58" fmla="*/ 0 w 507473"/>
                  <a:gd name="connsiteY58" fmla="*/ 15241 h 548677"/>
                  <a:gd name="connsiteX59" fmla="*/ 15239 w 507473"/>
                  <a:gd name="connsiteY59" fmla="*/ 0 h 5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07473" h="548677">
                    <a:moveTo>
                      <a:pt x="109747" y="396276"/>
                    </a:moveTo>
                    <a:lnTo>
                      <a:pt x="196599" y="396276"/>
                    </a:lnTo>
                    <a:cubicBezTo>
                      <a:pt x="205741" y="396276"/>
                      <a:pt x="213360" y="402373"/>
                      <a:pt x="213360" y="411518"/>
                    </a:cubicBezTo>
                    <a:cubicBezTo>
                      <a:pt x="213360" y="420663"/>
                      <a:pt x="205741" y="426760"/>
                      <a:pt x="196599" y="426760"/>
                    </a:cubicBezTo>
                    <a:lnTo>
                      <a:pt x="109747" y="426760"/>
                    </a:lnTo>
                    <a:cubicBezTo>
                      <a:pt x="100605" y="426760"/>
                      <a:pt x="92986" y="420663"/>
                      <a:pt x="92986" y="411518"/>
                    </a:cubicBezTo>
                    <a:cubicBezTo>
                      <a:pt x="92986" y="402373"/>
                      <a:pt x="100605" y="396276"/>
                      <a:pt x="109747" y="396276"/>
                    </a:cubicBezTo>
                    <a:close/>
                    <a:moveTo>
                      <a:pt x="365794" y="335316"/>
                    </a:moveTo>
                    <a:cubicBezTo>
                      <a:pt x="332279" y="335316"/>
                      <a:pt x="304857" y="362742"/>
                      <a:pt x="304857" y="396263"/>
                    </a:cubicBezTo>
                    <a:cubicBezTo>
                      <a:pt x="304857" y="429784"/>
                      <a:pt x="332279" y="457210"/>
                      <a:pt x="365794" y="457210"/>
                    </a:cubicBezTo>
                    <a:cubicBezTo>
                      <a:pt x="399310" y="457210"/>
                      <a:pt x="426732" y="429784"/>
                      <a:pt x="426732" y="396263"/>
                    </a:cubicBezTo>
                    <a:cubicBezTo>
                      <a:pt x="426732" y="362742"/>
                      <a:pt x="399310" y="335316"/>
                      <a:pt x="365794" y="335316"/>
                    </a:cubicBezTo>
                    <a:close/>
                    <a:moveTo>
                      <a:pt x="365794" y="304843"/>
                    </a:moveTo>
                    <a:cubicBezTo>
                      <a:pt x="416068" y="304843"/>
                      <a:pt x="457200" y="345982"/>
                      <a:pt x="457200" y="396263"/>
                    </a:cubicBezTo>
                    <a:cubicBezTo>
                      <a:pt x="457200" y="416071"/>
                      <a:pt x="451107" y="434355"/>
                      <a:pt x="440443" y="449591"/>
                    </a:cubicBezTo>
                    <a:lnTo>
                      <a:pt x="502904" y="512062"/>
                    </a:lnTo>
                    <a:cubicBezTo>
                      <a:pt x="508997" y="518156"/>
                      <a:pt x="508997" y="527298"/>
                      <a:pt x="502904" y="533393"/>
                    </a:cubicBezTo>
                    <a:cubicBezTo>
                      <a:pt x="499857" y="536440"/>
                      <a:pt x="495286" y="537964"/>
                      <a:pt x="492239" y="537964"/>
                    </a:cubicBezTo>
                    <a:cubicBezTo>
                      <a:pt x="489193" y="537964"/>
                      <a:pt x="484622" y="536440"/>
                      <a:pt x="481575" y="533393"/>
                    </a:cubicBezTo>
                    <a:lnTo>
                      <a:pt x="419115" y="470923"/>
                    </a:lnTo>
                    <a:cubicBezTo>
                      <a:pt x="403880" y="481588"/>
                      <a:pt x="385599" y="487683"/>
                      <a:pt x="365794" y="487683"/>
                    </a:cubicBezTo>
                    <a:cubicBezTo>
                      <a:pt x="315521" y="487683"/>
                      <a:pt x="274388" y="446544"/>
                      <a:pt x="274388" y="396263"/>
                    </a:cubicBezTo>
                    <a:cubicBezTo>
                      <a:pt x="274388" y="345982"/>
                      <a:pt x="315521" y="304843"/>
                      <a:pt x="365794" y="304843"/>
                    </a:cubicBezTo>
                    <a:close/>
                    <a:moveTo>
                      <a:pt x="109747" y="304823"/>
                    </a:moveTo>
                    <a:lnTo>
                      <a:pt x="196599" y="304823"/>
                    </a:lnTo>
                    <a:cubicBezTo>
                      <a:pt x="205741" y="304823"/>
                      <a:pt x="213360" y="310920"/>
                      <a:pt x="213360" y="320065"/>
                    </a:cubicBezTo>
                    <a:cubicBezTo>
                      <a:pt x="213360" y="329210"/>
                      <a:pt x="205741" y="335307"/>
                      <a:pt x="196599" y="335307"/>
                    </a:cubicBezTo>
                    <a:lnTo>
                      <a:pt x="109747" y="335307"/>
                    </a:lnTo>
                    <a:cubicBezTo>
                      <a:pt x="100605" y="335307"/>
                      <a:pt x="92986" y="329210"/>
                      <a:pt x="92986" y="320065"/>
                    </a:cubicBezTo>
                    <a:cubicBezTo>
                      <a:pt x="92986" y="310920"/>
                      <a:pt x="100605" y="304823"/>
                      <a:pt x="109747" y="304823"/>
                    </a:cubicBezTo>
                    <a:close/>
                    <a:moveTo>
                      <a:pt x="106700" y="213370"/>
                    </a:moveTo>
                    <a:lnTo>
                      <a:pt x="380969" y="213370"/>
                    </a:lnTo>
                    <a:cubicBezTo>
                      <a:pt x="388588" y="213370"/>
                      <a:pt x="396206" y="219467"/>
                      <a:pt x="396206" y="228612"/>
                    </a:cubicBezTo>
                    <a:cubicBezTo>
                      <a:pt x="396206" y="237757"/>
                      <a:pt x="390111" y="243854"/>
                      <a:pt x="380969" y="243854"/>
                    </a:cubicBezTo>
                    <a:lnTo>
                      <a:pt x="106700" y="243854"/>
                    </a:lnTo>
                    <a:cubicBezTo>
                      <a:pt x="99081" y="243854"/>
                      <a:pt x="91463" y="237757"/>
                      <a:pt x="91463" y="228612"/>
                    </a:cubicBezTo>
                    <a:cubicBezTo>
                      <a:pt x="91463" y="219467"/>
                      <a:pt x="99081" y="213370"/>
                      <a:pt x="106700" y="213370"/>
                    </a:cubicBezTo>
                    <a:close/>
                    <a:moveTo>
                      <a:pt x="106700" y="121917"/>
                    </a:moveTo>
                    <a:lnTo>
                      <a:pt x="380969" y="121917"/>
                    </a:lnTo>
                    <a:cubicBezTo>
                      <a:pt x="388588" y="121917"/>
                      <a:pt x="396206" y="129538"/>
                      <a:pt x="396206" y="137159"/>
                    </a:cubicBezTo>
                    <a:cubicBezTo>
                      <a:pt x="396206" y="144780"/>
                      <a:pt x="388588" y="152401"/>
                      <a:pt x="380969" y="152401"/>
                    </a:cubicBezTo>
                    <a:lnTo>
                      <a:pt x="106700" y="152401"/>
                    </a:lnTo>
                    <a:cubicBezTo>
                      <a:pt x="99081" y="152401"/>
                      <a:pt x="91463" y="144780"/>
                      <a:pt x="91463" y="137159"/>
                    </a:cubicBezTo>
                    <a:cubicBezTo>
                      <a:pt x="91463" y="129538"/>
                      <a:pt x="99081" y="121917"/>
                      <a:pt x="106700" y="121917"/>
                    </a:cubicBezTo>
                    <a:close/>
                    <a:moveTo>
                      <a:pt x="15239" y="0"/>
                    </a:moveTo>
                    <a:lnTo>
                      <a:pt x="472430" y="0"/>
                    </a:lnTo>
                    <a:cubicBezTo>
                      <a:pt x="481573" y="0"/>
                      <a:pt x="487669" y="7621"/>
                      <a:pt x="487669" y="15241"/>
                    </a:cubicBezTo>
                    <a:lnTo>
                      <a:pt x="487669" y="259097"/>
                    </a:lnTo>
                    <a:cubicBezTo>
                      <a:pt x="487669" y="268242"/>
                      <a:pt x="481573" y="274339"/>
                      <a:pt x="472430" y="274339"/>
                    </a:cubicBezTo>
                    <a:cubicBezTo>
                      <a:pt x="463286" y="274339"/>
                      <a:pt x="457190" y="268242"/>
                      <a:pt x="457190" y="259097"/>
                    </a:cubicBezTo>
                    <a:lnTo>
                      <a:pt x="457190" y="30482"/>
                    </a:lnTo>
                    <a:lnTo>
                      <a:pt x="30479" y="30482"/>
                    </a:lnTo>
                    <a:lnTo>
                      <a:pt x="30479" y="518195"/>
                    </a:lnTo>
                    <a:lnTo>
                      <a:pt x="243834" y="518195"/>
                    </a:lnTo>
                    <a:cubicBezTo>
                      <a:pt x="252978" y="518195"/>
                      <a:pt x="259074" y="524291"/>
                      <a:pt x="259074" y="533436"/>
                    </a:cubicBezTo>
                    <a:cubicBezTo>
                      <a:pt x="259074" y="542581"/>
                      <a:pt x="252978" y="548677"/>
                      <a:pt x="243834" y="548677"/>
                    </a:cubicBezTo>
                    <a:lnTo>
                      <a:pt x="15239" y="548677"/>
                    </a:lnTo>
                    <a:cubicBezTo>
                      <a:pt x="7620" y="548677"/>
                      <a:pt x="0" y="542581"/>
                      <a:pt x="0" y="533436"/>
                    </a:cubicBezTo>
                    <a:lnTo>
                      <a:pt x="0" y="15241"/>
                    </a:lnTo>
                    <a:cubicBezTo>
                      <a:pt x="0" y="7621"/>
                      <a:pt x="7620" y="0"/>
                      <a:pt x="15239"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dirty="0">
                  <a:latin typeface="微软雅黑 Light" panose="020B0502040204020203" pitchFamily="34" charset="-122"/>
                  <a:ea typeface="微软雅黑 Light" panose="020B0502040204020203" pitchFamily="34" charset="-122"/>
                </a:endParaRPr>
              </a:p>
            </p:txBody>
          </p:sp>
        </p:grpSp>
        <p:sp>
          <p:nvSpPr>
            <p:cNvPr id="7" name="文本框 6"/>
            <p:cNvSpPr txBox="1"/>
            <p:nvPr/>
          </p:nvSpPr>
          <p:spPr>
            <a:xfrm flipH="1">
              <a:off x="9772721" y="1540401"/>
              <a:ext cx="1759848" cy="338554"/>
            </a:xfrm>
            <a:prstGeom prst="rect">
              <a:avLst/>
            </a:prstGeom>
            <a:noFill/>
            <a:ln w="9525">
              <a:noFill/>
              <a:miter/>
            </a:ln>
            <a:effectLst>
              <a:outerShdw sx="999" sy="999" algn="ctr" rotWithShape="0">
                <a:srgbClr val="000000"/>
              </a:outerShdw>
            </a:effectLst>
          </p:spPr>
          <p:txBody>
            <a:bodyPr wrap="square" anchor="t">
              <a:spAutoFit/>
            </a:bodyPr>
            <a:lstStyle/>
            <a:p>
              <a:pPr lvl="0" algn="l"/>
              <a:r>
                <a:rPr lang="zh-CN" altLang="en-US" sz="1600" b="1" dirty="0">
                  <a:latin typeface="微软雅黑 Light" panose="020B0502040204020203" pitchFamily="34" charset="-122"/>
                  <a:ea typeface="微软雅黑 Light" panose="020B0502040204020203" pitchFamily="34" charset="-122"/>
                  <a:sym typeface="Arial" panose="020B0604020202020204" pitchFamily="34" charset="0"/>
                </a:rPr>
                <a:t>未来可期 </a:t>
              </a:r>
              <a:endParaRPr lang="zh-CN" altLang="en-US" sz="1600" b="1" dirty="0">
                <a:latin typeface="微软雅黑 Light" panose="020B0502040204020203" pitchFamily="34" charset="-122"/>
                <a:ea typeface="微软雅黑 Light" panose="020B0502040204020203" pitchFamily="34" charset="-122"/>
                <a:sym typeface="Arial" panose="020B0604020202020204" pitchFamily="34" charset="0"/>
              </a:endParaRPr>
            </a:p>
          </p:txBody>
        </p:sp>
      </p:grpSp>
      <p:sp>
        <p:nvSpPr>
          <p:cNvPr id="37" name="文本框 36"/>
          <p:cNvSpPr txBox="1"/>
          <p:nvPr/>
        </p:nvSpPr>
        <p:spPr>
          <a:xfrm rot="20940000">
            <a:off x="10159315" y="3507386"/>
            <a:ext cx="2186009" cy="338554"/>
          </a:xfrm>
          <a:prstGeom prst="rect">
            <a:avLst/>
          </a:prstGeom>
          <a:noFill/>
        </p:spPr>
        <p:txBody>
          <a:bodyPr wrap="square" rtlCol="0">
            <a:spAutoFit/>
          </a:bodyPr>
          <a:lstStyle/>
          <a:p>
            <a:r>
              <a:rPr lang="en-US" altLang="zh-CN" sz="1600" b="1" dirty="0">
                <a:effectLst/>
                <a:latin typeface="微软雅黑 Light" panose="020B0502040204020203" pitchFamily="34" charset="-122"/>
                <a:ea typeface="微软雅黑 Light" panose="020B0502040204020203" pitchFamily="34" charset="-122"/>
              </a:rPr>
              <a:t>2022</a:t>
            </a:r>
            <a:r>
              <a:rPr lang="zh-CN" altLang="en-US" sz="1600" b="1" dirty="0">
                <a:effectLst/>
                <a:latin typeface="微软雅黑 Light" panose="020B0502040204020203" pitchFamily="34" charset="-122"/>
                <a:ea typeface="微软雅黑 Light" panose="020B0502040204020203" pitchFamily="34" charset="-122"/>
              </a:rPr>
              <a:t>年</a:t>
            </a:r>
            <a:r>
              <a:rPr lang="en-US" altLang="zh-CN" sz="1600" b="1" dirty="0">
                <a:effectLst/>
                <a:latin typeface="微软雅黑 Light" panose="020B0502040204020203" pitchFamily="34" charset="-122"/>
                <a:ea typeface="微软雅黑 Light" panose="020B0502040204020203" pitchFamily="34" charset="-122"/>
              </a:rPr>
              <a:t>--</a:t>
            </a:r>
            <a:endParaRPr lang="en-US" altLang="zh-CN" sz="1600" b="1" dirty="0">
              <a:effectLst/>
              <a:latin typeface="微软雅黑 Light" panose="020B0502040204020203" pitchFamily="34" charset="-122"/>
              <a:ea typeface="微软雅黑 Light" panose="020B0502040204020203" pitchFamily="34" charset="-122"/>
            </a:endParaRPr>
          </a:p>
        </p:txBody>
      </p:sp>
      <p:cxnSp>
        <p:nvCxnSpPr>
          <p:cNvPr id="38" name="直接连接符 37"/>
          <p:cNvCxnSpPr/>
          <p:nvPr/>
        </p:nvCxnSpPr>
        <p:spPr>
          <a:xfrm flipV="1">
            <a:off x="568111" y="3963187"/>
            <a:ext cx="7828245" cy="1563722"/>
          </a:xfrm>
          <a:prstGeom prst="line">
            <a:avLst/>
          </a:prstGeom>
          <a:ln w="28575">
            <a:solidFill>
              <a:srgbClr val="4CA1AF"/>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8316765" y="3327483"/>
            <a:ext cx="3536666" cy="632846"/>
          </a:xfrm>
          <a:prstGeom prst="straightConnector1">
            <a:avLst/>
          </a:prstGeom>
          <a:ln w="28575">
            <a:solidFill>
              <a:srgbClr val="4CA1AF"/>
            </a:solidFill>
            <a:prstDash val="dash"/>
            <a:headEnd w="med" len="sm"/>
            <a:tailEnd type="arrow"/>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486400" y="6614621"/>
            <a:ext cx="26733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8</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649" y="147049"/>
            <a:ext cx="2932693" cy="46166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办公环境</a:t>
            </a:r>
            <a:endParaRPr lang="en-US" altLang="zh-CN"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67089" y="608714"/>
            <a:ext cx="4700745" cy="2684240"/>
          </a:xfrm>
          <a:prstGeom prst="rect">
            <a:avLst/>
          </a:prstGeom>
        </p:spPr>
      </p:pic>
      <p:pic>
        <p:nvPicPr>
          <p:cNvPr id="7" name="图片 6"/>
          <p:cNvPicPr>
            <a:picLocks noChangeAspect="1"/>
          </p:cNvPicPr>
          <p:nvPr/>
        </p:nvPicPr>
        <p:blipFill>
          <a:blip r:embed="rId2"/>
          <a:stretch>
            <a:fillRect/>
          </a:stretch>
        </p:blipFill>
        <p:spPr>
          <a:xfrm>
            <a:off x="4982028" y="608714"/>
            <a:ext cx="2362208" cy="1311202"/>
          </a:xfrm>
          <a:prstGeom prst="rect">
            <a:avLst/>
          </a:prstGeom>
        </p:spPr>
      </p:pic>
      <p:pic>
        <p:nvPicPr>
          <p:cNvPr id="10" name="图片 9"/>
          <p:cNvPicPr>
            <a:picLocks noChangeAspect="1"/>
          </p:cNvPicPr>
          <p:nvPr/>
        </p:nvPicPr>
        <p:blipFill>
          <a:blip r:embed="rId3"/>
          <a:stretch>
            <a:fillRect/>
          </a:stretch>
        </p:blipFill>
        <p:spPr>
          <a:xfrm>
            <a:off x="7458429" y="608714"/>
            <a:ext cx="4566481" cy="2684241"/>
          </a:xfrm>
          <a:prstGeom prst="rect">
            <a:avLst/>
          </a:prstGeom>
        </p:spPr>
      </p:pic>
      <p:pic>
        <p:nvPicPr>
          <p:cNvPr id="12" name="图片 11"/>
          <p:cNvPicPr>
            <a:picLocks noChangeAspect="1"/>
          </p:cNvPicPr>
          <p:nvPr/>
        </p:nvPicPr>
        <p:blipFill>
          <a:blip r:embed="rId4"/>
          <a:stretch>
            <a:fillRect/>
          </a:stretch>
        </p:blipFill>
        <p:spPr>
          <a:xfrm>
            <a:off x="164038" y="5067158"/>
            <a:ext cx="2780904" cy="1526106"/>
          </a:xfrm>
          <a:prstGeom prst="rect">
            <a:avLst/>
          </a:prstGeom>
        </p:spPr>
      </p:pic>
      <p:pic>
        <p:nvPicPr>
          <p:cNvPr id="6" name="图片 5"/>
          <p:cNvPicPr>
            <a:picLocks noChangeAspect="1"/>
          </p:cNvPicPr>
          <p:nvPr/>
        </p:nvPicPr>
        <p:blipFill>
          <a:blip r:embed="rId5"/>
          <a:stretch>
            <a:fillRect/>
          </a:stretch>
        </p:blipFill>
        <p:spPr>
          <a:xfrm>
            <a:off x="164038" y="3428999"/>
            <a:ext cx="2780904" cy="1581430"/>
          </a:xfrm>
          <a:prstGeom prst="rect">
            <a:avLst/>
          </a:prstGeom>
        </p:spPr>
      </p:pic>
      <p:pic>
        <p:nvPicPr>
          <p:cNvPr id="14" name="图片 13"/>
          <p:cNvPicPr>
            <a:picLocks noChangeAspect="1"/>
          </p:cNvPicPr>
          <p:nvPr/>
        </p:nvPicPr>
        <p:blipFill>
          <a:blip r:embed="rId6"/>
          <a:stretch>
            <a:fillRect/>
          </a:stretch>
        </p:blipFill>
        <p:spPr>
          <a:xfrm>
            <a:off x="4982027" y="2055962"/>
            <a:ext cx="2362209" cy="1236992"/>
          </a:xfrm>
          <a:prstGeom prst="rect">
            <a:avLst/>
          </a:prstGeom>
        </p:spPr>
      </p:pic>
      <p:pic>
        <p:nvPicPr>
          <p:cNvPr id="18" name="图片 17"/>
          <p:cNvPicPr>
            <a:picLocks noChangeAspect="1"/>
          </p:cNvPicPr>
          <p:nvPr/>
        </p:nvPicPr>
        <p:blipFill>
          <a:blip r:embed="rId7"/>
          <a:stretch>
            <a:fillRect/>
          </a:stretch>
        </p:blipFill>
        <p:spPr>
          <a:xfrm>
            <a:off x="3039035" y="3427595"/>
            <a:ext cx="3180266" cy="3165669"/>
          </a:xfrm>
          <a:prstGeom prst="rect">
            <a:avLst/>
          </a:prstGeom>
        </p:spPr>
      </p:pic>
      <p:pic>
        <p:nvPicPr>
          <p:cNvPr id="20" name="图片 19"/>
          <p:cNvPicPr>
            <a:picLocks noChangeAspect="1"/>
          </p:cNvPicPr>
          <p:nvPr/>
        </p:nvPicPr>
        <p:blipFill>
          <a:blip r:embed="rId8"/>
          <a:stretch>
            <a:fillRect/>
          </a:stretch>
        </p:blipFill>
        <p:spPr>
          <a:xfrm>
            <a:off x="6313394" y="3431657"/>
            <a:ext cx="5714568" cy="3165669"/>
          </a:xfrm>
          <a:prstGeom prst="rect">
            <a:avLst/>
          </a:prstGeom>
        </p:spPr>
      </p:pic>
      <p:sp>
        <p:nvSpPr>
          <p:cNvPr id="11" name="文本框 10"/>
          <p:cNvSpPr txBox="1"/>
          <p:nvPr/>
        </p:nvSpPr>
        <p:spPr>
          <a:xfrm>
            <a:off x="5486400" y="6614621"/>
            <a:ext cx="26733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9</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
          <a:stretch>
            <a:fillRect/>
          </a:stretch>
        </p:blipFill>
        <p:spPr>
          <a:xfrm>
            <a:off x="282024" y="608714"/>
            <a:ext cx="4700745" cy="2684240"/>
          </a:xfrm>
          <a:prstGeom prst="rect">
            <a:avLst/>
          </a:prstGeom>
        </p:spPr>
      </p:pic>
      <p:pic>
        <p:nvPicPr>
          <p:cNvPr id="5" name="图片 4"/>
          <p:cNvPicPr>
            <a:picLocks noChangeAspect="1"/>
          </p:cNvPicPr>
          <p:nvPr/>
        </p:nvPicPr>
        <p:blipFill>
          <a:blip r:embed="rId2"/>
          <a:stretch>
            <a:fillRect/>
          </a:stretch>
        </p:blipFill>
        <p:spPr>
          <a:xfrm>
            <a:off x="5096963" y="608714"/>
            <a:ext cx="2362208" cy="1311202"/>
          </a:xfrm>
          <a:prstGeom prst="rect">
            <a:avLst/>
          </a:prstGeom>
        </p:spPr>
      </p:pic>
      <p:pic>
        <p:nvPicPr>
          <p:cNvPr id="8" name="图片 7"/>
          <p:cNvPicPr>
            <a:picLocks noChangeAspect="1"/>
          </p:cNvPicPr>
          <p:nvPr/>
        </p:nvPicPr>
        <p:blipFill>
          <a:blip r:embed="rId6"/>
          <a:stretch>
            <a:fillRect/>
          </a:stretch>
        </p:blipFill>
        <p:spPr>
          <a:xfrm>
            <a:off x="5096962" y="2055962"/>
            <a:ext cx="2362209" cy="1236992"/>
          </a:xfrm>
          <a:prstGeom prst="rect">
            <a:avLst/>
          </a:prstGeom>
        </p:spPr>
      </p:pic>
      <p:pic>
        <p:nvPicPr>
          <p:cNvPr id="9" name="图片 8"/>
          <p:cNvPicPr>
            <a:picLocks noChangeAspect="1"/>
          </p:cNvPicPr>
          <p:nvPr/>
        </p:nvPicPr>
        <p:blipFill>
          <a:blip r:embed="rId3"/>
          <a:stretch>
            <a:fillRect/>
          </a:stretch>
        </p:blipFill>
        <p:spPr>
          <a:xfrm>
            <a:off x="7459064" y="625224"/>
            <a:ext cx="4566481" cy="2684241"/>
          </a:xfrm>
          <a:prstGeom prst="rect">
            <a:avLst/>
          </a:prstGeom>
        </p:spPr>
      </p:pic>
      <p:pic>
        <p:nvPicPr>
          <p:cNvPr id="13" name="图片 12"/>
          <p:cNvPicPr>
            <a:picLocks noChangeAspect="1"/>
          </p:cNvPicPr>
          <p:nvPr/>
        </p:nvPicPr>
        <p:blipFill>
          <a:blip r:embed="rId8"/>
          <a:stretch>
            <a:fillRect/>
          </a:stretch>
        </p:blipFill>
        <p:spPr>
          <a:xfrm>
            <a:off x="6314029" y="3448167"/>
            <a:ext cx="5714568" cy="3165669"/>
          </a:xfrm>
          <a:prstGeom prst="rect">
            <a:avLst/>
          </a:prstGeom>
        </p:spPr>
      </p:pic>
      <p:pic>
        <p:nvPicPr>
          <p:cNvPr id="15" name="图片 14"/>
          <p:cNvPicPr>
            <a:picLocks noChangeAspect="1"/>
          </p:cNvPicPr>
          <p:nvPr/>
        </p:nvPicPr>
        <p:blipFill>
          <a:blip r:embed="rId1"/>
          <a:stretch>
            <a:fillRect/>
          </a:stretch>
        </p:blipFill>
        <p:spPr>
          <a:xfrm>
            <a:off x="282659" y="625224"/>
            <a:ext cx="4700745" cy="2684240"/>
          </a:xfrm>
          <a:prstGeom prst="rect">
            <a:avLst/>
          </a:prstGeom>
        </p:spPr>
      </p:pic>
      <p:pic>
        <p:nvPicPr>
          <p:cNvPr id="16" name="图片 15"/>
          <p:cNvPicPr>
            <a:picLocks noChangeAspect="1"/>
          </p:cNvPicPr>
          <p:nvPr/>
        </p:nvPicPr>
        <p:blipFill>
          <a:blip r:embed="rId2"/>
          <a:stretch>
            <a:fillRect/>
          </a:stretch>
        </p:blipFill>
        <p:spPr>
          <a:xfrm>
            <a:off x="5097598" y="625224"/>
            <a:ext cx="2362208" cy="1311202"/>
          </a:xfrm>
          <a:prstGeom prst="rect">
            <a:avLst/>
          </a:prstGeom>
        </p:spPr>
      </p:pic>
      <p:pic>
        <p:nvPicPr>
          <p:cNvPr id="17" name="图片 16"/>
          <p:cNvPicPr>
            <a:picLocks noChangeAspect="1"/>
          </p:cNvPicPr>
          <p:nvPr/>
        </p:nvPicPr>
        <p:blipFill>
          <a:blip r:embed="rId6"/>
          <a:stretch>
            <a:fillRect/>
          </a:stretch>
        </p:blipFill>
        <p:spPr>
          <a:xfrm>
            <a:off x="5097597" y="2072472"/>
            <a:ext cx="2362209" cy="1236992"/>
          </a:xfrm>
          <a:prstGeom prst="rect">
            <a:avLst/>
          </a:prstGeom>
        </p:spPr>
      </p:pic>
      <p:pic>
        <p:nvPicPr>
          <p:cNvPr id="19" name="图片 18"/>
          <p:cNvPicPr>
            <a:picLocks noChangeAspect="1"/>
          </p:cNvPicPr>
          <p:nvPr/>
        </p:nvPicPr>
        <p:blipFill>
          <a:blip r:embed="rId7"/>
          <a:stretch>
            <a:fillRect/>
          </a:stretch>
        </p:blipFill>
        <p:spPr>
          <a:xfrm>
            <a:off x="3039670" y="3444740"/>
            <a:ext cx="3180266" cy="3165669"/>
          </a:xfrm>
          <a:prstGeom prst="rect">
            <a:avLst/>
          </a:prstGeom>
        </p:spPr>
      </p:pic>
      <p:pic>
        <p:nvPicPr>
          <p:cNvPr id="21" name="图片 20"/>
          <p:cNvPicPr>
            <a:picLocks noChangeAspect="1"/>
          </p:cNvPicPr>
          <p:nvPr/>
        </p:nvPicPr>
        <p:blipFill>
          <a:blip r:embed="rId3"/>
          <a:stretch>
            <a:fillRect/>
          </a:stretch>
        </p:blipFill>
        <p:spPr>
          <a:xfrm>
            <a:off x="7459699" y="642369"/>
            <a:ext cx="4566481" cy="2684241"/>
          </a:xfrm>
          <a:prstGeom prst="rect">
            <a:avLst/>
          </a:prstGeom>
        </p:spPr>
      </p:pic>
      <p:pic>
        <p:nvPicPr>
          <p:cNvPr id="22" name="图片 21"/>
          <p:cNvPicPr>
            <a:picLocks noChangeAspect="1"/>
          </p:cNvPicPr>
          <p:nvPr/>
        </p:nvPicPr>
        <p:blipFill>
          <a:blip r:embed="rId8"/>
          <a:stretch>
            <a:fillRect/>
          </a:stretch>
        </p:blipFill>
        <p:spPr>
          <a:xfrm>
            <a:off x="6314664" y="3465312"/>
            <a:ext cx="5714568" cy="3165669"/>
          </a:xfrm>
          <a:prstGeom prst="rect">
            <a:avLst/>
          </a:prstGeom>
        </p:spPr>
      </p:pic>
      <p:pic>
        <p:nvPicPr>
          <p:cNvPr id="23" name="图片 22"/>
          <p:cNvPicPr>
            <a:picLocks noChangeAspect="1"/>
          </p:cNvPicPr>
          <p:nvPr/>
        </p:nvPicPr>
        <p:blipFill>
          <a:blip r:embed="rId1"/>
          <a:stretch>
            <a:fillRect/>
          </a:stretch>
        </p:blipFill>
        <p:spPr>
          <a:xfrm>
            <a:off x="283294" y="642369"/>
            <a:ext cx="4700745" cy="2684240"/>
          </a:xfrm>
          <a:prstGeom prst="rect">
            <a:avLst/>
          </a:prstGeom>
        </p:spPr>
      </p:pic>
      <p:pic>
        <p:nvPicPr>
          <p:cNvPr id="24" name="图片 23"/>
          <p:cNvPicPr>
            <a:picLocks noChangeAspect="1"/>
          </p:cNvPicPr>
          <p:nvPr/>
        </p:nvPicPr>
        <p:blipFill>
          <a:blip r:embed="rId2"/>
          <a:stretch>
            <a:fillRect/>
          </a:stretch>
        </p:blipFill>
        <p:spPr>
          <a:xfrm>
            <a:off x="5098233" y="642369"/>
            <a:ext cx="2362208" cy="1311202"/>
          </a:xfrm>
          <a:prstGeom prst="rect">
            <a:avLst/>
          </a:prstGeom>
        </p:spPr>
      </p:pic>
      <p:pic>
        <p:nvPicPr>
          <p:cNvPr id="25" name="图片 24"/>
          <p:cNvPicPr>
            <a:picLocks noChangeAspect="1"/>
          </p:cNvPicPr>
          <p:nvPr/>
        </p:nvPicPr>
        <p:blipFill>
          <a:blip r:embed="rId6"/>
          <a:stretch>
            <a:fillRect/>
          </a:stretch>
        </p:blipFill>
        <p:spPr>
          <a:xfrm>
            <a:off x="5098232" y="2089617"/>
            <a:ext cx="2362209" cy="12369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649" y="147049"/>
            <a:ext cx="2932693" cy="46166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组织架构</a:t>
            </a:r>
            <a:endParaRPr lang="en-US" altLang="zh-CN"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aphicFrame>
        <p:nvGraphicFramePr>
          <p:cNvPr id="3" name="图示 2"/>
          <p:cNvGraphicFramePr/>
          <p:nvPr/>
        </p:nvGraphicFramePr>
        <p:xfrm>
          <a:off x="-1358126" y="224224"/>
          <a:ext cx="13338098" cy="60061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5486400" y="6614621"/>
            <a:ext cx="32575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10</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0" y="4403790"/>
            <a:ext cx="2613585" cy="1569660"/>
          </a:xfrm>
          <a:prstGeom prst="rect">
            <a:avLst/>
          </a:prstGeom>
          <a:noFill/>
        </p:spPr>
        <p:txBody>
          <a:bodyPr wrap="square" l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9600" dirty="0">
                <a:solidFill>
                  <a:schemeClr val="bg1"/>
                </a:solidFill>
                <a:latin typeface="Impact" panose="020B0806030902050204" pitchFamily="34" charset="0"/>
                <a:ea typeface="微软雅黑 Light" panose="020B0502040204020203" pitchFamily="34" charset="-122"/>
              </a:rPr>
              <a:t>03</a:t>
            </a:r>
            <a:endParaRPr kumimoji="0" lang="en-US" altLang="zh-CN" sz="9600" i="0" u="none" strike="noStrike" kern="1200" cap="none" spc="0" normalizeH="0" baseline="0" noProof="0" dirty="0">
              <a:ln>
                <a:noFill/>
              </a:ln>
              <a:solidFill>
                <a:schemeClr val="bg1"/>
              </a:solidFill>
              <a:effectLst/>
              <a:uLnTx/>
              <a:uFillTx/>
              <a:latin typeface="Impact" panose="020B0806030902050204" pitchFamily="34" charset="0"/>
              <a:ea typeface="微软雅黑 Light" panose="020B0502040204020203" pitchFamily="34" charset="-122"/>
            </a:endParaRPr>
          </a:p>
        </p:txBody>
      </p:sp>
      <p:cxnSp>
        <p:nvCxnSpPr>
          <p:cNvPr id="45" name="直接连接符 44"/>
          <p:cNvCxnSpPr/>
          <p:nvPr/>
        </p:nvCxnSpPr>
        <p:spPr>
          <a:xfrm>
            <a:off x="2823028" y="4686970"/>
            <a:ext cx="0" cy="10033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139319" y="4702558"/>
            <a:ext cx="5109532" cy="972125"/>
            <a:chOff x="3139319" y="4614400"/>
            <a:chExt cx="5109532" cy="972125"/>
          </a:xfrm>
        </p:grpSpPr>
        <p:sp>
          <p:nvSpPr>
            <p:cNvPr id="24" name="文本框 23"/>
            <p:cNvSpPr txBox="1"/>
            <p:nvPr/>
          </p:nvSpPr>
          <p:spPr>
            <a:xfrm>
              <a:off x="3139319" y="4614400"/>
              <a:ext cx="3925624" cy="584775"/>
            </a:xfrm>
            <a:prstGeom prst="rect">
              <a:avLst/>
            </a:prstGeom>
            <a:noFill/>
          </p:spPr>
          <p:txBody>
            <a:bodyPr wrap="square" lIns="0" rIns="0"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产品服务</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139319" y="5186415"/>
              <a:ext cx="5109532" cy="400110"/>
            </a:xfrm>
            <a:prstGeom prst="rect">
              <a:avLst/>
            </a:prstGeom>
            <a:noFill/>
          </p:spPr>
          <p:txBody>
            <a:bodyPr wrap="square" lIns="0" rIns="0" rtlCol="0">
              <a:spAutoFit/>
            </a:bodyPr>
            <a:lstStyle/>
            <a:p>
              <a:pPr algn="l" rtl="0"/>
              <a:r>
                <a:rPr lang="en-US" altLang="zh-CN" sz="2000" b="0" i="0" dirty="0">
                  <a:solidFill>
                    <a:schemeClr val="bg1"/>
                  </a:solidFill>
                  <a:effectLst/>
                  <a:latin typeface="微软雅黑" panose="020B0503020204020204" pitchFamily="34" charset="-122"/>
                  <a:ea typeface="微软雅黑" panose="020B0503020204020204" pitchFamily="34" charset="-122"/>
                </a:rPr>
                <a:t>Products, services</a:t>
              </a:r>
              <a:endParaRPr lang="en-US" altLang="zh-CN" sz="2000" b="0" i="0" dirty="0">
                <a:solidFill>
                  <a:schemeClr val="bg1"/>
                </a:solidFill>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87" y="136911"/>
            <a:ext cx="2932693" cy="461665"/>
          </a:xfrm>
          <a:prstGeom prst="rect">
            <a:avLst/>
          </a:prstGeom>
        </p:spPr>
        <p:txBody>
          <a:bodyPr wrap="square">
            <a:spAutoFit/>
          </a:bodyPr>
          <a:lstStyle/>
          <a:p>
            <a:pPr>
              <a:spcBef>
                <a:spcPts val="375"/>
              </a:spcBef>
              <a:spcAft>
                <a:spcPts val="375"/>
              </a:spcAft>
            </a:pPr>
            <a:r>
              <a:rPr lang="zh-CN" altLang="en-US" sz="2400"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业务范围</a:t>
            </a:r>
            <a:endParaRPr lang="zh-CN" altLang="en-US" sz="2400"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aphicFrame>
        <p:nvGraphicFramePr>
          <p:cNvPr id="27" name="图示 26"/>
          <p:cNvGraphicFramePr/>
          <p:nvPr/>
        </p:nvGraphicFramePr>
        <p:xfrm>
          <a:off x="258824" y="307706"/>
          <a:ext cx="11566089" cy="641338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流程图: 决策 4"/>
          <p:cNvSpPr/>
          <p:nvPr/>
        </p:nvSpPr>
        <p:spPr>
          <a:xfrm>
            <a:off x="4823668" y="847287"/>
            <a:ext cx="436227" cy="427839"/>
          </a:xfrm>
          <a:prstGeom prst="flowChartDecision">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流程图: 决策 6"/>
          <p:cNvSpPr/>
          <p:nvPr/>
        </p:nvSpPr>
        <p:spPr>
          <a:xfrm>
            <a:off x="8130330" y="2892104"/>
            <a:ext cx="436227" cy="427839"/>
          </a:xfrm>
          <a:prstGeom prst="flowChartDecision">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流程图: 决策 7"/>
          <p:cNvSpPr/>
          <p:nvPr/>
        </p:nvSpPr>
        <p:spPr>
          <a:xfrm>
            <a:off x="7846502" y="5690420"/>
            <a:ext cx="436227" cy="427839"/>
          </a:xfrm>
          <a:prstGeom prst="flowChartDecision">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流程图: 决策 8"/>
          <p:cNvSpPr/>
          <p:nvPr/>
        </p:nvSpPr>
        <p:spPr>
          <a:xfrm>
            <a:off x="1184245" y="2892104"/>
            <a:ext cx="436227" cy="427839"/>
          </a:xfrm>
          <a:prstGeom prst="flowChartDecision">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流程图: 决策 9"/>
          <p:cNvSpPr/>
          <p:nvPr/>
        </p:nvSpPr>
        <p:spPr>
          <a:xfrm>
            <a:off x="1695974" y="5690421"/>
            <a:ext cx="436227" cy="427839"/>
          </a:xfrm>
          <a:prstGeom prst="flowChartDecision">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486400" y="6614621"/>
            <a:ext cx="299720"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11</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87" y="136911"/>
            <a:ext cx="2932693" cy="46037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产品及服务</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2" name="文本框 21"/>
          <p:cNvSpPr txBox="1"/>
          <p:nvPr>
            <p:custDataLst>
              <p:tags r:id="rId1"/>
            </p:custDataLst>
          </p:nvPr>
        </p:nvSpPr>
        <p:spPr>
          <a:xfrm>
            <a:off x="539769" y="407483"/>
            <a:ext cx="5636540" cy="1199073"/>
          </a:xfrm>
          <a:prstGeom prst="rect">
            <a:avLst/>
          </a:prstGeom>
          <a:noFill/>
          <a:ln w="9525">
            <a:solidFill>
              <a:srgbClr val="000000">
                <a:alpha val="0"/>
              </a:srgbClr>
            </a:solidFill>
            <a:miter lim="800000"/>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rmAutofit/>
          </a:bodyPr>
          <a:lstStyle>
            <a:lvl1pPr eaLnBrk="1" fontAlgn="auto" hangingPunct="1">
              <a:lnSpc>
                <a:spcPct val="90000"/>
              </a:lnSpc>
              <a:spcAft>
                <a:spcPts val="0"/>
              </a:spcAft>
              <a:defRPr sz="4400" cap="all">
                <a:solidFill>
                  <a:srgbClr val="12B2BA"/>
                </a:solidFill>
                <a:latin typeface="Arial" panose="020B0604020202020204" pitchFamily="34" charset="0"/>
                <a:ea typeface="+mn-ea"/>
                <a:cs typeface="+mn-ea"/>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vl6pPr>
            <a:lvl7pPr marL="914400" fontAlgn="base">
              <a:lnSpc>
                <a:spcPct val="90000"/>
              </a:lnSpc>
              <a:spcBef>
                <a:spcPct val="0"/>
              </a:spcBef>
              <a:spcAft>
                <a:spcPct val="0"/>
              </a:spcAft>
              <a:defRPr sz="4400"/>
            </a:lvl7pPr>
            <a:lvl8pPr marL="1371600" fontAlgn="base">
              <a:lnSpc>
                <a:spcPct val="90000"/>
              </a:lnSpc>
              <a:spcBef>
                <a:spcPct val="0"/>
              </a:spcBef>
              <a:spcAft>
                <a:spcPct val="0"/>
              </a:spcAft>
              <a:defRPr sz="4400"/>
            </a:lvl8pPr>
            <a:lvl9pPr marL="1828800" fontAlgn="base">
              <a:lnSpc>
                <a:spcPct val="90000"/>
              </a:lnSpc>
              <a:spcBef>
                <a:spcPct val="0"/>
              </a:spcBef>
              <a:spcAft>
                <a:spcPct val="0"/>
              </a:spcAft>
              <a:defRPr sz="4400"/>
            </a:lvl9pPr>
          </a:lstStyle>
          <a:p>
            <a:r>
              <a:rPr lang="zh-CN" altLang="en-US"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rPr>
              <a:t>专业团队</a:t>
            </a:r>
            <a:r>
              <a:rPr lang="en-US" altLang="zh-CN"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rPr>
              <a:t>+</a:t>
            </a:r>
            <a:r>
              <a:rPr lang="zh-CN" altLang="en-US"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rPr>
              <a:t>物联网</a:t>
            </a:r>
            <a:r>
              <a:rPr lang="en-US" altLang="zh-CN"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rPr>
              <a:t>+</a:t>
            </a:r>
            <a:r>
              <a:rPr lang="zh-CN" altLang="en-US"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rPr>
              <a:t>人机互联</a:t>
            </a:r>
            <a:endParaRPr lang="zh-CN" altLang="en-US"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endParaRPr>
          </a:p>
        </p:txBody>
      </p:sp>
      <p:grpSp>
        <p:nvGrpSpPr>
          <p:cNvPr id="3" name="组合 2"/>
          <p:cNvGrpSpPr/>
          <p:nvPr/>
        </p:nvGrpSpPr>
        <p:grpSpPr>
          <a:xfrm>
            <a:off x="561650" y="1160469"/>
            <a:ext cx="11000437" cy="5358228"/>
            <a:chOff x="525849" y="1277915"/>
            <a:chExt cx="11000437" cy="5358228"/>
          </a:xfrm>
        </p:grpSpPr>
        <p:grpSp>
          <p:nvGrpSpPr>
            <p:cNvPr id="23" name="组合 22"/>
            <p:cNvGrpSpPr/>
            <p:nvPr/>
          </p:nvGrpSpPr>
          <p:grpSpPr>
            <a:xfrm>
              <a:off x="1096411" y="1277915"/>
              <a:ext cx="10429875" cy="5358228"/>
              <a:chOff x="944563" y="1017588"/>
              <a:chExt cx="10429875" cy="5358228"/>
            </a:xfrm>
          </p:grpSpPr>
          <p:pic>
            <p:nvPicPr>
              <p:cNvPr id="24" name="图片 3" descr="2"/>
              <p:cNvPicPr>
                <a:picLocks noChangeAspect="1"/>
              </p:cNvPicPr>
              <p:nvPr/>
            </p:nvPicPr>
            <p:blipFill>
              <a:blip r:embed="rId2"/>
              <a:stretch>
                <a:fillRect/>
              </a:stretch>
            </p:blipFill>
            <p:spPr>
              <a:xfrm>
                <a:off x="4410075" y="3289300"/>
                <a:ext cx="2578100" cy="1487488"/>
              </a:xfrm>
              <a:prstGeom prst="rect">
                <a:avLst/>
              </a:prstGeom>
              <a:noFill/>
              <a:ln w="9525">
                <a:noFill/>
              </a:ln>
            </p:spPr>
          </p:pic>
          <p:cxnSp>
            <p:nvCxnSpPr>
              <p:cNvPr id="25" name="曲线连接符 4"/>
              <p:cNvCxnSpPr/>
              <p:nvPr/>
            </p:nvCxnSpPr>
            <p:spPr>
              <a:xfrm rot="10800000">
                <a:off x="2497138" y="2430463"/>
                <a:ext cx="1982788" cy="1177925"/>
              </a:xfrm>
              <a:prstGeom prst="curvedConnector3">
                <a:avLst>
                  <a:gd name="adj1" fmla="val 49984"/>
                </a:avLst>
              </a:prstGeom>
              <a:ln>
                <a:tailEnd type="arrow"/>
              </a:ln>
            </p:spPr>
            <p:style>
              <a:lnRef idx="1">
                <a:schemeClr val="accent1"/>
              </a:lnRef>
              <a:fillRef idx="0">
                <a:schemeClr val="accent1"/>
              </a:fillRef>
              <a:effectRef idx="0">
                <a:schemeClr val="accent1"/>
              </a:effectRef>
              <a:fontRef idx="minor">
                <a:schemeClr val="tx1"/>
              </a:fontRef>
            </p:style>
          </p:cxnSp>
          <p:pic>
            <p:nvPicPr>
              <p:cNvPr id="26" name="图片 5" descr="test"/>
              <p:cNvPicPr>
                <a:picLocks noChangeAspect="1"/>
              </p:cNvPicPr>
              <p:nvPr/>
            </p:nvPicPr>
            <p:blipFill>
              <a:blip r:embed="rId3"/>
              <a:stretch>
                <a:fillRect/>
              </a:stretch>
            </p:blipFill>
            <p:spPr>
              <a:xfrm>
                <a:off x="4370388" y="1017588"/>
                <a:ext cx="1054100" cy="1068387"/>
              </a:xfrm>
              <a:prstGeom prst="rect">
                <a:avLst/>
              </a:prstGeom>
              <a:noFill/>
              <a:ln w="9525">
                <a:noFill/>
              </a:ln>
            </p:spPr>
          </p:pic>
          <p:pic>
            <p:nvPicPr>
              <p:cNvPr id="27" name="Picture 2"/>
              <p:cNvPicPr>
                <a:picLocks noChangeAspect="1"/>
              </p:cNvPicPr>
              <p:nvPr/>
            </p:nvPicPr>
            <p:blipFill>
              <a:blip r:embed="rId4"/>
              <a:stretch>
                <a:fillRect/>
              </a:stretch>
            </p:blipFill>
            <p:spPr>
              <a:xfrm>
                <a:off x="8096250" y="1346200"/>
                <a:ext cx="3278188" cy="1892300"/>
              </a:xfrm>
              <a:prstGeom prst="rect">
                <a:avLst/>
              </a:prstGeom>
              <a:noFill/>
              <a:ln w="9525">
                <a:noFill/>
              </a:ln>
            </p:spPr>
          </p:pic>
          <p:sp>
            <p:nvSpPr>
              <p:cNvPr id="28" name="文本框 6"/>
              <p:cNvSpPr txBox="1"/>
              <p:nvPr/>
            </p:nvSpPr>
            <p:spPr>
              <a:xfrm>
                <a:off x="8520977" y="3311720"/>
                <a:ext cx="2853461"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fontAlgn="auto"/>
                <a:r>
                  <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rPr>
                  <a:t>智能物联网可视化监测系统</a:t>
                </a:r>
                <a:endPar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endParaRPr>
              </a:p>
            </p:txBody>
          </p:sp>
          <p:cxnSp>
            <p:nvCxnSpPr>
              <p:cNvPr id="29" name="曲线连接符 7"/>
              <p:cNvCxnSpPr/>
              <p:nvPr/>
            </p:nvCxnSpPr>
            <p:spPr>
              <a:xfrm flipV="1">
                <a:off x="6789738" y="2535238"/>
                <a:ext cx="1214438" cy="1200150"/>
              </a:xfrm>
              <a:prstGeom prst="curved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文本框 8"/>
              <p:cNvSpPr txBox="1"/>
              <p:nvPr/>
            </p:nvSpPr>
            <p:spPr>
              <a:xfrm>
                <a:off x="4647696" y="4717048"/>
                <a:ext cx="2436813"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fontAlgn="auto"/>
                <a:r>
                  <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rPr>
                  <a:t>智慧电梯服务平台</a:t>
                </a:r>
                <a:endPar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endParaRPr>
              </a:p>
            </p:txBody>
          </p:sp>
          <p:cxnSp>
            <p:nvCxnSpPr>
              <p:cNvPr id="31" name="曲线连接符 10"/>
              <p:cNvCxnSpPr/>
              <p:nvPr/>
            </p:nvCxnSpPr>
            <p:spPr>
              <a:xfrm rot="16200000" flipV="1">
                <a:off x="5069681" y="2601119"/>
                <a:ext cx="790575" cy="77628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文本框 11"/>
              <p:cNvSpPr txBox="1"/>
              <p:nvPr/>
            </p:nvSpPr>
            <p:spPr>
              <a:xfrm>
                <a:off x="4189413" y="2160588"/>
                <a:ext cx="2248932"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fontAlgn="auto"/>
                <a:r>
                  <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rPr>
                  <a:t>智能终端远程梯控系统</a:t>
                </a:r>
                <a:endPar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endParaRPr>
              </a:p>
            </p:txBody>
          </p:sp>
          <p:sp>
            <p:nvSpPr>
              <p:cNvPr id="33" name="object 22"/>
              <p:cNvSpPr/>
              <p:nvPr/>
            </p:nvSpPr>
            <p:spPr>
              <a:xfrm>
                <a:off x="8633619" y="4360863"/>
                <a:ext cx="2203450" cy="1498600"/>
              </a:xfrm>
              <a:prstGeom prst="rect">
                <a:avLst/>
              </a:prstGeom>
              <a:blipFill>
                <a:blip r:embed="rId5" cstate="print"/>
                <a:stretch>
                  <a:fillRect/>
                </a:stretch>
              </a:blipFill>
              <a:ln>
                <a:noFill/>
              </a:ln>
            </p:spPr>
            <p:txBody>
              <a:bodyPr wrap="square" lIns="0" tIns="0" rIns="0" bIns="0" rtlCol="0"/>
              <a:lstStyle/>
              <a:p>
                <a:endParaRPr sz="1600"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cxnSp>
            <p:nvCxnSpPr>
              <p:cNvPr id="34" name="曲线连接符 15"/>
              <p:cNvCxnSpPr/>
              <p:nvPr/>
            </p:nvCxnSpPr>
            <p:spPr>
              <a:xfrm>
                <a:off x="6789738" y="4511675"/>
                <a:ext cx="1684338" cy="652463"/>
              </a:xfrm>
              <a:prstGeom prst="curvedConnector3">
                <a:avLst>
                  <a:gd name="adj1" fmla="val 50019"/>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文本框 17"/>
              <p:cNvSpPr txBox="1"/>
              <p:nvPr/>
            </p:nvSpPr>
            <p:spPr>
              <a:xfrm>
                <a:off x="9121775" y="6037262"/>
                <a:ext cx="1800225"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fontAlgn="auto"/>
                <a:r>
                  <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rPr>
                  <a:t>媒体运营系统</a:t>
                </a:r>
                <a:endPar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endParaRPr>
              </a:p>
            </p:txBody>
          </p:sp>
          <p:sp>
            <p:nvSpPr>
              <p:cNvPr id="37" name="文本框 19"/>
              <p:cNvSpPr txBox="1"/>
              <p:nvPr/>
            </p:nvSpPr>
            <p:spPr>
              <a:xfrm>
                <a:off x="979488" y="2795588"/>
                <a:ext cx="1944686"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fontAlgn="auto"/>
                <a:r>
                  <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rPr>
                  <a:t>数据采集传输系统</a:t>
                </a:r>
                <a:endPar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endParaRPr>
              </a:p>
            </p:txBody>
          </p:sp>
          <p:cxnSp>
            <p:nvCxnSpPr>
              <p:cNvPr id="38" name="曲线连接符 20"/>
              <p:cNvCxnSpPr/>
              <p:nvPr/>
            </p:nvCxnSpPr>
            <p:spPr>
              <a:xfrm rot="10800000" flipV="1">
                <a:off x="4021138" y="5110163"/>
                <a:ext cx="1219200" cy="531813"/>
              </a:xfrm>
              <a:prstGeom prst="curvedConnector3">
                <a:avLst>
                  <a:gd name="adj1" fmla="val 4994"/>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文本框 22"/>
              <p:cNvSpPr txBox="1"/>
              <p:nvPr/>
            </p:nvSpPr>
            <p:spPr>
              <a:xfrm>
                <a:off x="1508866" y="5962104"/>
                <a:ext cx="1801813"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fontAlgn="auto"/>
                <a:r>
                  <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rPr>
                  <a:t>数据管理系统</a:t>
                </a:r>
                <a:endParaRPr lang="zh-CN" altLang="en-US" sz="1600" b="1" noProof="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Open Sans" pitchFamily="34" charset="0"/>
                </a:endParaRPr>
              </a:p>
            </p:txBody>
          </p:sp>
          <p:pic>
            <p:nvPicPr>
              <p:cNvPr id="40" name="图片 2" descr="test"/>
              <p:cNvPicPr>
                <a:picLocks noChangeAspect="1"/>
              </p:cNvPicPr>
              <p:nvPr/>
            </p:nvPicPr>
            <p:blipFill>
              <a:blip r:embed="rId6"/>
              <a:stretch>
                <a:fillRect/>
              </a:stretch>
            </p:blipFill>
            <p:spPr>
              <a:xfrm>
                <a:off x="944563" y="1811338"/>
                <a:ext cx="1552575" cy="962025"/>
              </a:xfrm>
              <a:prstGeom prst="rect">
                <a:avLst/>
              </a:prstGeom>
              <a:noFill/>
              <a:ln w="9525">
                <a:noFill/>
              </a:ln>
            </p:spPr>
          </p:pic>
        </p:grpSp>
        <p:pic>
          <p:nvPicPr>
            <p:cNvPr id="41" name="图片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849" y="4060994"/>
              <a:ext cx="3483937" cy="1938146"/>
            </a:xfrm>
            <a:prstGeom prst="rect">
              <a:avLst/>
            </a:prstGeom>
          </p:spPr>
        </p:pic>
      </p:grpSp>
      <p:sp>
        <p:nvSpPr>
          <p:cNvPr id="36" name="文本框 35"/>
          <p:cNvSpPr txBox="1"/>
          <p:nvPr/>
        </p:nvSpPr>
        <p:spPr>
          <a:xfrm>
            <a:off x="5486400" y="6614621"/>
            <a:ext cx="32575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12</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87" y="136911"/>
            <a:ext cx="2932693" cy="46037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产品及服务</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 name="文本框 2"/>
          <p:cNvSpPr txBox="1"/>
          <p:nvPr>
            <p:custDataLst>
              <p:tags r:id="rId1"/>
            </p:custDataLst>
          </p:nvPr>
        </p:nvSpPr>
        <p:spPr>
          <a:xfrm>
            <a:off x="257973" y="759460"/>
            <a:ext cx="2223135" cy="874395"/>
          </a:xfrm>
          <a:prstGeom prst="rect">
            <a:avLst/>
          </a:prstGeom>
          <a:noFill/>
          <a:ln w="9525">
            <a:solidFill>
              <a:srgbClr val="000000">
                <a:alpha val="0"/>
              </a:srgbClr>
            </a:solidFill>
            <a:miter lim="800000"/>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rmAutofit/>
          </a:bodyPr>
          <a:lstStyle>
            <a:lvl1pPr eaLnBrk="1" fontAlgn="auto" hangingPunct="1">
              <a:lnSpc>
                <a:spcPct val="90000"/>
              </a:lnSpc>
              <a:spcAft>
                <a:spcPts val="0"/>
              </a:spcAft>
              <a:defRPr sz="4400" cap="all">
                <a:solidFill>
                  <a:srgbClr val="12B2BA"/>
                </a:solidFill>
                <a:latin typeface="Arial" panose="020B0604020202020204" pitchFamily="34" charset="0"/>
                <a:ea typeface="+mn-ea"/>
                <a:cs typeface="+mn-ea"/>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vl6pPr>
            <a:lvl7pPr marL="914400" fontAlgn="base">
              <a:lnSpc>
                <a:spcPct val="90000"/>
              </a:lnSpc>
              <a:spcBef>
                <a:spcPct val="0"/>
              </a:spcBef>
              <a:spcAft>
                <a:spcPct val="0"/>
              </a:spcAft>
              <a:defRPr sz="4400"/>
            </a:lvl7pPr>
            <a:lvl8pPr marL="1371600" fontAlgn="base">
              <a:lnSpc>
                <a:spcPct val="90000"/>
              </a:lnSpc>
              <a:spcBef>
                <a:spcPct val="0"/>
              </a:spcBef>
              <a:spcAft>
                <a:spcPct val="0"/>
              </a:spcAft>
              <a:defRPr sz="4400"/>
            </a:lvl8pPr>
            <a:lvl9pPr marL="1828800" fontAlgn="base">
              <a:lnSpc>
                <a:spcPct val="90000"/>
              </a:lnSpc>
              <a:spcBef>
                <a:spcPct val="0"/>
              </a:spcBef>
              <a:spcAft>
                <a:spcPct val="0"/>
              </a:spcAft>
              <a:defRPr sz="4400"/>
            </a:lvl9pPr>
          </a:lstStyle>
          <a:p>
            <a:r>
              <a:rPr lang="zh-CN"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rPr>
              <a:t>检验检测</a:t>
            </a:r>
            <a:endParaRPr lang="zh-CN"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endParaRPr>
          </a:p>
        </p:txBody>
      </p:sp>
      <p:sp>
        <p:nvSpPr>
          <p:cNvPr id="4" name="文本框 3"/>
          <p:cNvSpPr txBox="1"/>
          <p:nvPr/>
        </p:nvSpPr>
        <p:spPr>
          <a:xfrm>
            <a:off x="257973" y="1568465"/>
            <a:ext cx="4766310" cy="2534348"/>
          </a:xfrm>
          <a:prstGeom prst="rect">
            <a:avLst/>
          </a:prstGeom>
          <a:noFill/>
          <a:ln>
            <a:noFill/>
          </a:ln>
        </p:spPr>
        <p:txBody>
          <a:bodyPr wrap="square" rtlCol="0">
            <a:spAutoFit/>
          </a:bodyPr>
          <a:lstStyle/>
          <a:p>
            <a:pPr algn="l" fontAlgn="auto">
              <a:lnSpc>
                <a:spcPct val="200000"/>
              </a:lnSpc>
            </a:pPr>
            <a:r>
              <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rPr>
              <a:t>公司拥有：</a:t>
            </a:r>
            <a:endParaRPr lang="en-US" altLang="zh-CN" sz="1600" dirty="0">
              <a:latin typeface="微软雅黑 Light" panose="020B0502040204020203" pitchFamily="34" charset="-122"/>
              <a:ea typeface="微软雅黑 Light" panose="020B0502040204020203" pitchFamily="34" charset="-122"/>
              <a:cs typeface="微软雅黑" panose="020B0503020204020204" pitchFamily="34" charset="-122"/>
            </a:endParaRPr>
          </a:p>
          <a:p>
            <a:pPr algn="l" fontAlgn="auto">
              <a:lnSpc>
                <a:spcPct val="200000"/>
              </a:lnSpc>
            </a:pPr>
            <a:r>
              <a:rPr lang="en-US" altLang="zh-CN" sz="1600" dirty="0">
                <a:latin typeface="微软雅黑 Light" panose="020B0502040204020203" pitchFamily="34" charset="-122"/>
                <a:ea typeface="微软雅黑 Light" panose="020B0502040204020203" pitchFamily="34" charset="-122"/>
                <a:cs typeface="微软雅黑" panose="020B0503020204020204" pitchFamily="34" charset="-122"/>
              </a:rPr>
              <a:t>1</a:t>
            </a:r>
            <a:r>
              <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rPr>
              <a:t>、专业的检验检测技术团队；</a:t>
            </a:r>
            <a:endPar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endParaRPr>
          </a:p>
          <a:p>
            <a:pPr algn="l" fontAlgn="auto">
              <a:lnSpc>
                <a:spcPct val="200000"/>
              </a:lnSpc>
            </a:pPr>
            <a:r>
              <a:rPr lang="en-US" altLang="zh-CN" sz="1600" dirty="0">
                <a:latin typeface="微软雅黑 Light" panose="020B0502040204020203" pitchFamily="34" charset="-122"/>
                <a:ea typeface="微软雅黑 Light" panose="020B0502040204020203" pitchFamily="34" charset="-122"/>
                <a:cs typeface="微软雅黑" panose="020B0503020204020204" pitchFamily="34" charset="-122"/>
              </a:rPr>
              <a:t>2</a:t>
            </a:r>
            <a:r>
              <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rPr>
              <a:t>、智能检测技术；</a:t>
            </a:r>
            <a:endPar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endParaRPr>
          </a:p>
          <a:p>
            <a:pPr algn="l" fontAlgn="auto">
              <a:lnSpc>
                <a:spcPct val="200000"/>
              </a:lnSpc>
            </a:pPr>
            <a:r>
              <a:rPr lang="en-US" altLang="zh-CN" sz="1600" dirty="0">
                <a:latin typeface="微软雅黑 Light" panose="020B0502040204020203" pitchFamily="34" charset="-122"/>
                <a:ea typeface="微软雅黑 Light" panose="020B0502040204020203" pitchFamily="34" charset="-122"/>
                <a:cs typeface="微软雅黑" panose="020B0503020204020204" pitchFamily="34" charset="-122"/>
              </a:rPr>
              <a:t>3</a:t>
            </a:r>
            <a:r>
              <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rPr>
              <a:t>、先进的检测仪器设备；</a:t>
            </a:r>
            <a:endPar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endParaRPr>
          </a:p>
          <a:p>
            <a:pPr algn="l" fontAlgn="auto">
              <a:lnSpc>
                <a:spcPct val="200000"/>
              </a:lnSpc>
            </a:pPr>
            <a:r>
              <a:rPr lang="en-US" altLang="zh-CN" sz="1600" dirty="0">
                <a:latin typeface="微软雅黑 Light" panose="020B0502040204020203" pitchFamily="34" charset="-122"/>
                <a:ea typeface="微软雅黑 Light" panose="020B0502040204020203" pitchFamily="34" charset="-122"/>
                <a:cs typeface="微软雅黑" panose="020B0503020204020204" pitchFamily="34" charset="-122"/>
              </a:rPr>
              <a:t>4</a:t>
            </a:r>
            <a:r>
              <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rPr>
              <a:t>、高效工作流程；</a:t>
            </a:r>
            <a:endPar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8076650" y="759460"/>
            <a:ext cx="3626097" cy="2669540"/>
          </a:xfrm>
          <a:prstGeom prst="rect">
            <a:avLst/>
          </a:prstGeom>
        </p:spPr>
      </p:pic>
      <p:pic>
        <p:nvPicPr>
          <p:cNvPr id="8" name="图片 7"/>
          <p:cNvPicPr>
            <a:picLocks noChangeAspect="1"/>
          </p:cNvPicPr>
          <p:nvPr/>
        </p:nvPicPr>
        <p:blipFill>
          <a:blip r:embed="rId3"/>
          <a:stretch>
            <a:fillRect/>
          </a:stretch>
        </p:blipFill>
        <p:spPr>
          <a:xfrm>
            <a:off x="4639927" y="759460"/>
            <a:ext cx="2912145" cy="3870294"/>
          </a:xfrm>
          <a:prstGeom prst="rect">
            <a:avLst/>
          </a:prstGeom>
        </p:spPr>
      </p:pic>
      <p:pic>
        <p:nvPicPr>
          <p:cNvPr id="10" name="图片 9"/>
          <p:cNvPicPr>
            <a:picLocks noChangeAspect="1"/>
          </p:cNvPicPr>
          <p:nvPr/>
        </p:nvPicPr>
        <p:blipFill>
          <a:blip r:embed="rId4"/>
          <a:stretch>
            <a:fillRect/>
          </a:stretch>
        </p:blipFill>
        <p:spPr>
          <a:xfrm>
            <a:off x="8076649" y="3624451"/>
            <a:ext cx="3626097" cy="2684225"/>
          </a:xfrm>
          <a:prstGeom prst="rect">
            <a:avLst/>
          </a:prstGeom>
        </p:spPr>
      </p:pic>
      <p:sp>
        <p:nvSpPr>
          <p:cNvPr id="12" name="文本框 11"/>
          <p:cNvSpPr txBox="1"/>
          <p:nvPr/>
        </p:nvSpPr>
        <p:spPr>
          <a:xfrm>
            <a:off x="257973" y="5277767"/>
            <a:ext cx="7699615" cy="789127"/>
          </a:xfrm>
          <a:prstGeom prst="rect">
            <a:avLst/>
          </a:prstGeom>
          <a:noFill/>
        </p:spPr>
        <p:txBody>
          <a:bodyPr wrap="square">
            <a:spAutoFit/>
          </a:bodyPr>
          <a:lstStyle/>
          <a:p>
            <a:pPr indent="457200">
              <a:lnSpc>
                <a:spcPct val="150000"/>
              </a:lnSpc>
            </a:pPr>
            <a:r>
              <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rPr>
              <a:t>保证及时受理检测工作，</a:t>
            </a:r>
            <a:r>
              <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sym typeface="+mn-ea"/>
              </a:rPr>
              <a:t>为客户提供电梯检测服务，</a:t>
            </a:r>
            <a:r>
              <a:rPr lang="zh-CN" altLang="en-US" sz="1600" dirty="0">
                <a:latin typeface="微软雅黑 Light" panose="020B0502040204020203" pitchFamily="34" charset="-122"/>
                <a:ea typeface="微软雅黑 Light" panose="020B0502040204020203" pitchFamily="34" charset="-122"/>
                <a:cs typeface="微软雅黑" panose="020B0503020204020204" pitchFamily="34" charset="-122"/>
              </a:rPr>
              <a:t>保证报告规范准确，准时发放报告；客观公正，高效准确！</a:t>
            </a:r>
            <a:endParaRPr lang="zh-CN" altLang="en-US" sz="1600" dirty="0">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5486400" y="6614621"/>
            <a:ext cx="32575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13</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87" y="136911"/>
            <a:ext cx="2932693" cy="46037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产品及服务</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 name="文本框 2"/>
          <p:cNvSpPr txBox="1"/>
          <p:nvPr>
            <p:custDataLst>
              <p:tags r:id="rId1"/>
            </p:custDataLst>
          </p:nvPr>
        </p:nvSpPr>
        <p:spPr>
          <a:xfrm>
            <a:off x="583565" y="999490"/>
            <a:ext cx="2223135" cy="803910"/>
          </a:xfrm>
          <a:prstGeom prst="rect">
            <a:avLst/>
          </a:prstGeom>
          <a:noFill/>
          <a:ln w="9525">
            <a:solidFill>
              <a:srgbClr val="000000">
                <a:alpha val="0"/>
              </a:srgbClr>
            </a:solidFill>
            <a:miter lim="800000"/>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rmAutofit/>
          </a:bodyPr>
          <a:lstStyle>
            <a:lvl1pPr eaLnBrk="1" fontAlgn="auto" hangingPunct="1">
              <a:lnSpc>
                <a:spcPct val="90000"/>
              </a:lnSpc>
              <a:spcAft>
                <a:spcPts val="0"/>
              </a:spcAft>
              <a:defRPr sz="4400" cap="all">
                <a:solidFill>
                  <a:srgbClr val="12B2BA"/>
                </a:solidFill>
                <a:latin typeface="Arial" panose="020B0604020202020204" pitchFamily="34" charset="0"/>
                <a:ea typeface="+mn-ea"/>
                <a:cs typeface="+mn-ea"/>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vl6pPr>
            <a:lvl7pPr marL="914400" fontAlgn="base">
              <a:lnSpc>
                <a:spcPct val="90000"/>
              </a:lnSpc>
              <a:spcBef>
                <a:spcPct val="0"/>
              </a:spcBef>
              <a:spcAft>
                <a:spcPct val="0"/>
              </a:spcAft>
              <a:defRPr sz="4400"/>
            </a:lvl7pPr>
            <a:lvl8pPr marL="1371600" fontAlgn="base">
              <a:lnSpc>
                <a:spcPct val="90000"/>
              </a:lnSpc>
              <a:spcBef>
                <a:spcPct val="0"/>
              </a:spcBef>
              <a:spcAft>
                <a:spcPct val="0"/>
              </a:spcAft>
              <a:defRPr sz="4400"/>
            </a:lvl8pPr>
            <a:lvl9pPr marL="1828800" fontAlgn="base">
              <a:lnSpc>
                <a:spcPct val="90000"/>
              </a:lnSpc>
              <a:spcBef>
                <a:spcPct val="0"/>
              </a:spcBef>
              <a:spcAft>
                <a:spcPct val="0"/>
              </a:spcAft>
              <a:defRPr sz="4400"/>
            </a:lvl9pPr>
          </a:lstStyle>
          <a:p>
            <a:r>
              <a:rPr lang="zh-CN"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rPr>
              <a:t>专业咨询</a:t>
            </a:r>
            <a:endParaRPr lang="zh-CN"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endParaRPr>
          </a:p>
        </p:txBody>
      </p:sp>
      <p:sp>
        <p:nvSpPr>
          <p:cNvPr id="4" name="文本框 3"/>
          <p:cNvSpPr txBox="1"/>
          <p:nvPr/>
        </p:nvSpPr>
        <p:spPr>
          <a:xfrm>
            <a:off x="583565" y="2028616"/>
            <a:ext cx="4485640" cy="2800767"/>
          </a:xfrm>
          <a:prstGeom prst="rect">
            <a:avLst/>
          </a:prstGeom>
          <a:noFill/>
          <a:ln>
            <a:noFill/>
          </a:ln>
        </p:spPr>
        <p:txBody>
          <a:bodyPr wrap="square" rtlCol="0">
            <a:spAutoFit/>
          </a:bodyPr>
          <a:lstStyle/>
          <a:p>
            <a:pPr algn="l" fontAlgn="auto">
              <a:lnSpc>
                <a:spcPct val="200000"/>
              </a:lnSpc>
            </a:pP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为相关（维保、物业等）企业提供：</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endParaRPr>
          </a:p>
          <a:p>
            <a:pPr algn="l" fontAlgn="auto">
              <a:lnSpc>
                <a:spcPct val="200000"/>
              </a:lnSpc>
            </a:pPr>
            <a:r>
              <a:rPr lang="en-US" altLang="zh-CN"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1</a:t>
            </a: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、管理咨询；</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endParaRPr>
          </a:p>
          <a:p>
            <a:pPr algn="l" fontAlgn="auto">
              <a:lnSpc>
                <a:spcPct val="200000"/>
              </a:lnSpc>
            </a:pPr>
            <a:r>
              <a:rPr lang="en-US" altLang="zh-CN"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2</a:t>
            </a: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、专业技术咨询；</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endParaRPr>
          </a:p>
          <a:p>
            <a:pPr algn="l" fontAlgn="auto">
              <a:lnSpc>
                <a:spcPct val="200000"/>
              </a:lnSpc>
            </a:pPr>
            <a:r>
              <a:rPr lang="en-US" altLang="zh-CN"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3</a:t>
            </a: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、提供安全评估、隐患排查；</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endParaRPr>
          </a:p>
          <a:p>
            <a:pPr algn="l" fontAlgn="auto">
              <a:lnSpc>
                <a:spcPct val="200000"/>
              </a:lnSpc>
            </a:pPr>
            <a:r>
              <a:rPr lang="en-US" altLang="zh-CN"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4</a:t>
            </a: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、出具评估报告。</a:t>
            </a:r>
            <a:endParaRPr lang="zh-CN" altLang="en-US" sz="1600" dirty="0">
              <a:latin typeface="微软雅黑 Light" panose="020B0502040204020203" pitchFamily="34" charset="-122"/>
              <a:ea typeface="微软雅黑 Light" panose="020B0502040204020203" pitchFamily="34" charset="-122"/>
            </a:endParaRPr>
          </a:p>
          <a:p>
            <a:endParaRPr lang="zh-CN" altLang="en-US" sz="1600" dirty="0">
              <a:latin typeface="微软雅黑 Light" panose="020B0502040204020203" pitchFamily="34" charset="-122"/>
              <a:ea typeface="微软雅黑 Light" panose="020B0502040204020203" pitchFamily="34" charset="-122"/>
            </a:endParaRPr>
          </a:p>
        </p:txBody>
      </p:sp>
      <p:pic>
        <p:nvPicPr>
          <p:cNvPr id="6" name="图形 5" descr="困惑的人"/>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7521" y="561078"/>
            <a:ext cx="3020427" cy="3020427"/>
          </a:xfrm>
          <a:prstGeom prst="rect">
            <a:avLst/>
          </a:prstGeom>
        </p:spPr>
      </p:pic>
      <p:pic>
        <p:nvPicPr>
          <p:cNvPr id="8" name="图形 7" descr="集体讨论"/>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7521" y="3429000"/>
            <a:ext cx="3112707" cy="3112707"/>
          </a:xfrm>
          <a:prstGeom prst="rect">
            <a:avLst/>
          </a:prstGeom>
        </p:spPr>
      </p:pic>
      <p:sp>
        <p:nvSpPr>
          <p:cNvPr id="7" name="文本框 6"/>
          <p:cNvSpPr txBox="1"/>
          <p:nvPr/>
        </p:nvSpPr>
        <p:spPr>
          <a:xfrm>
            <a:off x="5486400" y="6614621"/>
            <a:ext cx="328930"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14</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494956" y="5350348"/>
            <a:ext cx="6697044" cy="1862048"/>
          </a:xfrm>
          <a:prstGeom prst="rect">
            <a:avLst/>
          </a:prstGeom>
        </p:spPr>
        <p:txBody>
          <a:bodyPr wrap="square">
            <a:spAutoFit/>
          </a:bodyPr>
          <a:lstStyle/>
          <a:p>
            <a:pPr algn="ctr">
              <a:spcBef>
                <a:spcPts val="375"/>
              </a:spcBef>
              <a:spcAft>
                <a:spcPts val="375"/>
              </a:spcAft>
            </a:pPr>
            <a:r>
              <a:rPr lang="en-US" altLang="zh-CN" sz="11500" dirty="0">
                <a:solidFill>
                  <a:schemeClr val="bg1">
                    <a:alpha val="50000"/>
                  </a:schemeClr>
                </a:solidFill>
                <a:latin typeface="Impact" panose="020B0806030902050204" pitchFamily="34" charset="0"/>
                <a:ea typeface="微软雅黑 Light" panose="020B0502040204020203" pitchFamily="34" charset="-122"/>
              </a:rPr>
              <a:t> CONTENTS </a:t>
            </a:r>
            <a:endParaRPr lang="zh-CN" altLang="en-US" sz="8000" kern="100" dirty="0">
              <a:solidFill>
                <a:schemeClr val="bg1">
                  <a:alpha val="50000"/>
                </a:schemeClr>
              </a:solidFill>
              <a:latin typeface="Impact" panose="020B0806030902050204" pitchFamily="34" charset="0"/>
              <a:ea typeface="微软雅黑 Light" panose="020B0502040204020203" pitchFamily="34" charset="-122"/>
              <a:cs typeface="Times New Roman" panose="02020603050405020304" pitchFamily="18" charset="0"/>
            </a:endParaRPr>
          </a:p>
        </p:txBody>
      </p:sp>
      <p:grpSp>
        <p:nvGrpSpPr>
          <p:cNvPr id="5" name="组合 4"/>
          <p:cNvGrpSpPr/>
          <p:nvPr/>
        </p:nvGrpSpPr>
        <p:grpSpPr>
          <a:xfrm>
            <a:off x="89709" y="514123"/>
            <a:ext cx="1818939" cy="730738"/>
            <a:chOff x="0" y="768242"/>
            <a:chExt cx="1818939" cy="730738"/>
          </a:xfrm>
        </p:grpSpPr>
        <p:sp>
          <p:nvSpPr>
            <p:cNvPr id="50" name="矩形 49"/>
            <p:cNvSpPr/>
            <p:nvPr/>
          </p:nvSpPr>
          <p:spPr>
            <a:xfrm>
              <a:off x="0" y="768242"/>
              <a:ext cx="1818939" cy="730738"/>
            </a:xfrm>
            <a:prstGeom prst="rect">
              <a:avLst/>
            </a:prstGeom>
            <a:solidFill>
              <a:srgbClr val="4CA1A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srgbClr val="0E6794"/>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目 录</a:t>
              </a: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sp>
          <p:nvSpPr>
            <p:cNvPr id="45" name="book_21788"/>
            <p:cNvSpPr>
              <a:spLocks noChangeAspect="1"/>
            </p:cNvSpPr>
            <p:nvPr/>
          </p:nvSpPr>
          <p:spPr bwMode="auto">
            <a:xfrm>
              <a:off x="247343" y="983394"/>
              <a:ext cx="415195" cy="334689"/>
            </a:xfrm>
            <a:custGeom>
              <a:avLst/>
              <a:gdLst>
                <a:gd name="T0" fmla="*/ 646 w 726"/>
                <a:gd name="T1" fmla="*/ 0 h 586"/>
                <a:gd name="T2" fmla="*/ 326 w 726"/>
                <a:gd name="T3" fmla="*/ 65 h 586"/>
                <a:gd name="T4" fmla="*/ 31 w 726"/>
                <a:gd name="T5" fmla="*/ 65 h 586"/>
                <a:gd name="T6" fmla="*/ 0 w 726"/>
                <a:gd name="T7" fmla="*/ 585 h 586"/>
                <a:gd name="T8" fmla="*/ 323 w 726"/>
                <a:gd name="T9" fmla="*/ 586 h 586"/>
                <a:gd name="T10" fmla="*/ 351 w 726"/>
                <a:gd name="T11" fmla="*/ 585 h 586"/>
                <a:gd name="T12" fmla="*/ 354 w 726"/>
                <a:gd name="T13" fmla="*/ 585 h 586"/>
                <a:gd name="T14" fmla="*/ 726 w 726"/>
                <a:gd name="T15" fmla="*/ 65 h 586"/>
                <a:gd name="T16" fmla="*/ 62 w 726"/>
                <a:gd name="T17" fmla="*/ 65 h 586"/>
                <a:gd name="T18" fmla="*/ 182 w 726"/>
                <a:gd name="T19" fmla="*/ 65 h 586"/>
                <a:gd name="T20" fmla="*/ 323 w 726"/>
                <a:gd name="T21" fmla="*/ 103 h 586"/>
                <a:gd name="T22" fmla="*/ 62 w 726"/>
                <a:gd name="T23" fmla="*/ 490 h 586"/>
                <a:gd name="T24" fmla="*/ 62 w 726"/>
                <a:gd name="T25" fmla="*/ 65 h 586"/>
                <a:gd name="T26" fmla="*/ 615 w 726"/>
                <a:gd name="T27" fmla="*/ 65 h 586"/>
                <a:gd name="T28" fmla="*/ 615 w 726"/>
                <a:gd name="T29" fmla="*/ 490 h 586"/>
                <a:gd name="T30" fmla="*/ 354 w 726"/>
                <a:gd name="T31" fmla="*/ 103 h 586"/>
                <a:gd name="T32" fmla="*/ 496 w 726"/>
                <a:gd name="T33" fmla="*/ 65 h 586"/>
                <a:gd name="T34" fmla="*/ 699 w 726"/>
                <a:gd name="T35" fmla="*/ 344 h 586"/>
                <a:gd name="T36" fmla="*/ 663 w 726"/>
                <a:gd name="T37" fmla="*/ 344 h 586"/>
                <a:gd name="T38" fmla="*/ 689 w 726"/>
                <a:gd name="T39" fmla="*/ 307 h 586"/>
                <a:gd name="T40" fmla="*/ 699 w 726"/>
                <a:gd name="T41" fmla="*/ 344 h 586"/>
                <a:gd name="T42" fmla="*/ 47 w 726"/>
                <a:gd name="T43" fmla="*/ 518 h 586"/>
                <a:gd name="T44" fmla="*/ 47 w 726"/>
                <a:gd name="T45" fmla="*/ 548 h 586"/>
                <a:gd name="T46" fmla="*/ 636 w 726"/>
                <a:gd name="T47" fmla="*/ 548 h 586"/>
                <a:gd name="T48" fmla="*/ 636 w 726"/>
                <a:gd name="T49" fmla="*/ 517 h 586"/>
                <a:gd name="T50" fmla="*/ 95 w 726"/>
                <a:gd name="T51" fmla="*/ 116 h 586"/>
                <a:gd name="T52" fmla="*/ 105 w 726"/>
                <a:gd name="T53" fmla="*/ 86 h 586"/>
                <a:gd name="T54" fmla="*/ 298 w 726"/>
                <a:gd name="T55" fmla="*/ 150 h 586"/>
                <a:gd name="T56" fmla="*/ 288 w 726"/>
                <a:gd name="T57" fmla="*/ 263 h 586"/>
                <a:gd name="T58" fmla="*/ 105 w 726"/>
                <a:gd name="T59" fmla="*/ 169 h 586"/>
                <a:gd name="T60" fmla="*/ 288 w 726"/>
                <a:gd name="T61" fmla="*/ 263 h 586"/>
                <a:gd name="T62" fmla="*/ 95 w 726"/>
                <a:gd name="T63" fmla="*/ 283 h 586"/>
                <a:gd name="T64" fmla="*/ 298 w 726"/>
                <a:gd name="T65" fmla="*/ 317 h 586"/>
                <a:gd name="T66" fmla="*/ 288 w 726"/>
                <a:gd name="T67" fmla="*/ 430 h 586"/>
                <a:gd name="T68" fmla="*/ 105 w 726"/>
                <a:gd name="T69" fmla="*/ 337 h 586"/>
                <a:gd name="T70" fmla="*/ 288 w 726"/>
                <a:gd name="T71" fmla="*/ 430 h 586"/>
                <a:gd name="T72" fmla="*/ 95 w 726"/>
                <a:gd name="T73" fmla="*/ 440 h 586"/>
                <a:gd name="T74" fmla="*/ 298 w 726"/>
                <a:gd name="T75" fmla="*/ 475 h 586"/>
                <a:gd name="T76" fmla="*/ 389 w 726"/>
                <a:gd name="T77" fmla="*/ 180 h 586"/>
                <a:gd name="T78" fmla="*/ 522 w 726"/>
                <a:gd name="T79" fmla="*/ 103 h 586"/>
                <a:gd name="T80" fmla="*/ 578 w 726"/>
                <a:gd name="T81" fmla="*/ 103 h 586"/>
                <a:gd name="T82" fmla="*/ 389 w 726"/>
                <a:gd name="T83" fmla="*/ 180 h 586"/>
                <a:gd name="T84" fmla="*/ 379 w 726"/>
                <a:gd name="T85" fmla="*/ 234 h 586"/>
                <a:gd name="T86" fmla="*/ 582 w 726"/>
                <a:gd name="T87" fmla="*/ 199 h 586"/>
                <a:gd name="T88" fmla="*/ 389 w 726"/>
                <a:gd name="T89" fmla="*/ 347 h 586"/>
                <a:gd name="T90" fmla="*/ 572 w 726"/>
                <a:gd name="T91" fmla="*/ 253 h 586"/>
                <a:gd name="T92" fmla="*/ 389 w 726"/>
                <a:gd name="T93" fmla="*/ 347 h 586"/>
                <a:gd name="T94" fmla="*/ 379 w 726"/>
                <a:gd name="T95" fmla="*/ 401 h 586"/>
                <a:gd name="T96" fmla="*/ 582 w 726"/>
                <a:gd name="T97" fmla="*/ 366 h 586"/>
                <a:gd name="T98" fmla="*/ 389 w 726"/>
                <a:gd name="T99" fmla="*/ 504 h 586"/>
                <a:gd name="T100" fmla="*/ 572 w 726"/>
                <a:gd name="T101" fmla="*/ 410 h 586"/>
                <a:gd name="T102" fmla="*/ 389 w 726"/>
                <a:gd name="T103" fmla="*/ 50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6" h="586">
                  <a:moveTo>
                    <a:pt x="646" y="65"/>
                  </a:moveTo>
                  <a:lnTo>
                    <a:pt x="646" y="0"/>
                  </a:lnTo>
                  <a:lnTo>
                    <a:pt x="351" y="65"/>
                  </a:lnTo>
                  <a:lnTo>
                    <a:pt x="326" y="65"/>
                  </a:lnTo>
                  <a:lnTo>
                    <a:pt x="31" y="0"/>
                  </a:lnTo>
                  <a:lnTo>
                    <a:pt x="31" y="65"/>
                  </a:lnTo>
                  <a:lnTo>
                    <a:pt x="0" y="65"/>
                  </a:lnTo>
                  <a:lnTo>
                    <a:pt x="0" y="585"/>
                  </a:lnTo>
                  <a:lnTo>
                    <a:pt x="323" y="585"/>
                  </a:lnTo>
                  <a:lnTo>
                    <a:pt x="323" y="586"/>
                  </a:lnTo>
                  <a:lnTo>
                    <a:pt x="326" y="585"/>
                  </a:lnTo>
                  <a:lnTo>
                    <a:pt x="351" y="585"/>
                  </a:lnTo>
                  <a:lnTo>
                    <a:pt x="354" y="586"/>
                  </a:lnTo>
                  <a:lnTo>
                    <a:pt x="354" y="585"/>
                  </a:lnTo>
                  <a:lnTo>
                    <a:pt x="726" y="585"/>
                  </a:lnTo>
                  <a:lnTo>
                    <a:pt x="726" y="65"/>
                  </a:lnTo>
                  <a:lnTo>
                    <a:pt x="646" y="65"/>
                  </a:lnTo>
                  <a:close/>
                  <a:moveTo>
                    <a:pt x="62" y="65"/>
                  </a:moveTo>
                  <a:lnTo>
                    <a:pt x="62" y="39"/>
                  </a:lnTo>
                  <a:lnTo>
                    <a:pt x="182" y="65"/>
                  </a:lnTo>
                  <a:lnTo>
                    <a:pt x="323" y="97"/>
                  </a:lnTo>
                  <a:lnTo>
                    <a:pt x="323" y="103"/>
                  </a:lnTo>
                  <a:lnTo>
                    <a:pt x="323" y="547"/>
                  </a:lnTo>
                  <a:lnTo>
                    <a:pt x="62" y="490"/>
                  </a:lnTo>
                  <a:lnTo>
                    <a:pt x="62" y="103"/>
                  </a:lnTo>
                  <a:lnTo>
                    <a:pt x="62" y="65"/>
                  </a:lnTo>
                  <a:close/>
                  <a:moveTo>
                    <a:pt x="615" y="39"/>
                  </a:moveTo>
                  <a:lnTo>
                    <a:pt x="615" y="65"/>
                  </a:lnTo>
                  <a:lnTo>
                    <a:pt x="615" y="103"/>
                  </a:lnTo>
                  <a:lnTo>
                    <a:pt x="615" y="490"/>
                  </a:lnTo>
                  <a:lnTo>
                    <a:pt x="354" y="547"/>
                  </a:lnTo>
                  <a:lnTo>
                    <a:pt x="354" y="103"/>
                  </a:lnTo>
                  <a:lnTo>
                    <a:pt x="354" y="97"/>
                  </a:lnTo>
                  <a:lnTo>
                    <a:pt x="496" y="65"/>
                  </a:lnTo>
                  <a:lnTo>
                    <a:pt x="615" y="39"/>
                  </a:lnTo>
                  <a:close/>
                  <a:moveTo>
                    <a:pt x="699" y="344"/>
                  </a:moveTo>
                  <a:lnTo>
                    <a:pt x="689" y="344"/>
                  </a:lnTo>
                  <a:lnTo>
                    <a:pt x="663" y="344"/>
                  </a:lnTo>
                  <a:lnTo>
                    <a:pt x="663" y="307"/>
                  </a:lnTo>
                  <a:lnTo>
                    <a:pt x="689" y="307"/>
                  </a:lnTo>
                  <a:lnTo>
                    <a:pt x="699" y="307"/>
                  </a:lnTo>
                  <a:lnTo>
                    <a:pt x="699" y="344"/>
                  </a:lnTo>
                  <a:close/>
                  <a:moveTo>
                    <a:pt x="47" y="548"/>
                  </a:moveTo>
                  <a:lnTo>
                    <a:pt x="47" y="518"/>
                  </a:lnTo>
                  <a:lnTo>
                    <a:pt x="182" y="548"/>
                  </a:lnTo>
                  <a:lnTo>
                    <a:pt x="47" y="548"/>
                  </a:lnTo>
                  <a:close/>
                  <a:moveTo>
                    <a:pt x="636" y="517"/>
                  </a:moveTo>
                  <a:lnTo>
                    <a:pt x="636" y="548"/>
                  </a:lnTo>
                  <a:lnTo>
                    <a:pt x="496" y="548"/>
                  </a:lnTo>
                  <a:lnTo>
                    <a:pt x="636" y="517"/>
                  </a:lnTo>
                  <a:close/>
                  <a:moveTo>
                    <a:pt x="288" y="180"/>
                  </a:moveTo>
                  <a:lnTo>
                    <a:pt x="95" y="116"/>
                  </a:lnTo>
                  <a:lnTo>
                    <a:pt x="99" y="103"/>
                  </a:lnTo>
                  <a:lnTo>
                    <a:pt x="105" y="86"/>
                  </a:lnTo>
                  <a:lnTo>
                    <a:pt x="155" y="103"/>
                  </a:lnTo>
                  <a:lnTo>
                    <a:pt x="298" y="150"/>
                  </a:lnTo>
                  <a:lnTo>
                    <a:pt x="288" y="180"/>
                  </a:lnTo>
                  <a:close/>
                  <a:moveTo>
                    <a:pt x="288" y="263"/>
                  </a:moveTo>
                  <a:lnTo>
                    <a:pt x="95" y="199"/>
                  </a:lnTo>
                  <a:lnTo>
                    <a:pt x="105" y="169"/>
                  </a:lnTo>
                  <a:lnTo>
                    <a:pt x="298" y="234"/>
                  </a:lnTo>
                  <a:lnTo>
                    <a:pt x="288" y="263"/>
                  </a:lnTo>
                  <a:close/>
                  <a:moveTo>
                    <a:pt x="288" y="347"/>
                  </a:moveTo>
                  <a:lnTo>
                    <a:pt x="95" y="283"/>
                  </a:lnTo>
                  <a:lnTo>
                    <a:pt x="105" y="253"/>
                  </a:lnTo>
                  <a:lnTo>
                    <a:pt x="298" y="317"/>
                  </a:lnTo>
                  <a:lnTo>
                    <a:pt x="288" y="347"/>
                  </a:lnTo>
                  <a:close/>
                  <a:moveTo>
                    <a:pt x="288" y="430"/>
                  </a:moveTo>
                  <a:lnTo>
                    <a:pt x="95" y="366"/>
                  </a:lnTo>
                  <a:lnTo>
                    <a:pt x="105" y="337"/>
                  </a:lnTo>
                  <a:lnTo>
                    <a:pt x="298" y="401"/>
                  </a:lnTo>
                  <a:lnTo>
                    <a:pt x="288" y="430"/>
                  </a:lnTo>
                  <a:close/>
                  <a:moveTo>
                    <a:pt x="288" y="504"/>
                  </a:moveTo>
                  <a:lnTo>
                    <a:pt x="95" y="440"/>
                  </a:lnTo>
                  <a:lnTo>
                    <a:pt x="105" y="410"/>
                  </a:lnTo>
                  <a:lnTo>
                    <a:pt x="298" y="475"/>
                  </a:lnTo>
                  <a:lnTo>
                    <a:pt x="288" y="504"/>
                  </a:lnTo>
                  <a:close/>
                  <a:moveTo>
                    <a:pt x="389" y="180"/>
                  </a:moveTo>
                  <a:lnTo>
                    <a:pt x="379" y="150"/>
                  </a:lnTo>
                  <a:lnTo>
                    <a:pt x="522" y="103"/>
                  </a:lnTo>
                  <a:lnTo>
                    <a:pt x="572" y="86"/>
                  </a:lnTo>
                  <a:lnTo>
                    <a:pt x="578" y="103"/>
                  </a:lnTo>
                  <a:lnTo>
                    <a:pt x="582" y="116"/>
                  </a:lnTo>
                  <a:lnTo>
                    <a:pt x="389" y="180"/>
                  </a:lnTo>
                  <a:close/>
                  <a:moveTo>
                    <a:pt x="389" y="263"/>
                  </a:moveTo>
                  <a:lnTo>
                    <a:pt x="379" y="234"/>
                  </a:lnTo>
                  <a:lnTo>
                    <a:pt x="572" y="169"/>
                  </a:lnTo>
                  <a:lnTo>
                    <a:pt x="582" y="199"/>
                  </a:lnTo>
                  <a:lnTo>
                    <a:pt x="389" y="263"/>
                  </a:lnTo>
                  <a:close/>
                  <a:moveTo>
                    <a:pt x="389" y="347"/>
                  </a:moveTo>
                  <a:lnTo>
                    <a:pt x="379" y="317"/>
                  </a:lnTo>
                  <a:lnTo>
                    <a:pt x="572" y="253"/>
                  </a:lnTo>
                  <a:lnTo>
                    <a:pt x="582" y="283"/>
                  </a:lnTo>
                  <a:lnTo>
                    <a:pt x="389" y="347"/>
                  </a:lnTo>
                  <a:close/>
                  <a:moveTo>
                    <a:pt x="389" y="430"/>
                  </a:moveTo>
                  <a:lnTo>
                    <a:pt x="379" y="401"/>
                  </a:lnTo>
                  <a:lnTo>
                    <a:pt x="572" y="337"/>
                  </a:lnTo>
                  <a:lnTo>
                    <a:pt x="582" y="366"/>
                  </a:lnTo>
                  <a:lnTo>
                    <a:pt x="389" y="430"/>
                  </a:lnTo>
                  <a:close/>
                  <a:moveTo>
                    <a:pt x="389" y="504"/>
                  </a:moveTo>
                  <a:lnTo>
                    <a:pt x="379" y="475"/>
                  </a:lnTo>
                  <a:lnTo>
                    <a:pt x="572" y="410"/>
                  </a:lnTo>
                  <a:lnTo>
                    <a:pt x="582" y="440"/>
                  </a:lnTo>
                  <a:lnTo>
                    <a:pt x="389" y="5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grpSp>
      <p:grpSp>
        <p:nvGrpSpPr>
          <p:cNvPr id="11" name="组合 10"/>
          <p:cNvGrpSpPr/>
          <p:nvPr/>
        </p:nvGrpSpPr>
        <p:grpSpPr>
          <a:xfrm>
            <a:off x="337052" y="2033327"/>
            <a:ext cx="4913321" cy="4168099"/>
            <a:chOff x="1565007" y="1238287"/>
            <a:chExt cx="4913321" cy="4168099"/>
          </a:xfrm>
        </p:grpSpPr>
        <p:grpSp>
          <p:nvGrpSpPr>
            <p:cNvPr id="7" name="组合 6"/>
            <p:cNvGrpSpPr/>
            <p:nvPr/>
          </p:nvGrpSpPr>
          <p:grpSpPr>
            <a:xfrm>
              <a:off x="1565749" y="1238287"/>
              <a:ext cx="4912579" cy="4168099"/>
              <a:chOff x="1452348" y="382613"/>
              <a:chExt cx="4912579" cy="4168099"/>
            </a:xfrm>
          </p:grpSpPr>
          <p:grpSp>
            <p:nvGrpSpPr>
              <p:cNvPr id="4" name="组合 3"/>
              <p:cNvGrpSpPr/>
              <p:nvPr/>
            </p:nvGrpSpPr>
            <p:grpSpPr>
              <a:xfrm>
                <a:off x="1452348" y="1843699"/>
                <a:ext cx="4912579" cy="1442019"/>
                <a:chOff x="1452348" y="3076261"/>
                <a:chExt cx="4912579" cy="1442019"/>
              </a:xfrm>
            </p:grpSpPr>
            <p:cxnSp>
              <p:nvCxnSpPr>
                <p:cNvPr id="48" name="直接连接符 47"/>
                <p:cNvCxnSpPr/>
                <p:nvPr/>
              </p:nvCxnSpPr>
              <p:spPr>
                <a:xfrm>
                  <a:off x="1963309" y="4518280"/>
                  <a:ext cx="36449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209705" y="3076261"/>
                  <a:ext cx="2345872" cy="398780"/>
                </a:xfrm>
                <a:prstGeom prst="rect">
                  <a:avLst/>
                </a:prstGeom>
                <a:noFill/>
              </p:spPr>
              <p:txBody>
                <a:bodyPr wrap="square" lIns="0" rIns="0" rtlCol="0">
                  <a:spAutoFit/>
                </a:bodyPr>
                <a:lstStyle/>
                <a:p>
                  <a:r>
                    <a:rPr lang="zh-CN" altLang="en-US" sz="2000" b="1" dirty="0">
                      <a:solidFill>
                        <a:srgbClr val="4CA1AF"/>
                      </a:solidFill>
                      <a:latin typeface="微软雅黑 Light" panose="020B0502040204020203" pitchFamily="34" charset="-122"/>
                      <a:ea typeface="微软雅黑 Light" panose="020B0502040204020203" pitchFamily="34" charset="-122"/>
                    </a:rPr>
                    <a:t>产品服务</a:t>
                  </a:r>
                  <a:endParaRPr lang="zh-CN" altLang="en-US" sz="2000" b="1" dirty="0">
                    <a:solidFill>
                      <a:srgbClr val="4CA1AF"/>
                    </a:solidFill>
                    <a:latin typeface="微软雅黑 Light" panose="020B0502040204020203" pitchFamily="34" charset="-122"/>
                    <a:ea typeface="微软雅黑 Light" panose="020B0502040204020203" pitchFamily="34" charset="-122"/>
                  </a:endParaRPr>
                </a:p>
              </p:txBody>
            </p:sp>
            <p:sp>
              <p:nvSpPr>
                <p:cNvPr id="23" name="文本框 22"/>
                <p:cNvSpPr txBox="1"/>
                <p:nvPr/>
              </p:nvSpPr>
              <p:spPr>
                <a:xfrm>
                  <a:off x="2209705" y="3381759"/>
                  <a:ext cx="4155222" cy="307777"/>
                </a:xfrm>
                <a:prstGeom prst="rect">
                  <a:avLst/>
                </a:prstGeom>
                <a:noFill/>
              </p:spPr>
              <p:txBody>
                <a:bodyPr wrap="square" lIns="0" rIns="0" rtlCol="0">
                  <a:spAutoFit/>
                </a:bodyPr>
                <a:lstStyle/>
                <a:p>
                  <a:pPr algn="l" rtl="0"/>
                  <a:r>
                    <a:rPr lang="en-US" altLang="zh-CN" sz="1400" b="1" i="0" dirty="0">
                      <a:solidFill>
                        <a:srgbClr val="4CA1AF"/>
                      </a:solidFill>
                      <a:effectLst/>
                      <a:latin typeface="微软雅黑 Light" panose="020B0502040204020203" pitchFamily="34" charset="-122"/>
                      <a:ea typeface="微软雅黑 Light" panose="020B0502040204020203" pitchFamily="34" charset="-122"/>
                    </a:rPr>
                    <a:t>Products</a:t>
                  </a:r>
                  <a:r>
                    <a:rPr lang="en-US" altLang="zh-CN" sz="1400" b="1" dirty="0">
                      <a:solidFill>
                        <a:srgbClr val="4CA1AF"/>
                      </a:solidFill>
                      <a:latin typeface="微软雅黑 Light" panose="020B0502040204020203" pitchFamily="34" charset="-122"/>
                      <a:ea typeface="微软雅黑 Light" panose="020B0502040204020203" pitchFamily="34" charset="-122"/>
                    </a:rPr>
                    <a:t> and </a:t>
                  </a:r>
                  <a:r>
                    <a:rPr lang="en-US" altLang="zh-CN" sz="1400" b="1" i="0" dirty="0">
                      <a:solidFill>
                        <a:srgbClr val="4CA1AF"/>
                      </a:solidFill>
                      <a:effectLst/>
                      <a:latin typeface="微软雅黑 Light" panose="020B0502040204020203" pitchFamily="34" charset="-122"/>
                      <a:ea typeface="微软雅黑 Light" panose="020B0502040204020203" pitchFamily="34" charset="-122"/>
                    </a:rPr>
                    <a:t>services</a:t>
                  </a:r>
                  <a:endParaRPr lang="en-US" altLang="zh-CN" sz="1400" b="1" i="0" dirty="0">
                    <a:solidFill>
                      <a:srgbClr val="4CA1AF"/>
                    </a:solidFill>
                    <a:effectLst/>
                    <a:latin typeface="微软雅黑 Light" panose="020B0502040204020203" pitchFamily="34" charset="-122"/>
                    <a:ea typeface="微软雅黑 Light" panose="020B0502040204020203" pitchFamily="34" charset="-122"/>
                  </a:endParaRPr>
                </a:p>
              </p:txBody>
            </p:sp>
            <p:sp>
              <p:nvSpPr>
                <p:cNvPr id="37" name="speech-bubbles_925"/>
                <p:cNvSpPr>
                  <a:spLocks noChangeAspect="1"/>
                </p:cNvSpPr>
                <p:nvPr/>
              </p:nvSpPr>
              <p:spPr bwMode="auto">
                <a:xfrm>
                  <a:off x="1452348" y="3885916"/>
                  <a:ext cx="291185" cy="484700"/>
                </a:xfrm>
                <a:custGeom>
                  <a:avLst/>
                  <a:gdLst>
                    <a:gd name="T0" fmla="*/ 150 w 255"/>
                    <a:gd name="T1" fmla="*/ 243 h 425"/>
                    <a:gd name="T2" fmla="*/ 161 w 255"/>
                    <a:gd name="T3" fmla="*/ 243 h 425"/>
                    <a:gd name="T4" fmla="*/ 161 w 255"/>
                    <a:gd name="T5" fmla="*/ 229 h 425"/>
                    <a:gd name="T6" fmla="*/ 149 w 255"/>
                    <a:gd name="T7" fmla="*/ 229 h 425"/>
                    <a:gd name="T8" fmla="*/ 149 w 255"/>
                    <a:gd name="T9" fmla="*/ 212 h 425"/>
                    <a:gd name="T10" fmla="*/ 206 w 255"/>
                    <a:gd name="T11" fmla="*/ 243 h 425"/>
                    <a:gd name="T12" fmla="*/ 195 w 255"/>
                    <a:gd name="T13" fmla="*/ 154 h 425"/>
                    <a:gd name="T14" fmla="*/ 255 w 255"/>
                    <a:gd name="T15" fmla="*/ 93 h 425"/>
                    <a:gd name="T16" fmla="*/ 169 w 255"/>
                    <a:gd name="T17" fmla="*/ 81 h 425"/>
                    <a:gd name="T18" fmla="*/ 128 w 255"/>
                    <a:gd name="T19" fmla="*/ 1 h 425"/>
                    <a:gd name="T20" fmla="*/ 127 w 255"/>
                    <a:gd name="T21" fmla="*/ 0 h 425"/>
                    <a:gd name="T22" fmla="*/ 127 w 255"/>
                    <a:gd name="T23" fmla="*/ 0 h 425"/>
                    <a:gd name="T24" fmla="*/ 85 w 255"/>
                    <a:gd name="T25" fmla="*/ 81 h 425"/>
                    <a:gd name="T26" fmla="*/ 0 w 255"/>
                    <a:gd name="T27" fmla="*/ 93 h 425"/>
                    <a:gd name="T28" fmla="*/ 59 w 255"/>
                    <a:gd name="T29" fmla="*/ 154 h 425"/>
                    <a:gd name="T30" fmla="*/ 48 w 255"/>
                    <a:gd name="T31" fmla="*/ 243 h 425"/>
                    <a:gd name="T32" fmla="*/ 106 w 255"/>
                    <a:gd name="T33" fmla="*/ 212 h 425"/>
                    <a:gd name="T34" fmla="*/ 105 w 255"/>
                    <a:gd name="T35" fmla="*/ 229 h 425"/>
                    <a:gd name="T36" fmla="*/ 94 w 255"/>
                    <a:gd name="T37" fmla="*/ 229 h 425"/>
                    <a:gd name="T38" fmla="*/ 94 w 255"/>
                    <a:gd name="T39" fmla="*/ 243 h 425"/>
                    <a:gd name="T40" fmla="*/ 105 w 255"/>
                    <a:gd name="T41" fmla="*/ 243 h 425"/>
                    <a:gd name="T42" fmla="*/ 73 w 255"/>
                    <a:gd name="T43" fmla="*/ 326 h 425"/>
                    <a:gd name="T44" fmla="*/ 40 w 255"/>
                    <a:gd name="T45" fmla="*/ 326 h 425"/>
                    <a:gd name="T46" fmla="*/ 40 w 255"/>
                    <a:gd name="T47" fmla="*/ 425 h 425"/>
                    <a:gd name="T48" fmla="*/ 127 w 255"/>
                    <a:gd name="T49" fmla="*/ 425 h 425"/>
                    <a:gd name="T50" fmla="*/ 127 w 255"/>
                    <a:gd name="T51" fmla="*/ 425 h 425"/>
                    <a:gd name="T52" fmla="*/ 215 w 255"/>
                    <a:gd name="T53" fmla="*/ 425 h 425"/>
                    <a:gd name="T54" fmla="*/ 215 w 255"/>
                    <a:gd name="T55" fmla="*/ 326 h 425"/>
                    <a:gd name="T56" fmla="*/ 182 w 255"/>
                    <a:gd name="T57" fmla="*/ 326 h 425"/>
                    <a:gd name="T58" fmla="*/ 150 w 255"/>
                    <a:gd name="T59" fmla="*/ 24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5" h="425">
                      <a:moveTo>
                        <a:pt x="150" y="243"/>
                      </a:moveTo>
                      <a:lnTo>
                        <a:pt x="161" y="243"/>
                      </a:lnTo>
                      <a:lnTo>
                        <a:pt x="161" y="229"/>
                      </a:lnTo>
                      <a:lnTo>
                        <a:pt x="149" y="229"/>
                      </a:lnTo>
                      <a:cubicBezTo>
                        <a:pt x="149" y="222"/>
                        <a:pt x="149" y="216"/>
                        <a:pt x="149" y="212"/>
                      </a:cubicBezTo>
                      <a:lnTo>
                        <a:pt x="206" y="243"/>
                      </a:lnTo>
                      <a:lnTo>
                        <a:pt x="195" y="154"/>
                      </a:lnTo>
                      <a:lnTo>
                        <a:pt x="255" y="93"/>
                      </a:lnTo>
                      <a:lnTo>
                        <a:pt x="169" y="81"/>
                      </a:lnTo>
                      <a:lnTo>
                        <a:pt x="128" y="1"/>
                      </a:lnTo>
                      <a:lnTo>
                        <a:pt x="127" y="0"/>
                      </a:lnTo>
                      <a:lnTo>
                        <a:pt x="127" y="0"/>
                      </a:lnTo>
                      <a:lnTo>
                        <a:pt x="85" y="81"/>
                      </a:lnTo>
                      <a:lnTo>
                        <a:pt x="0" y="93"/>
                      </a:lnTo>
                      <a:lnTo>
                        <a:pt x="59" y="154"/>
                      </a:lnTo>
                      <a:lnTo>
                        <a:pt x="48" y="243"/>
                      </a:lnTo>
                      <a:lnTo>
                        <a:pt x="106" y="212"/>
                      </a:lnTo>
                      <a:cubicBezTo>
                        <a:pt x="106" y="216"/>
                        <a:pt x="106" y="222"/>
                        <a:pt x="105" y="229"/>
                      </a:cubicBezTo>
                      <a:lnTo>
                        <a:pt x="94" y="229"/>
                      </a:lnTo>
                      <a:lnTo>
                        <a:pt x="94" y="243"/>
                      </a:lnTo>
                      <a:lnTo>
                        <a:pt x="105" y="243"/>
                      </a:lnTo>
                      <a:cubicBezTo>
                        <a:pt x="102" y="279"/>
                        <a:pt x="94" y="326"/>
                        <a:pt x="73" y="326"/>
                      </a:cubicBezTo>
                      <a:lnTo>
                        <a:pt x="40" y="326"/>
                      </a:lnTo>
                      <a:lnTo>
                        <a:pt x="40" y="425"/>
                      </a:lnTo>
                      <a:lnTo>
                        <a:pt x="127" y="425"/>
                      </a:lnTo>
                      <a:lnTo>
                        <a:pt x="127" y="425"/>
                      </a:lnTo>
                      <a:lnTo>
                        <a:pt x="215" y="425"/>
                      </a:lnTo>
                      <a:lnTo>
                        <a:pt x="215" y="326"/>
                      </a:lnTo>
                      <a:lnTo>
                        <a:pt x="182" y="326"/>
                      </a:lnTo>
                      <a:cubicBezTo>
                        <a:pt x="161" y="326"/>
                        <a:pt x="153" y="279"/>
                        <a:pt x="150" y="2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solidFill>
                      <a:srgbClr val="4CA1AF"/>
                    </a:solidFill>
                    <a:latin typeface="微软雅黑 Light" panose="020B0502040204020203" pitchFamily="34" charset="-122"/>
                    <a:ea typeface="微软雅黑 Light" panose="020B0502040204020203" pitchFamily="34" charset="-122"/>
                  </a:endParaRPr>
                </a:p>
              </p:txBody>
            </p:sp>
          </p:grpSp>
          <p:grpSp>
            <p:nvGrpSpPr>
              <p:cNvPr id="6" name="组合 5"/>
              <p:cNvGrpSpPr/>
              <p:nvPr/>
            </p:nvGrpSpPr>
            <p:grpSpPr>
              <a:xfrm>
                <a:off x="1919277" y="382613"/>
                <a:ext cx="3644900" cy="4168099"/>
                <a:chOff x="1963309" y="323028"/>
                <a:chExt cx="3644900" cy="4168099"/>
              </a:xfrm>
            </p:grpSpPr>
            <p:grpSp>
              <p:nvGrpSpPr>
                <p:cNvPr id="2" name="组合 1"/>
                <p:cNvGrpSpPr/>
                <p:nvPr/>
              </p:nvGrpSpPr>
              <p:grpSpPr>
                <a:xfrm>
                  <a:off x="2261673" y="2527237"/>
                  <a:ext cx="2345876" cy="627264"/>
                  <a:chOff x="2261673" y="1510927"/>
                  <a:chExt cx="2345876" cy="627264"/>
                </a:xfrm>
              </p:grpSpPr>
              <p:sp>
                <p:nvSpPr>
                  <p:cNvPr id="42" name="文本框 41"/>
                  <p:cNvSpPr txBox="1"/>
                  <p:nvPr/>
                </p:nvSpPr>
                <p:spPr>
                  <a:xfrm>
                    <a:off x="2261673" y="1510927"/>
                    <a:ext cx="2345876" cy="400110"/>
                  </a:xfrm>
                  <a:prstGeom prst="rect">
                    <a:avLst/>
                  </a:prstGeom>
                  <a:noFill/>
                </p:spPr>
                <p:txBody>
                  <a:bodyPr wrap="square" lIns="0" rIns="0" rtlCol="0">
                    <a:spAutoFit/>
                  </a:bodyPr>
                  <a:lstStyle/>
                  <a:p>
                    <a:r>
                      <a:rPr lang="zh-CN" altLang="en-US" sz="2000" b="1" dirty="0">
                        <a:solidFill>
                          <a:srgbClr val="4CA1AF"/>
                        </a:solidFill>
                        <a:latin typeface="微软雅黑 Light" panose="020B0502040204020203" pitchFamily="34" charset="-122"/>
                        <a:ea typeface="微软雅黑 Light" panose="020B0502040204020203" pitchFamily="34" charset="-122"/>
                      </a:rPr>
                      <a:t>华恺优势</a:t>
                    </a:r>
                    <a:endParaRPr lang="zh-CN" altLang="en-US" sz="2000" b="1" dirty="0">
                      <a:solidFill>
                        <a:srgbClr val="4CA1AF"/>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2261678" y="1830414"/>
                    <a:ext cx="2345867" cy="307777"/>
                  </a:xfrm>
                  <a:prstGeom prst="rect">
                    <a:avLst/>
                  </a:prstGeom>
                  <a:noFill/>
                </p:spPr>
                <p:txBody>
                  <a:bodyPr wrap="square" lIns="0" rIns="0" rtlCol="0">
                    <a:spAutoFit/>
                  </a:bodyPr>
                  <a:lstStyle/>
                  <a:p>
                    <a:pPr rtl="0"/>
                    <a:r>
                      <a:rPr lang="en-US" altLang="zh-CN" sz="1400" b="1" dirty="0">
                        <a:solidFill>
                          <a:srgbClr val="4CA1AF"/>
                        </a:solidFill>
                        <a:latin typeface="微软雅黑 Light" panose="020B0502040204020203" pitchFamily="34" charset="-122"/>
                        <a:ea typeface="微软雅黑 Light" panose="020B0502040204020203" pitchFamily="34" charset="-122"/>
                      </a:rPr>
                      <a:t>A</a:t>
                    </a:r>
                    <a:r>
                      <a:rPr lang="en-US" altLang="zh-CN" sz="1400" b="1" i="0" dirty="0">
                        <a:solidFill>
                          <a:srgbClr val="4CA1AF"/>
                        </a:solidFill>
                        <a:effectLst/>
                        <a:latin typeface="微软雅黑 Light" panose="020B0502040204020203" pitchFamily="34" charset="-122"/>
                        <a:ea typeface="微软雅黑 Light" panose="020B0502040204020203" pitchFamily="34" charset="-122"/>
                      </a:rPr>
                      <a:t>dvantages</a:t>
                    </a:r>
                    <a:endParaRPr lang="en-US" altLang="zh-CN" sz="1400" b="1" i="0" dirty="0">
                      <a:solidFill>
                        <a:srgbClr val="4CA1AF"/>
                      </a:solidFill>
                      <a:effectLst/>
                      <a:latin typeface="微软雅黑 Light" panose="020B0502040204020203" pitchFamily="34" charset="-122"/>
                      <a:ea typeface="微软雅黑 Light" panose="020B0502040204020203" pitchFamily="34" charset="-122"/>
                    </a:endParaRPr>
                  </a:p>
                </p:txBody>
              </p:sp>
            </p:grpSp>
            <p:grpSp>
              <p:nvGrpSpPr>
                <p:cNvPr id="3" name="组合 2"/>
                <p:cNvGrpSpPr/>
                <p:nvPr/>
              </p:nvGrpSpPr>
              <p:grpSpPr>
                <a:xfrm>
                  <a:off x="1963309" y="323028"/>
                  <a:ext cx="3644900" cy="707886"/>
                  <a:chOff x="1963309" y="917973"/>
                  <a:chExt cx="3644900" cy="707886"/>
                </a:xfrm>
              </p:grpSpPr>
              <p:cxnSp>
                <p:nvCxnSpPr>
                  <p:cNvPr id="9" name="直接连接符 8"/>
                  <p:cNvCxnSpPr/>
                  <p:nvPr/>
                </p:nvCxnSpPr>
                <p:spPr>
                  <a:xfrm>
                    <a:off x="1963309" y="1543158"/>
                    <a:ext cx="36449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2253741" y="917973"/>
                    <a:ext cx="2345876" cy="707886"/>
                  </a:xfrm>
                  <a:prstGeom prst="rect">
                    <a:avLst/>
                  </a:prstGeom>
                  <a:noFill/>
                </p:spPr>
                <p:txBody>
                  <a:bodyPr wrap="square" lIns="0" rIns="0" rtlCol="0">
                    <a:spAutoFit/>
                  </a:bodyPr>
                  <a:lstStyle/>
                  <a:p>
                    <a:r>
                      <a:rPr lang="zh-CN" altLang="en-US" sz="2000" b="1" dirty="0">
                        <a:solidFill>
                          <a:srgbClr val="4CA1AF"/>
                        </a:solidFill>
                        <a:latin typeface="微软雅黑 Light" panose="020B0502040204020203" pitchFamily="34" charset="-122"/>
                        <a:ea typeface="微软雅黑 Light" panose="020B0502040204020203" pitchFamily="34" charset="-122"/>
                      </a:rPr>
                      <a:t>行业背景</a:t>
                    </a:r>
                    <a:endParaRPr lang="zh-CN" altLang="en-US" sz="2000" b="1" dirty="0">
                      <a:solidFill>
                        <a:srgbClr val="4CA1AF"/>
                      </a:solidFill>
                      <a:latin typeface="微软雅黑 Light" panose="020B0502040204020203" pitchFamily="34" charset="-122"/>
                      <a:ea typeface="微软雅黑 Light" panose="020B0502040204020203" pitchFamily="34" charset="-122"/>
                    </a:endParaRPr>
                  </a:p>
                  <a:p>
                    <a:endParaRPr lang="zh-CN" altLang="en-US" sz="2000" b="1" dirty="0">
                      <a:solidFill>
                        <a:srgbClr val="4CA1AF"/>
                      </a:solidFill>
                      <a:latin typeface="微软雅黑 Light" panose="020B0502040204020203" pitchFamily="34" charset="-122"/>
                      <a:ea typeface="微软雅黑 Light" panose="020B0502040204020203" pitchFamily="34" charset="-122"/>
                    </a:endParaRPr>
                  </a:p>
                </p:txBody>
              </p:sp>
              <p:sp>
                <p:nvSpPr>
                  <p:cNvPr id="40" name="文本框 39"/>
                  <p:cNvSpPr txBox="1"/>
                  <p:nvPr/>
                </p:nvSpPr>
                <p:spPr>
                  <a:xfrm>
                    <a:off x="2253737" y="1209299"/>
                    <a:ext cx="3251752" cy="307777"/>
                  </a:xfrm>
                  <a:prstGeom prst="rect">
                    <a:avLst/>
                  </a:prstGeom>
                  <a:noFill/>
                </p:spPr>
                <p:txBody>
                  <a:bodyPr wrap="square" lIns="0" rIns="0" rtlCol="0">
                    <a:spAutoFit/>
                  </a:bodyPr>
                  <a:lstStyle/>
                  <a:p>
                    <a:r>
                      <a:rPr lang="en-US" altLang="zh-CN" sz="1400" b="1" dirty="0">
                        <a:solidFill>
                          <a:srgbClr val="4CA1AF"/>
                        </a:solidFill>
                        <a:latin typeface="微软雅黑 Light" panose="020B0502040204020203" pitchFamily="34" charset="-122"/>
                        <a:ea typeface="微软雅黑 Light" panose="020B0502040204020203" pitchFamily="34" charset="-122"/>
                      </a:rPr>
                      <a:t>Industry background</a:t>
                    </a:r>
                    <a:endParaRPr lang="en-US" altLang="zh-CN" sz="1400" b="1" dirty="0">
                      <a:solidFill>
                        <a:srgbClr val="4CA1AF"/>
                      </a:solidFill>
                      <a:latin typeface="微软雅黑 Light" panose="020B0502040204020203" pitchFamily="34" charset="-122"/>
                      <a:ea typeface="微软雅黑 Light" panose="020B0502040204020203" pitchFamily="34" charset="-122"/>
                    </a:endParaRPr>
                  </a:p>
                </p:txBody>
              </p:sp>
            </p:grpSp>
            <p:grpSp>
              <p:nvGrpSpPr>
                <p:cNvPr id="25" name="组合 24"/>
                <p:cNvGrpSpPr/>
                <p:nvPr/>
              </p:nvGrpSpPr>
              <p:grpSpPr>
                <a:xfrm>
                  <a:off x="1963309" y="1087860"/>
                  <a:ext cx="3644900" cy="652509"/>
                  <a:chOff x="1963309" y="2378210"/>
                  <a:chExt cx="3644900" cy="652509"/>
                </a:xfrm>
              </p:grpSpPr>
              <p:cxnSp>
                <p:nvCxnSpPr>
                  <p:cNvPr id="26" name="直接连接符 25"/>
                  <p:cNvCxnSpPr/>
                  <p:nvPr/>
                </p:nvCxnSpPr>
                <p:spPr>
                  <a:xfrm>
                    <a:off x="1963309" y="3030719"/>
                    <a:ext cx="36449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253737" y="2378210"/>
                    <a:ext cx="2345876" cy="400110"/>
                  </a:xfrm>
                  <a:prstGeom prst="rect">
                    <a:avLst/>
                  </a:prstGeom>
                  <a:noFill/>
                </p:spPr>
                <p:txBody>
                  <a:bodyPr wrap="square" lIns="0" rIns="0" rtlCol="0">
                    <a:spAutoFit/>
                  </a:bodyPr>
                  <a:lstStyle/>
                  <a:p>
                    <a:r>
                      <a:rPr lang="zh-CN" altLang="en-US" sz="2000" b="1" dirty="0">
                        <a:solidFill>
                          <a:srgbClr val="4CA1AF"/>
                        </a:solidFill>
                        <a:latin typeface="微软雅黑 Light" panose="020B0502040204020203" pitchFamily="34" charset="-122"/>
                        <a:ea typeface="微软雅黑 Light" panose="020B0502040204020203" pitchFamily="34" charset="-122"/>
                      </a:rPr>
                      <a:t>公司介绍</a:t>
                    </a:r>
                    <a:endParaRPr lang="zh-CN" altLang="en-US" sz="2000" b="1" dirty="0">
                      <a:solidFill>
                        <a:srgbClr val="4CA1AF"/>
                      </a:solidFill>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2253742" y="2697697"/>
                    <a:ext cx="2345867" cy="307777"/>
                  </a:xfrm>
                  <a:prstGeom prst="rect">
                    <a:avLst/>
                  </a:prstGeom>
                  <a:noFill/>
                </p:spPr>
                <p:txBody>
                  <a:bodyPr wrap="square" lIns="0" rIns="0" rtlCol="0">
                    <a:spAutoFit/>
                  </a:bodyPr>
                  <a:lstStyle/>
                  <a:p>
                    <a:r>
                      <a:rPr lang="en-US" altLang="zh-CN" sz="1400" b="1" dirty="0">
                        <a:solidFill>
                          <a:srgbClr val="4CA1AF"/>
                        </a:solidFill>
                        <a:latin typeface="微软雅黑 Light" panose="020B0502040204020203" pitchFamily="34" charset="-122"/>
                        <a:ea typeface="微软雅黑 Light" panose="020B0502040204020203" pitchFamily="34" charset="-122"/>
                      </a:rPr>
                      <a:t>Company introduction</a:t>
                    </a:r>
                    <a:endParaRPr lang="en-US" altLang="zh-CN" sz="1400" b="1" dirty="0">
                      <a:solidFill>
                        <a:srgbClr val="4CA1AF"/>
                      </a:solidFill>
                      <a:latin typeface="微软雅黑 Light" panose="020B0502040204020203" pitchFamily="34" charset="-122"/>
                      <a:ea typeface="微软雅黑 Light" panose="020B0502040204020203" pitchFamily="34" charset="-122"/>
                    </a:endParaRPr>
                  </a:p>
                </p:txBody>
              </p:sp>
            </p:grpSp>
            <p:sp>
              <p:nvSpPr>
                <p:cNvPr id="32" name="文本框 31"/>
                <p:cNvSpPr txBox="1"/>
                <p:nvPr/>
              </p:nvSpPr>
              <p:spPr>
                <a:xfrm>
                  <a:off x="2261673" y="4091017"/>
                  <a:ext cx="2345876" cy="400110"/>
                </a:xfrm>
                <a:prstGeom prst="rect">
                  <a:avLst/>
                </a:prstGeom>
                <a:noFill/>
              </p:spPr>
              <p:txBody>
                <a:bodyPr wrap="square" lIns="0" rIns="0" rtlCol="0">
                  <a:spAutoFit/>
                </a:bodyPr>
                <a:lstStyle/>
                <a:p>
                  <a:endParaRPr lang="zh-CN" altLang="en-US" sz="2000" b="1" dirty="0">
                    <a:solidFill>
                      <a:srgbClr val="4CA1AF"/>
                    </a:solidFill>
                    <a:latin typeface="微软雅黑 Light" panose="020B0502040204020203" pitchFamily="34" charset="-122"/>
                    <a:ea typeface="微软雅黑 Light" panose="020B0502040204020203" pitchFamily="34" charset="-122"/>
                  </a:endParaRPr>
                </a:p>
              </p:txBody>
            </p:sp>
          </p:grpSp>
        </p:grpSp>
        <p:sp>
          <p:nvSpPr>
            <p:cNvPr id="53" name="文本框 52"/>
            <p:cNvSpPr txBox="1"/>
            <p:nvPr/>
          </p:nvSpPr>
          <p:spPr>
            <a:xfrm>
              <a:off x="1565007" y="1316069"/>
              <a:ext cx="580372"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000" b="1" dirty="0">
                  <a:solidFill>
                    <a:srgbClr val="4CA1AF"/>
                  </a:solidFill>
                  <a:latin typeface="微软雅黑 Light" panose="020B0502040204020203" pitchFamily="34" charset="-122"/>
                  <a:ea typeface="微软雅黑 Light" panose="020B0502040204020203" pitchFamily="34" charset="-122"/>
                </a:rPr>
                <a:t>01</a:t>
              </a:r>
              <a:endParaRPr kumimoji="0" lang="en-US" altLang="zh-CN" sz="2000" b="1" i="0" u="none" strike="noStrike" kern="1200" cap="none" spc="0" normalizeH="0" baseline="0" noProof="0" dirty="0">
                <a:ln>
                  <a:noFill/>
                </a:ln>
                <a:solidFill>
                  <a:srgbClr val="4CA1AF"/>
                </a:solidFill>
                <a:effectLst/>
                <a:uLnTx/>
                <a:uFillTx/>
                <a:latin typeface="微软雅黑 Light" panose="020B0502040204020203" pitchFamily="34" charset="-122"/>
                <a:ea typeface="微软雅黑 Light" panose="020B0502040204020203" pitchFamily="34" charset="-122"/>
              </a:endParaRPr>
            </a:p>
          </p:txBody>
        </p:sp>
        <p:sp>
          <p:nvSpPr>
            <p:cNvPr id="54" name="文本框 53"/>
            <p:cNvSpPr txBox="1"/>
            <p:nvPr/>
          </p:nvSpPr>
          <p:spPr>
            <a:xfrm>
              <a:off x="1565007" y="2118311"/>
              <a:ext cx="580372"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000" b="1" dirty="0">
                  <a:solidFill>
                    <a:srgbClr val="4CA1AF"/>
                  </a:solidFill>
                  <a:latin typeface="微软雅黑 Light" panose="020B0502040204020203" pitchFamily="34" charset="-122"/>
                  <a:ea typeface="微软雅黑 Light" panose="020B0502040204020203" pitchFamily="34" charset="-122"/>
                </a:rPr>
                <a:t>02</a:t>
              </a:r>
              <a:endParaRPr kumimoji="0" lang="en-US" altLang="zh-CN" sz="2000" b="1" i="0" u="none" strike="noStrike" kern="1200" cap="none" spc="0" normalizeH="0" baseline="0" noProof="0" dirty="0">
                <a:ln>
                  <a:noFill/>
                </a:ln>
                <a:solidFill>
                  <a:srgbClr val="4CA1AF"/>
                </a:solidFill>
                <a:effectLst/>
                <a:uLnTx/>
                <a:uFillTx/>
                <a:latin typeface="微软雅黑 Light" panose="020B0502040204020203" pitchFamily="34" charset="-122"/>
                <a:ea typeface="微软雅黑 Light" panose="020B0502040204020203" pitchFamily="34" charset="-122"/>
              </a:endParaRPr>
            </a:p>
          </p:txBody>
        </p:sp>
        <p:sp>
          <p:nvSpPr>
            <p:cNvPr id="56" name="文本框 55"/>
            <p:cNvSpPr txBox="1"/>
            <p:nvPr/>
          </p:nvSpPr>
          <p:spPr>
            <a:xfrm>
              <a:off x="1572943" y="2754250"/>
              <a:ext cx="580372"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000" b="1" dirty="0">
                  <a:solidFill>
                    <a:srgbClr val="4CA1AF"/>
                  </a:solidFill>
                  <a:latin typeface="微软雅黑 Light" panose="020B0502040204020203" pitchFamily="34" charset="-122"/>
                  <a:ea typeface="微软雅黑 Light" panose="020B0502040204020203" pitchFamily="34" charset="-122"/>
                </a:rPr>
                <a:t>03</a:t>
              </a:r>
              <a:endParaRPr kumimoji="0" lang="en-US" altLang="zh-CN" sz="2000" b="1" i="0" u="none" strike="noStrike" kern="1200" cap="none" spc="0" normalizeH="0" baseline="0" noProof="0" dirty="0">
                <a:ln>
                  <a:noFill/>
                </a:ln>
                <a:solidFill>
                  <a:srgbClr val="4CA1AF"/>
                </a:solidFill>
                <a:effectLst/>
                <a:uLnTx/>
                <a:uFillTx/>
                <a:latin typeface="微软雅黑 Light" panose="020B0502040204020203" pitchFamily="34" charset="-122"/>
                <a:ea typeface="微软雅黑 Light" panose="020B0502040204020203" pitchFamily="34" charset="-122"/>
              </a:endParaRPr>
            </a:p>
          </p:txBody>
        </p:sp>
        <p:sp>
          <p:nvSpPr>
            <p:cNvPr id="57" name="文本框 56"/>
            <p:cNvSpPr txBox="1"/>
            <p:nvPr/>
          </p:nvSpPr>
          <p:spPr>
            <a:xfrm>
              <a:off x="1572943" y="3568696"/>
              <a:ext cx="580372"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000" b="1" dirty="0">
                  <a:solidFill>
                    <a:srgbClr val="4CA1AF"/>
                  </a:solidFill>
                  <a:latin typeface="微软雅黑 Light" panose="020B0502040204020203" pitchFamily="34" charset="-122"/>
                  <a:ea typeface="微软雅黑 Light" panose="020B0502040204020203" pitchFamily="34" charset="-122"/>
                </a:rPr>
                <a:t>04</a:t>
              </a:r>
              <a:endParaRPr kumimoji="0" lang="en-US" altLang="zh-CN" sz="2000" b="1" i="0" u="none" strike="noStrike" kern="1200" cap="none" spc="0" normalizeH="0" baseline="0" noProof="0" dirty="0">
                <a:ln>
                  <a:noFill/>
                </a:ln>
                <a:solidFill>
                  <a:srgbClr val="4CA1AF"/>
                </a:solidFill>
                <a:effectLst/>
                <a:uLnTx/>
                <a:uFillTx/>
                <a:latin typeface="微软雅黑 Light" panose="020B0502040204020203" pitchFamily="34" charset="-122"/>
                <a:ea typeface="微软雅黑 Light" panose="020B0502040204020203" pitchFamily="34" charset="-122"/>
              </a:endParaRPr>
            </a:p>
          </p:txBody>
        </p:sp>
      </p:grpSp>
      <p:cxnSp>
        <p:nvCxnSpPr>
          <p:cNvPr id="52" name="直接连接符 51"/>
          <p:cNvCxnSpPr/>
          <p:nvPr/>
        </p:nvCxnSpPr>
        <p:spPr>
          <a:xfrm>
            <a:off x="804723" y="4107688"/>
            <a:ext cx="36449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63521" y="1218638"/>
            <a:ext cx="2674305" cy="508635"/>
          </a:xfrm>
          <a:prstGeom prst="rect">
            <a:avLst/>
          </a:prstGeom>
          <a:noFill/>
          <a:ln w="9525">
            <a:solidFill>
              <a:srgbClr val="000000">
                <a:alpha val="0"/>
              </a:srgbClr>
            </a:solidFill>
            <a:miter lim="800000"/>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lvl1pPr eaLnBrk="1" fontAlgn="auto" hangingPunct="1">
              <a:lnSpc>
                <a:spcPct val="90000"/>
              </a:lnSpc>
              <a:spcAft>
                <a:spcPts val="0"/>
              </a:spcAft>
              <a:defRPr sz="4400" cap="all">
                <a:solidFill>
                  <a:srgbClr val="12B2BA"/>
                </a:solidFill>
                <a:latin typeface="Arial" panose="020B0604020202020204" pitchFamily="34" charset="0"/>
                <a:ea typeface="+mn-ea"/>
                <a:cs typeface="+mn-ea"/>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vl6pPr>
            <a:lvl7pPr marL="914400" fontAlgn="base">
              <a:lnSpc>
                <a:spcPct val="90000"/>
              </a:lnSpc>
              <a:spcBef>
                <a:spcPct val="0"/>
              </a:spcBef>
              <a:spcAft>
                <a:spcPct val="0"/>
              </a:spcAft>
              <a:defRPr sz="4400"/>
            </a:lvl7pPr>
            <a:lvl8pPr marL="1371600" fontAlgn="base">
              <a:lnSpc>
                <a:spcPct val="90000"/>
              </a:lnSpc>
              <a:spcBef>
                <a:spcPct val="0"/>
              </a:spcBef>
              <a:spcAft>
                <a:spcPct val="0"/>
              </a:spcAft>
              <a:defRPr sz="4400"/>
            </a:lvl8pPr>
            <a:lvl9pPr marL="1828800" fontAlgn="base">
              <a:lnSpc>
                <a:spcPct val="90000"/>
              </a:lnSpc>
              <a:spcBef>
                <a:spcPct val="0"/>
              </a:spcBef>
              <a:spcAft>
                <a:spcPct val="0"/>
              </a:spcAft>
              <a:defRPr sz="4400"/>
            </a:lvl9pPr>
          </a:lstStyle>
          <a:p>
            <a:r>
              <a:rPr lang="zh-CN"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rPr>
              <a:t>人力资源服务</a:t>
            </a:r>
            <a:endParaRPr lang="zh-CN" sz="2000" b="1" dirty="0">
              <a:solidFill>
                <a:srgbClr val="4CA1AF"/>
              </a:solidFill>
              <a:latin typeface="微软雅黑 Light" panose="020B0502040204020203" pitchFamily="34" charset="-122"/>
              <a:ea typeface="微软雅黑 Light" panose="020B0502040204020203" pitchFamily="34" charset="-122"/>
              <a:cs typeface="方正大黑体_GBK" panose="02010600010101010101" charset="-122"/>
            </a:endParaRPr>
          </a:p>
        </p:txBody>
      </p:sp>
      <p:sp>
        <p:nvSpPr>
          <p:cNvPr id="3" name="文本框 2"/>
          <p:cNvSpPr txBox="1"/>
          <p:nvPr/>
        </p:nvSpPr>
        <p:spPr>
          <a:xfrm>
            <a:off x="367030" y="2006600"/>
            <a:ext cx="4091940" cy="2481898"/>
          </a:xfrm>
          <a:prstGeom prst="rect">
            <a:avLst/>
          </a:prstGeom>
          <a:noFill/>
          <a:ln>
            <a:noFill/>
          </a:ln>
        </p:spPr>
        <p:txBody>
          <a:bodyPr wrap="square" rtlCol="0">
            <a:spAutoFit/>
          </a:bodyPr>
          <a:lstStyle/>
          <a:p>
            <a:pPr algn="l" fontAlgn="auto">
              <a:lnSpc>
                <a:spcPct val="200000"/>
              </a:lnSpc>
            </a:pP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panose="020B0503020204020204" pitchFamily="34" charset="-122"/>
                <a:sym typeface="+mn-ea"/>
              </a:rPr>
              <a:t>开展校企合作，专业提供电梯人才输送渠道，展开以下培训内容：</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panose="020B0503020204020204" pitchFamily="34" charset="-122"/>
              <a:sym typeface="+mn-ea"/>
            </a:endParaRPr>
          </a:p>
          <a:p>
            <a:pPr algn="l" fontAlgn="auto">
              <a:lnSpc>
                <a:spcPct val="200000"/>
              </a:lnSpc>
            </a:pPr>
            <a:r>
              <a:rPr lang="en-US" altLang="zh-CN"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panose="020B0503020204020204" pitchFamily="34" charset="-122"/>
                <a:sym typeface="+mn-ea"/>
              </a:rPr>
              <a:t>1</a:t>
            </a: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panose="020B0503020204020204" pitchFamily="34" charset="-122"/>
                <a:sym typeface="+mn-ea"/>
              </a:rPr>
              <a:t>、电梯作业人员；</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panose="020B0503020204020204" pitchFamily="34" charset="-122"/>
              <a:sym typeface="+mn-ea"/>
            </a:endParaRPr>
          </a:p>
          <a:p>
            <a:pPr algn="l" fontAlgn="auto">
              <a:lnSpc>
                <a:spcPct val="200000"/>
              </a:lnSpc>
            </a:pPr>
            <a:r>
              <a:rPr lang="en-US" altLang="zh-CN"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panose="020B0503020204020204" pitchFamily="34" charset="-122"/>
                <a:sym typeface="+mn-ea"/>
              </a:rPr>
              <a:t>2</a:t>
            </a: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panose="020B0503020204020204" pitchFamily="34" charset="-122"/>
                <a:sym typeface="+mn-ea"/>
              </a:rPr>
              <a:t>、电梯安全管理员；</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panose="020B0503020204020204" pitchFamily="34" charset="-122"/>
              <a:sym typeface="+mn-ea"/>
            </a:endParaRPr>
          </a:p>
          <a:p>
            <a:pPr algn="l" fontAlgn="auto">
              <a:lnSpc>
                <a:spcPct val="200000"/>
              </a:lnSpc>
            </a:pPr>
            <a:r>
              <a:rPr lang="en-US" altLang="zh-CN"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panose="020B0503020204020204" pitchFamily="34" charset="-122"/>
                <a:sym typeface="+mn-ea"/>
              </a:rPr>
              <a:t>3</a:t>
            </a: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panose="020B0503020204020204" pitchFamily="34" charset="-122"/>
                <a:sym typeface="+mn-ea"/>
              </a:rPr>
              <a:t>、电梯检验人员等。</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panose="020B0503020204020204" pitchFamily="34" charset="-122"/>
              <a:sym typeface="+mn-ea"/>
            </a:endParaRPr>
          </a:p>
        </p:txBody>
      </p:sp>
      <p:pic>
        <p:nvPicPr>
          <p:cNvPr id="4" name="图片 3" descr="微信图片_20211111195506"/>
          <p:cNvPicPr>
            <a:picLocks noChangeAspect="1"/>
          </p:cNvPicPr>
          <p:nvPr/>
        </p:nvPicPr>
        <p:blipFill>
          <a:blip r:embed="rId2"/>
          <a:stretch>
            <a:fillRect/>
          </a:stretch>
        </p:blipFill>
        <p:spPr>
          <a:xfrm>
            <a:off x="5216045" y="3172915"/>
            <a:ext cx="6612434" cy="3313197"/>
          </a:xfrm>
          <a:prstGeom prst="rect">
            <a:avLst/>
          </a:prstGeom>
          <a:effectLst>
            <a:softEdge rad="88900"/>
          </a:effectLst>
        </p:spPr>
      </p:pic>
      <p:pic>
        <p:nvPicPr>
          <p:cNvPr id="5" name="图片 4"/>
          <p:cNvPicPr>
            <a:picLocks noChangeAspect="1"/>
          </p:cNvPicPr>
          <p:nvPr/>
        </p:nvPicPr>
        <p:blipFill>
          <a:blip r:embed="rId3"/>
          <a:stretch>
            <a:fillRect/>
          </a:stretch>
        </p:blipFill>
        <p:spPr>
          <a:xfrm>
            <a:off x="5216044" y="619106"/>
            <a:ext cx="3234955" cy="2376702"/>
          </a:xfrm>
          <a:prstGeom prst="rect">
            <a:avLst/>
          </a:prstGeom>
          <a:effectLst>
            <a:softEdge rad="101600"/>
          </a:effectLst>
        </p:spPr>
      </p:pic>
      <p:sp>
        <p:nvSpPr>
          <p:cNvPr id="6" name="矩形 5"/>
          <p:cNvSpPr/>
          <p:nvPr/>
        </p:nvSpPr>
        <p:spPr>
          <a:xfrm>
            <a:off x="367087" y="136911"/>
            <a:ext cx="2932693" cy="46037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产品及服务</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7" name="图片 6"/>
          <p:cNvPicPr>
            <a:picLocks noChangeAspect="1"/>
          </p:cNvPicPr>
          <p:nvPr/>
        </p:nvPicPr>
        <p:blipFill rotWithShape="1">
          <a:blip r:embed="rId4"/>
          <a:srcRect l="3156" t="16112" r="11306" b="5762"/>
          <a:stretch>
            <a:fillRect/>
          </a:stretch>
        </p:blipFill>
        <p:spPr>
          <a:xfrm>
            <a:off x="8558175" y="724850"/>
            <a:ext cx="3270304" cy="2165214"/>
          </a:xfrm>
          <a:prstGeom prst="rect">
            <a:avLst/>
          </a:prstGeom>
          <a:effectLst>
            <a:softEdge rad="38100"/>
          </a:effectLst>
        </p:spPr>
      </p:pic>
      <p:sp>
        <p:nvSpPr>
          <p:cNvPr id="8" name="文本框 7"/>
          <p:cNvSpPr txBox="1"/>
          <p:nvPr/>
        </p:nvSpPr>
        <p:spPr>
          <a:xfrm>
            <a:off x="5486400" y="6614621"/>
            <a:ext cx="32575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15</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87" y="136911"/>
            <a:ext cx="2932693" cy="46037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产品及服务</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 name="文本框 2"/>
          <p:cNvSpPr txBox="1"/>
          <p:nvPr>
            <p:custDataLst>
              <p:tags r:id="rId1"/>
            </p:custDataLst>
          </p:nvPr>
        </p:nvSpPr>
        <p:spPr>
          <a:xfrm>
            <a:off x="367087" y="639886"/>
            <a:ext cx="5108575" cy="749300"/>
          </a:xfrm>
          <a:prstGeom prst="rect">
            <a:avLst/>
          </a:prstGeom>
          <a:noFill/>
          <a:ln w="9525">
            <a:solidFill>
              <a:srgbClr val="000000">
                <a:alpha val="0"/>
              </a:srgbClr>
            </a:solidFill>
            <a:miter lim="800000"/>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lvl1pPr eaLnBrk="1" fontAlgn="auto" hangingPunct="1">
              <a:lnSpc>
                <a:spcPct val="90000"/>
              </a:lnSpc>
              <a:spcAft>
                <a:spcPts val="0"/>
              </a:spcAft>
              <a:defRPr sz="4400" cap="all">
                <a:solidFill>
                  <a:srgbClr val="12B2BA"/>
                </a:solidFill>
                <a:latin typeface="Arial" panose="020B0604020202020204" pitchFamily="34" charset="0"/>
                <a:ea typeface="+mn-ea"/>
                <a:cs typeface="+mn-ea"/>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vl6pPr>
            <a:lvl7pPr marL="914400" fontAlgn="base">
              <a:lnSpc>
                <a:spcPct val="90000"/>
              </a:lnSpc>
              <a:spcBef>
                <a:spcPct val="0"/>
              </a:spcBef>
              <a:spcAft>
                <a:spcPct val="0"/>
              </a:spcAft>
              <a:defRPr sz="4400"/>
            </a:lvl7pPr>
            <a:lvl8pPr marL="1371600" fontAlgn="base">
              <a:lnSpc>
                <a:spcPct val="90000"/>
              </a:lnSpc>
              <a:spcBef>
                <a:spcPct val="0"/>
              </a:spcBef>
              <a:spcAft>
                <a:spcPct val="0"/>
              </a:spcAft>
              <a:defRPr sz="4400"/>
            </a:lvl8pPr>
            <a:lvl9pPr marL="1828800" fontAlgn="base">
              <a:lnSpc>
                <a:spcPct val="90000"/>
              </a:lnSpc>
              <a:spcBef>
                <a:spcPct val="0"/>
              </a:spcBef>
              <a:spcAft>
                <a:spcPct val="0"/>
              </a:spcAft>
              <a:defRPr sz="4400"/>
            </a:lvl9pPr>
          </a:lstStyle>
          <a:p>
            <a:r>
              <a:rPr lang="zh-CN" sz="2000" b="1" dirty="0">
                <a:solidFill>
                  <a:srgbClr val="4CA1AF"/>
                </a:solidFill>
                <a:latin typeface="微软雅黑 Light" panose="020B0502040204020203" pitchFamily="34" charset="-122"/>
                <a:ea typeface="微软雅黑 Light" panose="020B0502040204020203" pitchFamily="34" charset="-122"/>
                <a:cs typeface="微软雅黑" panose="020B0503020204020204" pitchFamily="34" charset="-122"/>
              </a:rPr>
              <a:t>电梯智</a:t>
            </a:r>
            <a:r>
              <a:rPr lang="zh-CN" altLang="en-US" sz="2000" b="1" dirty="0">
                <a:solidFill>
                  <a:srgbClr val="4CA1AF"/>
                </a:solidFill>
                <a:latin typeface="微软雅黑 Light" panose="020B0502040204020203" pitchFamily="34" charset="-122"/>
                <a:ea typeface="微软雅黑 Light" panose="020B0502040204020203" pitchFamily="34" charset="-122"/>
                <a:cs typeface="微软雅黑" panose="020B0503020204020204" pitchFamily="34" charset="-122"/>
              </a:rPr>
              <a:t>慧</a:t>
            </a:r>
            <a:r>
              <a:rPr lang="zh-CN" sz="2000" b="1" dirty="0">
                <a:solidFill>
                  <a:srgbClr val="4CA1AF"/>
                </a:solidFill>
                <a:latin typeface="微软雅黑 Light" panose="020B0502040204020203" pitchFamily="34" charset="-122"/>
                <a:ea typeface="微软雅黑 Light" panose="020B0502040204020203" pitchFamily="34" charset="-122"/>
                <a:cs typeface="微软雅黑" panose="020B0503020204020204" pitchFamily="34" charset="-122"/>
              </a:rPr>
              <a:t>物联网远程监测系统</a:t>
            </a:r>
            <a:endParaRPr lang="zh-CN" sz="2000" b="1" dirty="0">
              <a:solidFill>
                <a:srgbClr val="4CA1AF"/>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 name="文本框 3"/>
          <p:cNvSpPr txBox="1"/>
          <p:nvPr/>
        </p:nvSpPr>
        <p:spPr>
          <a:xfrm>
            <a:off x="367087" y="1172327"/>
            <a:ext cx="4364304" cy="2677656"/>
          </a:xfrm>
          <a:prstGeom prst="rect">
            <a:avLst/>
          </a:prstGeom>
          <a:noFill/>
          <a:ln>
            <a:noFill/>
          </a:ln>
        </p:spPr>
        <p:txBody>
          <a:bodyPr wrap="square" rtlCol="0">
            <a:spAutoFit/>
          </a:bodyPr>
          <a:lstStyle/>
          <a:p>
            <a:pPr fontAlgn="auto">
              <a:lnSpc>
                <a:spcPct val="200000"/>
              </a:lnSpc>
            </a:pPr>
            <a:r>
              <a:rPr lang="zh-CN" altLang="en-US"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功能特点</a:t>
            </a:r>
            <a:endParaRPr lang="zh-CN" altLang="en-US"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endParaRPr>
          </a:p>
          <a:p>
            <a:pPr algn="l" fontAlgn="auto">
              <a:lnSpc>
                <a:spcPct val="200000"/>
              </a:lnSpc>
            </a:pP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轿厢监测：不安全行为智能识别、提示</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endParaRPr>
          </a:p>
          <a:p>
            <a:pPr algn="l" fontAlgn="auto">
              <a:lnSpc>
                <a:spcPct val="200000"/>
              </a:lnSpc>
            </a:pP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设备监测：故障预警，预防性按需维保</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endParaRPr>
          </a:p>
          <a:p>
            <a:pPr algn="l" fontAlgn="auto">
              <a:lnSpc>
                <a:spcPct val="200000"/>
              </a:lnSpc>
            </a:pP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降低故障率，提升维保效能，预防事故发生</a:t>
            </a:r>
            <a:endParaRPr lang="zh-CN" altLang="en-US" sz="1600" dirty="0">
              <a:solidFill>
                <a:schemeClr val="tx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p>
            <a:pPr algn="l"/>
            <a:endParaRPr lang="zh-CN" altLang="en-US" dirty="0">
              <a:latin typeface="微软雅黑 Light" panose="020B0502040204020203" pitchFamily="34" charset="-122"/>
              <a:ea typeface="微软雅黑 Light" panose="020B0502040204020203" pitchFamily="34" charset="-122"/>
            </a:endParaRPr>
          </a:p>
          <a:p>
            <a:endParaRPr lang="zh-CN" altLang="en-US" dirty="0">
              <a:latin typeface="微软雅黑 Light" panose="020B0502040204020203" pitchFamily="34" charset="-122"/>
              <a:ea typeface="微软雅黑 Light" panose="020B0502040204020203" pitchFamily="34" charset="-122"/>
            </a:endParaRPr>
          </a:p>
        </p:txBody>
      </p:sp>
      <p:pic>
        <p:nvPicPr>
          <p:cNvPr id="5" name="Picture 2"/>
          <p:cNvPicPr>
            <a:picLocks noChangeAspect="1" noChangeArrowheads="1"/>
          </p:cNvPicPr>
          <p:nvPr/>
        </p:nvPicPr>
        <p:blipFill>
          <a:blip r:embed="rId2" cstate="print"/>
          <a:srcRect/>
          <a:stretch>
            <a:fillRect/>
          </a:stretch>
        </p:blipFill>
        <p:spPr bwMode="auto">
          <a:xfrm>
            <a:off x="77974" y="3365526"/>
            <a:ext cx="5366481" cy="3245321"/>
          </a:xfrm>
          <a:prstGeom prst="rect">
            <a:avLst/>
          </a:prstGeom>
          <a:noFill/>
          <a:ln w="9525">
            <a:noFill/>
            <a:miter lim="800000"/>
            <a:headEnd/>
            <a:tailEnd/>
          </a:ln>
        </p:spPr>
      </p:pic>
      <p:graphicFrame>
        <p:nvGraphicFramePr>
          <p:cNvPr id="6" name="表格 6"/>
          <p:cNvGraphicFramePr>
            <a:graphicFrameLocks noGrp="1"/>
          </p:cNvGraphicFramePr>
          <p:nvPr>
            <p:custDataLst>
              <p:tags r:id="rId3"/>
            </p:custDataLst>
          </p:nvPr>
        </p:nvGraphicFramePr>
        <p:xfrm>
          <a:off x="5536734" y="760430"/>
          <a:ext cx="6491605" cy="5842000"/>
        </p:xfrm>
        <a:graphic>
          <a:graphicData uri="http://schemas.openxmlformats.org/drawingml/2006/table">
            <a:tbl>
              <a:tblPr firstRow="1" bandRow="1"/>
              <a:tblGrid>
                <a:gridCol w="1108075"/>
                <a:gridCol w="1329755"/>
                <a:gridCol w="4053765"/>
              </a:tblGrid>
              <a:tr h="402353">
                <a:tc>
                  <a:txBody>
                    <a:bodyPr/>
                    <a:lstStyle>
                      <a:lvl1pPr marL="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1pPr>
                      <a:lvl2pPr marL="4572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2pPr>
                      <a:lvl3pPr marL="9144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3pPr>
                      <a:lvl4pPr marL="13716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4pPr>
                      <a:lvl5pPr marL="18288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5pPr>
                      <a:lvl6pPr marL="22860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6pPr>
                      <a:lvl7pPr marL="27432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7pPr>
                      <a:lvl8pPr marL="32004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8pPr>
                      <a:lvl9pPr marL="36576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9pPr>
                    </a:lstStyle>
                    <a:p>
                      <a:pPr marL="0" indent="0" algn="ctr" defTabSz="914400" rtl="0" eaLnBrk="1" latinLnBrk="0" hangingPunct="1">
                        <a:buNone/>
                      </a:pPr>
                      <a:r>
                        <a:rPr lang="zh-CN" altLang="en-US" sz="1200" b="1" kern="1200" dirty="0">
                          <a:solidFill>
                            <a:schemeClr val="lt1"/>
                          </a:solidFill>
                          <a:latin typeface="微软雅黑 Light" panose="020B0502040204020203" pitchFamily="34" charset="-122"/>
                          <a:ea typeface="微软雅黑 Light" panose="020B0502040204020203" pitchFamily="34" charset="-122"/>
                          <a:cs typeface="宋体" panose="02010600030101010101" pitchFamily="2" charset="-122"/>
                        </a:rPr>
                        <a:t>类别</a:t>
                      </a:r>
                      <a:endParaRPr lang="en-US" altLang="en-US" sz="1200" b="1" kern="1200" dirty="0">
                        <a:solidFill>
                          <a:schemeClr val="lt1"/>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B6863"/>
                    </a:solidFill>
                  </a:tcPr>
                </a:tc>
                <a:tc>
                  <a:txBody>
                    <a:bodyPr/>
                    <a:lstStyle>
                      <a:lvl1pPr marL="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1pPr>
                      <a:lvl2pPr marL="4572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2pPr>
                      <a:lvl3pPr marL="9144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3pPr>
                      <a:lvl4pPr marL="13716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4pPr>
                      <a:lvl5pPr marL="18288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5pPr>
                      <a:lvl6pPr marL="22860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6pPr>
                      <a:lvl7pPr marL="27432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7pPr>
                      <a:lvl8pPr marL="32004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8pPr>
                      <a:lvl9pPr marL="36576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9pPr>
                    </a:lstStyle>
                    <a:p>
                      <a:pPr indent="0" algn="ctr">
                        <a:buNone/>
                      </a:pPr>
                      <a:r>
                        <a:rPr lang="zh-CN" altLang="en-US" sz="1400" b="1" dirty="0">
                          <a:latin typeface="微软雅黑 Light" panose="020B0502040204020203" pitchFamily="34" charset="-122"/>
                          <a:ea typeface="微软雅黑 Light" panose="020B0502040204020203" pitchFamily="34" charset="-122"/>
                          <a:cs typeface="宋体" panose="02010600030101010101" pitchFamily="2" charset="-122"/>
                        </a:rPr>
                        <a:t>目标客户</a:t>
                      </a:r>
                      <a:endParaRPr lang="en-US" altLang="en-US" sz="1400" b="1"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B6863"/>
                    </a:solidFill>
                  </a:tcPr>
                </a:tc>
                <a:tc>
                  <a:txBody>
                    <a:bodyPr/>
                    <a:lstStyle>
                      <a:lvl1pPr marL="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1pPr>
                      <a:lvl2pPr marL="4572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2pPr>
                      <a:lvl3pPr marL="9144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3pPr>
                      <a:lvl4pPr marL="13716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4pPr>
                      <a:lvl5pPr marL="18288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5pPr>
                      <a:lvl6pPr marL="22860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6pPr>
                      <a:lvl7pPr marL="27432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7pPr>
                      <a:lvl8pPr marL="32004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8pPr>
                      <a:lvl9pPr marL="3657600" algn="l" defTabSz="914400" rtl="0" eaLnBrk="1" latinLnBrk="0" hangingPunct="1">
                        <a:defRPr sz="1800" b="1" kern="1200">
                          <a:solidFill>
                            <a:schemeClr val="lt1"/>
                          </a:solidFill>
                          <a:latin typeface="华文细黑" panose="02010600040101010101" charset="-122"/>
                          <a:ea typeface="微软雅黑" panose="020B0503020204020204" pitchFamily="34" charset="-122"/>
                        </a:defRPr>
                      </a:lvl9pPr>
                    </a:lstStyle>
                    <a:p>
                      <a:pPr indent="0" algn="ctr">
                        <a:buNone/>
                      </a:pPr>
                      <a:r>
                        <a:rPr lang="zh-CN" altLang="en-US" sz="1400" b="1" dirty="0">
                          <a:latin typeface="微软雅黑 Light" panose="020B0502040204020203" pitchFamily="34" charset="-122"/>
                          <a:ea typeface="微软雅黑 Light" panose="020B0502040204020203" pitchFamily="34" charset="-122"/>
                          <a:cs typeface="宋体" panose="02010600030101010101" pitchFamily="2" charset="-122"/>
                        </a:rPr>
                        <a:t>主要功能</a:t>
                      </a:r>
                      <a:endParaRPr lang="en-US" altLang="en-US" sz="1400" b="1"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B6863"/>
                    </a:solidFill>
                  </a:tcPr>
                </a:tc>
              </a:tr>
              <a:tr h="638324">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buNone/>
                      </a:pPr>
                      <a:r>
                        <a:rPr lang="zh-CN" altLang="en-US" sz="1100" b="1" dirty="0">
                          <a:latin typeface="微软雅黑 Light" panose="020B0502040204020203" pitchFamily="34" charset="-122"/>
                          <a:ea typeface="微软雅黑 Light" panose="020B0502040204020203" pitchFamily="34" charset="-122"/>
                          <a:cs typeface="宋体" panose="02010600030101010101" pitchFamily="2" charset="-122"/>
                          <a:sym typeface="+mn-ea"/>
                        </a:rPr>
                        <a:t>智慧运行</a:t>
                      </a:r>
                      <a:endParaRPr lang="en-US" altLang="en-US" sz="1100" b="1"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lnSpc>
                          <a:spcPct val="120000"/>
                        </a:lnSpc>
                        <a:buNone/>
                      </a:pPr>
                      <a:r>
                        <a:rPr lang="zh-CN" altLang="en-US" sz="1100" dirty="0">
                          <a:latin typeface="微软雅黑 Light" panose="020B0502040204020203" pitchFamily="34" charset="-122"/>
                          <a:ea typeface="微软雅黑 Light" panose="020B0502040204020203" pitchFamily="34" charset="-122"/>
                          <a:cs typeface="宋体" panose="02010600030101010101" pitchFamily="2" charset="-122"/>
                          <a:sym typeface="+mn-ea"/>
                        </a:rPr>
                        <a:t>物业公司</a:t>
                      </a:r>
                      <a:endParaRPr lang="zh-CN" altLang="en-US" sz="1100" b="0" dirty="0">
                        <a:latin typeface="微软雅黑 Light" panose="020B0502040204020203" pitchFamily="34" charset="-122"/>
                        <a:ea typeface="微软雅黑 Light" panose="020B0502040204020203" pitchFamily="34" charset="-122"/>
                        <a:cs typeface="宋体" panose="02010600030101010101" pitchFamily="2" charset="-122"/>
                      </a:endParaRPr>
                    </a:p>
                    <a:p>
                      <a:pPr indent="0" algn="ctr">
                        <a:lnSpc>
                          <a:spcPct val="120000"/>
                        </a:lnSpc>
                        <a:buNone/>
                      </a:pPr>
                      <a:r>
                        <a:rPr lang="zh-CN" altLang="en-US" sz="1100" dirty="0">
                          <a:latin typeface="微软雅黑 Light" panose="020B0502040204020203" pitchFamily="34" charset="-122"/>
                          <a:ea typeface="微软雅黑 Light" panose="020B0502040204020203" pitchFamily="34" charset="-122"/>
                          <a:cs typeface="宋体" panose="02010600030101010101" pitchFamily="2" charset="-122"/>
                          <a:sym typeface="+mn-ea"/>
                        </a:rPr>
                        <a:t>（乘客）</a:t>
                      </a:r>
                      <a:endParaRPr lang="zh-CN" altLang="en-US" sz="1100" b="0"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l">
                        <a:lnSpc>
                          <a:spcPct val="120000"/>
                        </a:lnSpc>
                        <a:buNone/>
                      </a:pPr>
                      <a:r>
                        <a:rPr lang="en-US" altLang="zh-CN" sz="1100" dirty="0">
                          <a:solidFill>
                            <a:schemeClr val="tx1"/>
                          </a:solidFill>
                          <a:latin typeface="微软雅黑 Light" panose="020B0502040204020203" pitchFamily="34" charset="-122"/>
                          <a:ea typeface="微软雅黑 Light" panose="020B0502040204020203" pitchFamily="34" charset="-122"/>
                          <a:sym typeface="+mn-ea"/>
                        </a:rPr>
                        <a:t>  1</a:t>
                      </a:r>
                      <a:r>
                        <a:rPr lang="zh-CN" altLang="en-US" sz="1100" dirty="0">
                          <a:solidFill>
                            <a:schemeClr val="tx1"/>
                          </a:solidFill>
                          <a:latin typeface="微软雅黑 Light" panose="020B0502040204020203" pitchFamily="34" charset="-122"/>
                          <a:ea typeface="微软雅黑 Light" panose="020B0502040204020203" pitchFamily="34" charset="-122"/>
                          <a:sym typeface="+mn-ea"/>
                        </a:rPr>
                        <a:t>、</a:t>
                      </a:r>
                      <a:r>
                        <a:rPr lang="zh-CN" altLang="en-US" sz="1100" b="1" dirty="0">
                          <a:solidFill>
                            <a:schemeClr val="tx1"/>
                          </a:solidFill>
                          <a:latin typeface="微软雅黑 Light" panose="020B0502040204020203" pitchFamily="34" charset="-122"/>
                          <a:ea typeface="微软雅黑 Light" panose="020B0502040204020203" pitchFamily="34" charset="-122"/>
                          <a:sym typeface="+mn-ea"/>
                        </a:rPr>
                        <a:t>远程免接触预操作</a:t>
                      </a:r>
                      <a:r>
                        <a:rPr lang="zh-CN" altLang="en-US" sz="1100" dirty="0">
                          <a:solidFill>
                            <a:schemeClr val="tx1"/>
                          </a:solidFill>
                          <a:latin typeface="微软雅黑 Light" panose="020B0502040204020203" pitchFamily="34" charset="-122"/>
                          <a:ea typeface="微软雅黑 Light" panose="020B0502040204020203" pitchFamily="34" charset="-122"/>
                          <a:sym typeface="+mn-ea"/>
                        </a:rPr>
                        <a:t>，交互体验、行为预警、自动报警、控防联动</a:t>
                      </a:r>
                      <a:endParaRPr lang="en-US" altLang="zh-CN" sz="1100" dirty="0">
                        <a:solidFill>
                          <a:schemeClr val="tx1"/>
                        </a:solidFill>
                        <a:latin typeface="微软雅黑 Light" panose="020B0502040204020203" pitchFamily="34" charset="-122"/>
                        <a:ea typeface="微软雅黑 Light" panose="020B0502040204020203" pitchFamily="34" charset="-122"/>
                        <a:sym typeface="+mn-ea"/>
                      </a:endParaRPr>
                    </a:p>
                    <a:p>
                      <a:pPr indent="0" algn="l">
                        <a:lnSpc>
                          <a:spcPct val="120000"/>
                        </a:lnSpc>
                        <a:buNone/>
                      </a:pPr>
                      <a:r>
                        <a:rPr lang="en-US" altLang="zh-CN" sz="1100" dirty="0">
                          <a:solidFill>
                            <a:schemeClr val="tx1"/>
                          </a:solidFill>
                          <a:latin typeface="微软雅黑 Light" panose="020B0502040204020203" pitchFamily="34" charset="-122"/>
                          <a:ea typeface="微软雅黑 Light" panose="020B0502040204020203" pitchFamily="34" charset="-122"/>
                          <a:sym typeface="+mn-ea"/>
                        </a:rPr>
                        <a:t>  2</a:t>
                      </a:r>
                      <a:r>
                        <a:rPr lang="zh-CN" altLang="en-US" sz="1100" dirty="0">
                          <a:solidFill>
                            <a:schemeClr val="tx1"/>
                          </a:solidFill>
                          <a:latin typeface="微软雅黑 Light" panose="020B0502040204020203" pitchFamily="34" charset="-122"/>
                          <a:ea typeface="微软雅黑 Light" panose="020B0502040204020203" pitchFamily="34" charset="-122"/>
                          <a:sym typeface="+mn-ea"/>
                        </a:rPr>
                        <a:t>、电梯</a:t>
                      </a:r>
                      <a:r>
                        <a:rPr lang="zh-CN" altLang="zh-CN" sz="1100" b="1" dirty="0">
                          <a:solidFill>
                            <a:schemeClr val="tx1"/>
                          </a:solidFill>
                          <a:latin typeface="微软雅黑 Light" panose="020B0502040204020203" pitchFamily="34" charset="-122"/>
                          <a:ea typeface="微软雅黑 Light" panose="020B0502040204020203" pitchFamily="34" charset="-122"/>
                          <a:sym typeface="+mn-ea"/>
                        </a:rPr>
                        <a:t>在线实时安全监测</a:t>
                      </a:r>
                      <a:r>
                        <a:rPr lang="zh-CN" altLang="en-US" sz="1100" dirty="0">
                          <a:solidFill>
                            <a:schemeClr val="tx1"/>
                          </a:solidFill>
                          <a:latin typeface="微软雅黑 Light" panose="020B0502040204020203" pitchFamily="34" charset="-122"/>
                          <a:ea typeface="微软雅黑 Light" panose="020B0502040204020203" pitchFamily="34" charset="-122"/>
                          <a:sym typeface="+mn-ea"/>
                        </a:rPr>
                        <a:t>，自动生成运行记录、管理记录</a:t>
                      </a:r>
                      <a:endParaRPr lang="zh-CN" altLang="en-US" sz="1100" b="0" dirty="0">
                        <a:solidFill>
                          <a:schemeClr val="tx1"/>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38324">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buNone/>
                      </a:pPr>
                      <a:r>
                        <a:rPr lang="zh-CN" altLang="en-US" sz="1100" b="1" dirty="0">
                          <a:latin typeface="微软雅黑 Light" panose="020B0502040204020203" pitchFamily="34" charset="-122"/>
                          <a:ea typeface="微软雅黑 Light" panose="020B0502040204020203" pitchFamily="34" charset="-122"/>
                          <a:cs typeface="宋体" panose="02010600030101010101" pitchFamily="2" charset="-122"/>
                        </a:rPr>
                        <a:t>智慧维保</a:t>
                      </a:r>
                      <a:endParaRPr lang="zh-CN" altLang="en-US" sz="1100" b="1"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lnSpc>
                          <a:spcPct val="120000"/>
                        </a:lnSpc>
                        <a:buNone/>
                      </a:pPr>
                      <a:r>
                        <a:rPr lang="zh-CN" altLang="en-US" sz="1100" b="0" dirty="0">
                          <a:latin typeface="微软雅黑 Light" panose="020B0502040204020203" pitchFamily="34" charset="-122"/>
                          <a:ea typeface="微软雅黑 Light" panose="020B0502040204020203" pitchFamily="34" charset="-122"/>
                          <a:cs typeface="宋体" panose="02010600030101010101" pitchFamily="2" charset="-122"/>
                        </a:rPr>
                        <a:t>维保公司</a:t>
                      </a:r>
                      <a:endParaRPr lang="zh-CN" altLang="en-US" sz="1100" b="0"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l">
                        <a:lnSpc>
                          <a:spcPct val="120000"/>
                        </a:lnSpc>
                        <a:buNone/>
                      </a:pPr>
                      <a:r>
                        <a:rPr lang="en-US" altLang="zh-CN" sz="1100" dirty="0">
                          <a:solidFill>
                            <a:schemeClr val="tx1"/>
                          </a:solidFill>
                          <a:latin typeface="微软雅黑 Light" panose="020B0502040204020203" pitchFamily="34" charset="-122"/>
                          <a:ea typeface="微软雅黑 Light" panose="020B0502040204020203" pitchFamily="34" charset="-122"/>
                          <a:sym typeface="+mn-ea"/>
                        </a:rPr>
                        <a:t>  </a:t>
                      </a:r>
                      <a:r>
                        <a:rPr sz="1100" dirty="0">
                          <a:solidFill>
                            <a:schemeClr val="tx1"/>
                          </a:solidFill>
                          <a:latin typeface="微软雅黑 Light" panose="020B0502040204020203" pitchFamily="34" charset="-122"/>
                          <a:ea typeface="微软雅黑 Light" panose="020B0502040204020203" pitchFamily="34" charset="-122"/>
                          <a:sym typeface="+mn-ea"/>
                        </a:rPr>
                        <a:t>1、</a:t>
                      </a:r>
                      <a:r>
                        <a:rPr lang="zh-CN" sz="1100" dirty="0">
                          <a:solidFill>
                            <a:schemeClr val="tx1"/>
                          </a:solidFill>
                          <a:latin typeface="微软雅黑 Light" panose="020B0502040204020203" pitchFamily="34" charset="-122"/>
                          <a:ea typeface="微软雅黑 Light" panose="020B0502040204020203" pitchFamily="34" charset="-122"/>
                          <a:sym typeface="+mn-ea"/>
                        </a:rPr>
                        <a:t>故障</a:t>
                      </a:r>
                      <a:r>
                        <a:rPr sz="1100" dirty="0">
                          <a:solidFill>
                            <a:schemeClr val="tx1"/>
                          </a:solidFill>
                          <a:latin typeface="微软雅黑 Light" panose="020B0502040204020203" pitchFamily="34" charset="-122"/>
                          <a:ea typeface="微软雅黑 Light" panose="020B0502040204020203" pitchFamily="34" charset="-122"/>
                          <a:sym typeface="+mn-ea"/>
                        </a:rPr>
                        <a:t>预警，</a:t>
                      </a:r>
                      <a:r>
                        <a:rPr lang="zh-CN" sz="1100" dirty="0">
                          <a:solidFill>
                            <a:schemeClr val="tx1"/>
                          </a:solidFill>
                          <a:latin typeface="微软雅黑 Light" panose="020B0502040204020203" pitchFamily="34" charset="-122"/>
                          <a:ea typeface="微软雅黑 Light" panose="020B0502040204020203" pitchFamily="34" charset="-122"/>
                          <a:sym typeface="+mn-ea"/>
                        </a:rPr>
                        <a:t>实现</a:t>
                      </a:r>
                      <a:r>
                        <a:rPr sz="1100" b="1" dirty="0">
                          <a:solidFill>
                            <a:schemeClr val="tx1"/>
                          </a:solidFill>
                          <a:latin typeface="微软雅黑 Light" panose="020B0502040204020203" pitchFamily="34" charset="-122"/>
                          <a:ea typeface="微软雅黑 Light" panose="020B0502040204020203" pitchFamily="34" charset="-122"/>
                          <a:sym typeface="+mn-ea"/>
                        </a:rPr>
                        <a:t>预防性按需维保</a:t>
                      </a:r>
                      <a:endParaRPr sz="1100" dirty="0">
                        <a:solidFill>
                          <a:schemeClr val="tx1"/>
                        </a:solidFill>
                        <a:latin typeface="微软雅黑 Light" panose="020B0502040204020203" pitchFamily="34" charset="-122"/>
                        <a:ea typeface="微软雅黑 Light" panose="020B0502040204020203" pitchFamily="34" charset="-122"/>
                        <a:sym typeface="+mn-ea"/>
                      </a:endParaRPr>
                    </a:p>
                    <a:p>
                      <a:pPr indent="0" algn="l">
                        <a:lnSpc>
                          <a:spcPct val="120000"/>
                        </a:lnSpc>
                        <a:buNone/>
                      </a:pPr>
                      <a:r>
                        <a:rPr sz="1100" dirty="0">
                          <a:solidFill>
                            <a:schemeClr val="tx1"/>
                          </a:solidFill>
                          <a:latin typeface="微软雅黑 Light" panose="020B0502040204020203" pitchFamily="34" charset="-122"/>
                          <a:ea typeface="微软雅黑 Light" panose="020B0502040204020203" pitchFamily="34" charset="-122"/>
                          <a:sym typeface="+mn-ea"/>
                        </a:rPr>
                        <a:t>  2、质量保证体系能智能运行</a:t>
                      </a:r>
                      <a:endParaRPr sz="1100" dirty="0">
                        <a:solidFill>
                          <a:schemeClr val="tx1"/>
                        </a:solidFill>
                        <a:latin typeface="微软雅黑 Light" panose="020B0502040204020203" pitchFamily="34" charset="-122"/>
                        <a:ea typeface="微软雅黑 Light" panose="020B0502040204020203" pitchFamily="34" charset="-122"/>
                        <a:sym typeface="+mn-ea"/>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38324">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marL="0" marR="0" indent="0" algn="ctr" defTabSz="914400" rtl="0" eaLnBrk="1" fontAlgn="auto" latinLnBrk="0" hangingPunct="1">
                        <a:lnSpc>
                          <a:spcPct val="100000"/>
                        </a:lnSpc>
                        <a:spcBef>
                          <a:spcPts val="0"/>
                        </a:spcBef>
                        <a:spcAft>
                          <a:spcPts val="0"/>
                        </a:spcAft>
                        <a:buClrTx/>
                        <a:buSzTx/>
                        <a:buFontTx/>
                        <a:buNone/>
                      </a:pPr>
                      <a:r>
                        <a:rPr lang="zh-CN" altLang="en-US" sz="1100" b="1" kern="1200" dirty="0">
                          <a:solidFill>
                            <a:schemeClr val="dk1"/>
                          </a:solidFill>
                          <a:latin typeface="微软雅黑 Light" panose="020B0502040204020203" pitchFamily="34" charset="-122"/>
                          <a:ea typeface="微软雅黑 Light" panose="020B0502040204020203" pitchFamily="34" charset="-122"/>
                          <a:cs typeface="宋体" panose="02010600030101010101" pitchFamily="2" charset="-122"/>
                        </a:rPr>
                        <a:t>智慧巡查</a:t>
                      </a:r>
                      <a:endParaRPr lang="en-US" altLang="en-US" sz="1100" b="1" kern="1200" dirty="0">
                        <a:solidFill>
                          <a:schemeClr val="dk1"/>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algn="ctr"/>
                      <a:r>
                        <a:rPr lang="zh-CN" altLang="en-US" sz="1100" b="0" kern="1200" dirty="0">
                          <a:solidFill>
                            <a:schemeClr val="dk1"/>
                          </a:solidFill>
                          <a:latin typeface="微软雅黑 Light" panose="020B0502040204020203" pitchFamily="34" charset="-122"/>
                          <a:ea typeface="微软雅黑 Light" panose="020B0502040204020203" pitchFamily="34" charset="-122"/>
                          <a:cs typeface="宋体" panose="02010600030101010101" pitchFamily="2" charset="-122"/>
                        </a:rPr>
                        <a:t>制造厂家</a:t>
                      </a:r>
                      <a:endParaRPr lang="zh-CN" altLang="en-US" sz="1100" b="0" kern="1200" dirty="0">
                        <a:solidFill>
                          <a:schemeClr val="dk1"/>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marL="0" indent="0" algn="l" defTabSz="914400" rtl="0" eaLnBrk="1" latinLnBrk="0" hangingPunct="1">
                        <a:lnSpc>
                          <a:spcPct val="120000"/>
                        </a:lnSpc>
                        <a:buNone/>
                      </a:pPr>
                      <a:r>
                        <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  1</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、维保运行隐患自动识别、预警、上报</a:t>
                      </a:r>
                      <a:endPar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endParaRPr>
                    </a:p>
                    <a:p>
                      <a:pPr marL="0" indent="0" algn="l" defTabSz="914400" rtl="0" eaLnBrk="1" latinLnBrk="0" hangingPunct="1">
                        <a:lnSpc>
                          <a:spcPct val="120000"/>
                        </a:lnSpc>
                        <a:buNone/>
                      </a:pPr>
                      <a:r>
                        <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  2</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、产品全生命周期质量安全</a:t>
                      </a:r>
                      <a:r>
                        <a:rPr lang="zh-CN" altLang="en-US" sz="1100" b="1" kern="1200" dirty="0">
                          <a:solidFill>
                            <a:schemeClr val="tx1"/>
                          </a:solidFill>
                          <a:latin typeface="微软雅黑 Light" panose="020B0502040204020203" pitchFamily="34" charset="-122"/>
                          <a:ea typeface="微软雅黑 Light" panose="020B0502040204020203" pitchFamily="34" charset="-122"/>
                          <a:cs typeface="+mn-cs"/>
                          <a:sym typeface="+mn-ea"/>
                        </a:rPr>
                        <a:t>可追溯</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管理</a:t>
                      </a:r>
                      <a:endPar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38324">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buNone/>
                      </a:pPr>
                      <a:r>
                        <a:rPr lang="zh-CN" altLang="en-US" sz="1100" b="1" dirty="0">
                          <a:latin typeface="微软雅黑 Light" panose="020B0502040204020203" pitchFamily="34" charset="-122"/>
                          <a:ea typeface="微软雅黑 Light" panose="020B0502040204020203" pitchFamily="34" charset="-122"/>
                          <a:cs typeface="宋体" panose="02010600030101010101" pitchFamily="2" charset="-122"/>
                        </a:rPr>
                        <a:t>智慧保险</a:t>
                      </a:r>
                      <a:endParaRPr lang="en-US" altLang="en-US" sz="1100" b="1"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lnSpc>
                          <a:spcPct val="120000"/>
                        </a:lnSpc>
                        <a:buNone/>
                      </a:pPr>
                      <a:r>
                        <a:rPr lang="zh-CN" altLang="en-US" sz="1100" b="0" dirty="0">
                          <a:latin typeface="微软雅黑 Light" panose="020B0502040204020203" pitchFamily="34" charset="-122"/>
                          <a:ea typeface="微软雅黑 Light" panose="020B0502040204020203" pitchFamily="34" charset="-122"/>
                          <a:cs typeface="宋体" panose="02010600030101010101" pitchFamily="2" charset="-122"/>
                        </a:rPr>
                        <a:t>保险机构</a:t>
                      </a:r>
                      <a:endParaRPr lang="en-US" altLang="en-US" sz="1100" b="0"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marL="0" indent="0" algn="l" defTabSz="914400" rtl="0" eaLnBrk="1" latinLnBrk="0" hangingPunct="1">
                        <a:lnSpc>
                          <a:spcPct val="120000"/>
                        </a:lnSpc>
                        <a:buNone/>
                      </a:pPr>
                      <a:r>
                        <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  1</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、自动识别事故、记录事故过程及免责证据</a:t>
                      </a:r>
                      <a:endPar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endParaRPr>
                    </a:p>
                    <a:p>
                      <a:pPr marL="0" marR="0" indent="0" algn="l" defTabSz="914400" rtl="0" eaLnBrk="1" fontAlgn="auto" latinLnBrk="0" hangingPunct="1">
                        <a:lnSpc>
                          <a:spcPct val="120000"/>
                        </a:lnSpc>
                        <a:spcBef>
                          <a:spcPts val="0"/>
                        </a:spcBef>
                        <a:spcAft>
                          <a:spcPts val="0"/>
                        </a:spcAft>
                        <a:buClrTx/>
                        <a:buSzTx/>
                        <a:buFontTx/>
                        <a:buNone/>
                      </a:pPr>
                      <a:r>
                        <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  2</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a:t>
                      </a:r>
                      <a:r>
                        <a:rPr lang="zh-CN"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按风险与费率匹配原则确定承保电梯的差别费率</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、执行免赔条款</a:t>
                      </a:r>
                      <a:endParaRPr lang="en-US"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38324">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buNone/>
                      </a:pPr>
                      <a:r>
                        <a:rPr lang="zh-CN" altLang="en-US" sz="1100" b="1" dirty="0">
                          <a:latin typeface="微软雅黑 Light" panose="020B0502040204020203" pitchFamily="34" charset="-122"/>
                          <a:ea typeface="微软雅黑 Light" panose="020B0502040204020203" pitchFamily="34" charset="-122"/>
                          <a:cs typeface="宋体" panose="02010600030101010101" pitchFamily="2" charset="-122"/>
                        </a:rPr>
                        <a:t>智慧行业管理</a:t>
                      </a:r>
                      <a:endParaRPr lang="en-US" altLang="en-US" sz="1100" b="1"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lnSpc>
                          <a:spcPct val="120000"/>
                        </a:lnSpc>
                        <a:buNone/>
                      </a:pPr>
                      <a:r>
                        <a:rPr lang="zh-CN" altLang="en-US" sz="1100" b="0" dirty="0">
                          <a:latin typeface="微软雅黑 Light" panose="020B0502040204020203" pitchFamily="34" charset="-122"/>
                          <a:ea typeface="微软雅黑 Light" panose="020B0502040204020203" pitchFamily="34" charset="-122"/>
                          <a:cs typeface="宋体" panose="02010600030101010101" pitchFamily="2" charset="-122"/>
                        </a:rPr>
                        <a:t>行业协会</a:t>
                      </a:r>
                      <a:endParaRPr lang="en-US" altLang="en-US" sz="1100" b="0"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l">
                        <a:lnSpc>
                          <a:spcPct val="120000"/>
                        </a:lnSpc>
                        <a:buNone/>
                      </a:pPr>
                      <a:r>
                        <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  1</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、自动识别记录故障、事故、投诉，行业自律监督、诚信评价记录</a:t>
                      </a:r>
                      <a:endPar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endParaRPr>
                    </a:p>
                    <a:p>
                      <a:pPr indent="0" algn="l">
                        <a:lnSpc>
                          <a:spcPct val="120000"/>
                        </a:lnSpc>
                        <a:buNone/>
                      </a:pPr>
                      <a:r>
                        <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  2</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、维保公司、物业公司服务质量星级评定</a:t>
                      </a:r>
                      <a:endPar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66449">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buNone/>
                      </a:pPr>
                      <a:r>
                        <a:rPr lang="zh-CN" altLang="en-US" sz="1100" b="1" dirty="0">
                          <a:latin typeface="微软雅黑 Light" panose="020B0502040204020203" pitchFamily="34" charset="-122"/>
                          <a:ea typeface="微软雅黑 Light" panose="020B0502040204020203" pitchFamily="34" charset="-122"/>
                          <a:cs typeface="宋体" panose="02010600030101010101" pitchFamily="2" charset="-122"/>
                        </a:rPr>
                        <a:t>智慧检验检测</a:t>
                      </a:r>
                      <a:endParaRPr lang="en-US" altLang="en-US" sz="1100" b="1"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lnSpc>
                          <a:spcPct val="120000"/>
                        </a:lnSpc>
                        <a:buNone/>
                      </a:pPr>
                      <a:r>
                        <a:rPr lang="zh-CN" altLang="en-US" sz="1100" b="0" dirty="0">
                          <a:latin typeface="微软雅黑 Light" panose="020B0502040204020203" pitchFamily="34" charset="-122"/>
                          <a:ea typeface="微软雅黑 Light" panose="020B0502040204020203" pitchFamily="34" charset="-122"/>
                          <a:cs typeface="宋体" panose="02010600030101010101" pitchFamily="2" charset="-122"/>
                        </a:rPr>
                        <a:t>检验检测机构</a:t>
                      </a:r>
                      <a:endParaRPr lang="en-US" altLang="en-US" sz="1100" b="0"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l">
                        <a:lnSpc>
                          <a:spcPct val="120000"/>
                        </a:lnSpc>
                        <a:buNone/>
                      </a:pPr>
                      <a:r>
                        <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  1</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、依据检验检测周期内运行状况记录，自动推送检验检测重点部位和项目</a:t>
                      </a:r>
                      <a:endPar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endParaRPr>
                    </a:p>
                    <a:p>
                      <a:pPr indent="0" algn="l">
                        <a:lnSpc>
                          <a:spcPct val="120000"/>
                        </a:lnSpc>
                        <a:buNone/>
                      </a:pPr>
                      <a:r>
                        <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  2</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、自动生成检验检测记录和报告</a:t>
                      </a:r>
                      <a:endPar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62628">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buNone/>
                      </a:pPr>
                      <a:r>
                        <a:rPr lang="zh-CN" altLang="en-US" sz="1100" b="1" dirty="0">
                          <a:latin typeface="微软雅黑 Light" panose="020B0502040204020203" pitchFamily="34" charset="-122"/>
                          <a:ea typeface="微软雅黑 Light" panose="020B0502040204020203" pitchFamily="34" charset="-122"/>
                          <a:cs typeface="宋体" panose="02010600030101010101" pitchFamily="2" charset="-122"/>
                        </a:rPr>
                        <a:t>智慧监管</a:t>
                      </a:r>
                      <a:endParaRPr lang="en-US" altLang="en-US" sz="1100" b="1"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lnSpc>
                          <a:spcPct val="120000"/>
                        </a:lnSpc>
                        <a:buNone/>
                      </a:pPr>
                      <a:r>
                        <a:rPr lang="zh-CN" altLang="en-US" sz="1100" b="0" dirty="0">
                          <a:latin typeface="微软雅黑 Light" panose="020B0502040204020203" pitchFamily="34" charset="-122"/>
                          <a:ea typeface="微软雅黑 Light" panose="020B0502040204020203" pitchFamily="34" charset="-122"/>
                          <a:cs typeface="宋体" panose="02010600030101010101" pitchFamily="2" charset="-122"/>
                        </a:rPr>
                        <a:t>政府监管部门</a:t>
                      </a:r>
                      <a:endParaRPr lang="en-US" altLang="en-US" sz="1100" b="0"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l">
                        <a:lnSpc>
                          <a:spcPct val="120000"/>
                        </a:lnSpc>
                        <a:buNone/>
                      </a:pPr>
                      <a:r>
                        <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  1</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、自动报送故障、困人等事故及处置过程，对电梯设备进行</a:t>
                      </a:r>
                      <a:r>
                        <a:rPr lang="zh-CN"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在线实时监管</a:t>
                      </a:r>
                      <a:endPar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endParaRPr>
                    </a:p>
                    <a:p>
                      <a:pPr indent="0" algn="l">
                        <a:lnSpc>
                          <a:spcPct val="120000"/>
                        </a:lnSpc>
                        <a:buNone/>
                      </a:pPr>
                      <a:r>
                        <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  2</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、辅助</a:t>
                      </a:r>
                      <a:r>
                        <a:rPr lang="zh-CN"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处理乘客投诉</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，对</a:t>
                      </a:r>
                      <a:r>
                        <a:rPr lang="zh-CN"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电梯使用、维保、制造</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等单位</a:t>
                      </a:r>
                      <a:r>
                        <a:rPr lang="zh-CN"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实施</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智能</a:t>
                      </a:r>
                      <a:r>
                        <a:rPr lang="zh-CN"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监督检查</a:t>
                      </a:r>
                      <a:endPar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95218">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buNone/>
                      </a:pPr>
                      <a:r>
                        <a:rPr lang="zh-CN" altLang="en-US" sz="1100" b="1" dirty="0">
                          <a:latin typeface="微软雅黑 Light" panose="020B0502040204020203" pitchFamily="34" charset="-122"/>
                          <a:ea typeface="微软雅黑 Light" panose="020B0502040204020203" pitchFamily="34" charset="-122"/>
                          <a:cs typeface="宋体" panose="02010600030101010101" pitchFamily="2" charset="-122"/>
                        </a:rPr>
                        <a:t>大数据服务</a:t>
                      </a:r>
                      <a:endParaRPr lang="en-US" altLang="en-US" sz="1100" b="1"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ctr">
                        <a:lnSpc>
                          <a:spcPct val="120000"/>
                        </a:lnSpc>
                        <a:buNone/>
                      </a:pPr>
                      <a:r>
                        <a:rPr lang="zh-CN" altLang="en-US" sz="1100" b="0" dirty="0">
                          <a:latin typeface="微软雅黑 Light" panose="020B0502040204020203" pitchFamily="34" charset="-122"/>
                          <a:ea typeface="微软雅黑 Light" panose="020B0502040204020203" pitchFamily="34" charset="-122"/>
                          <a:cs typeface="宋体" panose="02010600030101010101" pitchFamily="2" charset="-122"/>
                        </a:rPr>
                        <a:t>以上单位及经营单位</a:t>
                      </a:r>
                      <a:endParaRPr lang="en-US" altLang="en-US" sz="1100" b="0" dirty="0">
                        <a:latin typeface="微软雅黑 Light" panose="020B0502040204020203" pitchFamily="34" charset="-122"/>
                        <a:ea typeface="微软雅黑 Light" panose="020B0502040204020203" pitchFamily="34" charset="-122"/>
                        <a:cs typeface="宋体" panose="02010600030101010101" pitchFamily="2" charset="-122"/>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1pPr>
                      <a:lvl2pPr marL="457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2pPr>
                      <a:lvl3pPr marL="914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3pPr>
                      <a:lvl4pPr marL="1371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4pPr>
                      <a:lvl5pPr marL="18288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5pPr>
                      <a:lvl6pPr marL="22860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6pPr>
                      <a:lvl7pPr marL="27432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7pPr>
                      <a:lvl8pPr marL="32004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8pPr>
                      <a:lvl9pPr marL="3657600" algn="l" defTabSz="914400" rtl="0" eaLnBrk="1" latinLnBrk="0" hangingPunct="1">
                        <a:defRPr sz="1800" kern="1200">
                          <a:solidFill>
                            <a:schemeClr val="dk1"/>
                          </a:solidFill>
                          <a:latin typeface="华文细黑" panose="02010600040101010101" charset="-122"/>
                          <a:ea typeface="微软雅黑" panose="020B0503020204020204" pitchFamily="34" charset="-122"/>
                        </a:defRPr>
                      </a:lvl9pPr>
                    </a:lstStyle>
                    <a:p>
                      <a:pPr indent="0" algn="l">
                        <a:lnSpc>
                          <a:spcPct val="120000"/>
                        </a:lnSpc>
                        <a:buNone/>
                      </a:pPr>
                      <a:r>
                        <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rPr>
                        <a:t>  </a:t>
                      </a:r>
                      <a:r>
                        <a:rPr lang="zh-CN" altLang="en-US" sz="1100" kern="1200" dirty="0">
                          <a:solidFill>
                            <a:schemeClr val="tx1"/>
                          </a:solidFill>
                          <a:latin typeface="微软雅黑 Light" panose="020B0502040204020203" pitchFamily="34" charset="-122"/>
                          <a:ea typeface="微软雅黑 Light" panose="020B0502040204020203" pitchFamily="34" charset="-122"/>
                          <a:cs typeface="+mn-cs"/>
                          <a:sym typeface="+mn-ea"/>
                        </a:rPr>
                        <a:t>电梯设备、运行、管理及乘客大数据统计、分析及应用</a:t>
                      </a:r>
                      <a:endParaRPr lang="en-US" altLang="zh-CN" sz="1100" kern="1200" dirty="0">
                        <a:solidFill>
                          <a:schemeClr val="tx1"/>
                        </a:solidFill>
                        <a:latin typeface="微软雅黑 Light" panose="020B0502040204020203" pitchFamily="34" charset="-122"/>
                        <a:ea typeface="微软雅黑 Light" panose="020B0502040204020203" pitchFamily="34" charset="-122"/>
                        <a:cs typeface="+mn-cs"/>
                        <a:sym typeface="+mn-ea"/>
                      </a:endParaRPr>
                    </a:p>
                  </a:txBody>
                  <a:tcPr marL="91439" marR="91439"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文本框 6"/>
          <p:cNvSpPr txBox="1"/>
          <p:nvPr/>
        </p:nvSpPr>
        <p:spPr>
          <a:xfrm>
            <a:off x="5486400" y="6614621"/>
            <a:ext cx="32575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16</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87" y="136911"/>
            <a:ext cx="2932693" cy="46037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产品及服务</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 name="文本框 2"/>
          <p:cNvSpPr txBox="1"/>
          <p:nvPr>
            <p:custDataLst>
              <p:tags r:id="rId1"/>
            </p:custDataLst>
          </p:nvPr>
        </p:nvSpPr>
        <p:spPr>
          <a:xfrm>
            <a:off x="325681" y="481377"/>
            <a:ext cx="5237480" cy="749300"/>
          </a:xfrm>
          <a:prstGeom prst="rect">
            <a:avLst/>
          </a:prstGeom>
          <a:noFill/>
          <a:ln w="9525">
            <a:solidFill>
              <a:srgbClr val="000000">
                <a:alpha val="0"/>
              </a:srgbClr>
            </a:solidFill>
            <a:miter lim="800000"/>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rmAutofit/>
          </a:bodyPr>
          <a:lstStyle>
            <a:lvl1pPr eaLnBrk="1" fontAlgn="auto" hangingPunct="1">
              <a:lnSpc>
                <a:spcPct val="90000"/>
              </a:lnSpc>
              <a:spcAft>
                <a:spcPts val="0"/>
              </a:spcAft>
              <a:defRPr sz="4400" cap="all">
                <a:solidFill>
                  <a:srgbClr val="12B2BA"/>
                </a:solidFill>
                <a:latin typeface="Arial" panose="020B0604020202020204" pitchFamily="34" charset="0"/>
                <a:ea typeface="+mn-ea"/>
                <a:cs typeface="+mn-ea"/>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vl6pPr>
            <a:lvl7pPr marL="914400" fontAlgn="base">
              <a:lnSpc>
                <a:spcPct val="90000"/>
              </a:lnSpc>
              <a:spcBef>
                <a:spcPct val="0"/>
              </a:spcBef>
              <a:spcAft>
                <a:spcPct val="0"/>
              </a:spcAft>
              <a:defRPr sz="4400"/>
            </a:lvl7pPr>
            <a:lvl8pPr marL="1371600" fontAlgn="base">
              <a:lnSpc>
                <a:spcPct val="90000"/>
              </a:lnSpc>
              <a:spcBef>
                <a:spcPct val="0"/>
              </a:spcBef>
              <a:spcAft>
                <a:spcPct val="0"/>
              </a:spcAft>
              <a:defRPr sz="4400"/>
            </a:lvl8pPr>
            <a:lvl9pPr marL="1828800" fontAlgn="base">
              <a:lnSpc>
                <a:spcPct val="90000"/>
              </a:lnSpc>
              <a:spcBef>
                <a:spcPct val="0"/>
              </a:spcBef>
              <a:spcAft>
                <a:spcPct val="0"/>
              </a:spcAft>
              <a:defRPr sz="4400"/>
            </a:lvl9pPr>
          </a:lstStyle>
          <a:p>
            <a:r>
              <a:rPr lang="zh-CN" sz="2000" b="1" dirty="0">
                <a:solidFill>
                  <a:srgbClr val="4CA1AF"/>
                </a:solidFill>
                <a:latin typeface="微软雅黑 Light" panose="020B0502040204020203" pitchFamily="34" charset="-122"/>
                <a:ea typeface="微软雅黑 Light" panose="020B0502040204020203" pitchFamily="34" charset="-122"/>
                <a:cs typeface="微软雅黑" panose="020B0503020204020204" pitchFamily="34" charset="-122"/>
                <a:sym typeface="+mn-ea"/>
              </a:rPr>
              <a:t>易梯云智慧电梯管理信息系统</a:t>
            </a:r>
            <a:endParaRPr lang="zh-CN" altLang="zh-CN" sz="2000" b="1" dirty="0">
              <a:solidFill>
                <a:srgbClr val="4CA1AF"/>
              </a:solidFill>
              <a:latin typeface="微软雅黑 Light" panose="020B0502040204020203" pitchFamily="34" charset="-122"/>
              <a:ea typeface="微软雅黑 Light" panose="020B0502040204020203" pitchFamily="34" charset="-122"/>
              <a:cs typeface="微软雅黑" panose="020B0503020204020204" pitchFamily="34" charset="-122"/>
              <a:sym typeface="+mn-ea"/>
            </a:endParaRPr>
          </a:p>
        </p:txBody>
      </p:sp>
      <p:sp>
        <p:nvSpPr>
          <p:cNvPr id="4" name="文本框 3"/>
          <p:cNvSpPr txBox="1"/>
          <p:nvPr/>
        </p:nvSpPr>
        <p:spPr>
          <a:xfrm>
            <a:off x="405410" y="856027"/>
            <a:ext cx="5294182" cy="3323987"/>
          </a:xfrm>
          <a:prstGeom prst="rect">
            <a:avLst/>
          </a:prstGeom>
          <a:noFill/>
          <a:ln>
            <a:noFill/>
          </a:ln>
        </p:spPr>
        <p:txBody>
          <a:bodyPr wrap="square" rtlCol="0">
            <a:spAutoFit/>
          </a:bodyPr>
          <a:lstStyle/>
          <a:p>
            <a:pPr algn="l" fontAlgn="auto">
              <a:lnSpc>
                <a:spcPct val="200000"/>
              </a:lnSpc>
            </a:pP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sym typeface="+mn-ea"/>
              </a:rPr>
              <a:t>一、数据共享，</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sym typeface="+mn-ea"/>
            </a:endParaRPr>
          </a:p>
          <a:p>
            <a:pPr algn="l" fontAlgn="auto">
              <a:lnSpc>
                <a:spcPct val="200000"/>
              </a:lnSpc>
            </a:pP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sym typeface="+mn-ea"/>
              </a:rPr>
              <a:t>二、信息透明；</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sym typeface="+mn-ea"/>
            </a:endParaRPr>
          </a:p>
          <a:p>
            <a:pPr algn="l" fontAlgn="auto">
              <a:lnSpc>
                <a:spcPct val="200000"/>
              </a:lnSpc>
            </a:pP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sym typeface="+mn-ea"/>
              </a:rPr>
              <a:t>三、过程可追溯；</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sym typeface="+mn-ea"/>
            </a:endParaRPr>
          </a:p>
          <a:p>
            <a:pPr algn="l" fontAlgn="auto">
              <a:lnSpc>
                <a:spcPct val="200000"/>
              </a:lnSpc>
            </a:pP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四、落实各方法律主体责任；</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endParaRPr>
          </a:p>
          <a:p>
            <a:pPr algn="l" fontAlgn="auto">
              <a:lnSpc>
                <a:spcPct val="200000"/>
              </a:lnSpc>
            </a:pP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五、大数据服务；</a:t>
            </a:r>
            <a:endPar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endParaRPr>
          </a:p>
          <a:p>
            <a:pPr algn="l" fontAlgn="auto">
              <a:lnSpc>
                <a:spcPct val="200000"/>
              </a:lnSpc>
            </a:pPr>
            <a:r>
              <a:rPr lang="zh-CN" altLang="en-US" sz="1600" dirty="0">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sym typeface="+mn-ea"/>
              </a:rPr>
              <a:t>六、助力政府智慧监管。</a:t>
            </a:r>
            <a:endParaRPr lang="en-US" altLang="zh-CN" sz="1600" dirty="0">
              <a:solidFill>
                <a:schemeClr val="tx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p>
            <a:pPr algn="l"/>
            <a:endParaRPr lang="zh-CN" altLang="en-US" sz="2000" dirty="0">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122" y="3822868"/>
            <a:ext cx="5513847" cy="2723715"/>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6022" y="3822868"/>
            <a:ext cx="5883397" cy="2723715"/>
          </a:xfrm>
          <a:prstGeom prst="rect">
            <a:avLst/>
          </a:prstGeom>
        </p:spPr>
      </p:pic>
      <p:pic>
        <p:nvPicPr>
          <p:cNvPr id="6" name="图片 5"/>
          <p:cNvPicPr>
            <a:picLocks noChangeAspect="1"/>
          </p:cNvPicPr>
          <p:nvPr/>
        </p:nvPicPr>
        <p:blipFill>
          <a:blip r:embed="rId4"/>
          <a:stretch>
            <a:fillRect/>
          </a:stretch>
        </p:blipFill>
        <p:spPr>
          <a:xfrm>
            <a:off x="5836022" y="677974"/>
            <a:ext cx="5883397" cy="3121679"/>
          </a:xfrm>
          <a:prstGeom prst="rect">
            <a:avLst/>
          </a:prstGeom>
        </p:spPr>
      </p:pic>
      <p:sp>
        <p:nvSpPr>
          <p:cNvPr id="11" name="文本框 10"/>
          <p:cNvSpPr txBox="1"/>
          <p:nvPr/>
        </p:nvSpPr>
        <p:spPr>
          <a:xfrm>
            <a:off x="5486400" y="6614621"/>
            <a:ext cx="32321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17</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0" y="4403790"/>
            <a:ext cx="2613585" cy="1569660"/>
          </a:xfrm>
          <a:prstGeom prst="rect">
            <a:avLst/>
          </a:prstGeom>
          <a:noFill/>
        </p:spPr>
        <p:txBody>
          <a:bodyPr wrap="square" l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9600" dirty="0">
                <a:solidFill>
                  <a:schemeClr val="bg1"/>
                </a:solidFill>
                <a:latin typeface="Impact" panose="020B0806030902050204" pitchFamily="34" charset="0"/>
                <a:ea typeface="微软雅黑 Light" panose="020B0502040204020203" pitchFamily="34" charset="-122"/>
              </a:rPr>
              <a:t>04</a:t>
            </a:r>
            <a:endParaRPr kumimoji="0" lang="en-US" altLang="zh-CN" sz="9600" i="0" u="none" strike="noStrike" kern="1200" cap="none" spc="0" normalizeH="0" baseline="0" noProof="0" dirty="0">
              <a:ln>
                <a:noFill/>
              </a:ln>
              <a:solidFill>
                <a:schemeClr val="bg1"/>
              </a:solidFill>
              <a:effectLst/>
              <a:uLnTx/>
              <a:uFillTx/>
              <a:latin typeface="Impact" panose="020B0806030902050204" pitchFamily="34" charset="0"/>
              <a:ea typeface="微软雅黑 Light" panose="020B0502040204020203" pitchFamily="34" charset="-122"/>
            </a:endParaRPr>
          </a:p>
        </p:txBody>
      </p:sp>
      <p:cxnSp>
        <p:nvCxnSpPr>
          <p:cNvPr id="45" name="直接连接符 44"/>
          <p:cNvCxnSpPr/>
          <p:nvPr/>
        </p:nvCxnSpPr>
        <p:spPr>
          <a:xfrm>
            <a:off x="2823028" y="4686970"/>
            <a:ext cx="0" cy="10033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139319" y="4702558"/>
            <a:ext cx="5109532" cy="972125"/>
            <a:chOff x="3139319" y="4614400"/>
            <a:chExt cx="5109532" cy="972125"/>
          </a:xfrm>
        </p:grpSpPr>
        <p:sp>
          <p:nvSpPr>
            <p:cNvPr id="24" name="文本框 23"/>
            <p:cNvSpPr txBox="1"/>
            <p:nvPr/>
          </p:nvSpPr>
          <p:spPr>
            <a:xfrm>
              <a:off x="3139319" y="4614400"/>
              <a:ext cx="3925624" cy="584775"/>
            </a:xfrm>
            <a:prstGeom prst="rect">
              <a:avLst/>
            </a:prstGeom>
            <a:noFill/>
          </p:spPr>
          <p:txBody>
            <a:bodyPr wrap="square" lIns="0" rIns="0"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华恺优势</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139319" y="5186415"/>
              <a:ext cx="5109532" cy="400110"/>
            </a:xfrm>
            <a:prstGeom prst="rect">
              <a:avLst/>
            </a:prstGeom>
            <a:noFill/>
          </p:spPr>
          <p:txBody>
            <a:bodyPr wrap="square" lIns="0" rIns="0" rtlCol="0">
              <a:spAutoFit/>
            </a:bodyPr>
            <a:lstStyle/>
            <a:p>
              <a:pPr algn="l" rtl="0"/>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0" i="0" dirty="0">
                  <a:solidFill>
                    <a:schemeClr val="bg1"/>
                  </a:solidFill>
                  <a:effectLst/>
                  <a:latin typeface="微软雅黑" panose="020B0503020204020204" pitchFamily="34" charset="-122"/>
                  <a:ea typeface="微软雅黑" panose="020B0503020204020204" pitchFamily="34" charset="-122"/>
                </a:rPr>
                <a:t>dvantage</a:t>
              </a:r>
              <a:endParaRPr lang="en-US" altLang="zh-CN" sz="2000" b="0" i="0" dirty="0">
                <a:solidFill>
                  <a:schemeClr val="bg1"/>
                </a:solidFill>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87" y="136911"/>
            <a:ext cx="3693925" cy="46166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核心优势</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aphicFrame>
        <p:nvGraphicFramePr>
          <p:cNvPr id="5" name="图示 4"/>
          <p:cNvGraphicFramePr/>
          <p:nvPr/>
        </p:nvGraphicFramePr>
        <p:xfrm>
          <a:off x="1344568" y="569557"/>
          <a:ext cx="9100191" cy="57188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5486400" y="6614621"/>
            <a:ext cx="32575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18</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87" y="136911"/>
            <a:ext cx="3693925" cy="46166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实力雄厚的专家顾问团队</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aphicFrame>
        <p:nvGraphicFramePr>
          <p:cNvPr id="3" name="图示 2"/>
          <p:cNvGraphicFramePr/>
          <p:nvPr/>
        </p:nvGraphicFramePr>
        <p:xfrm>
          <a:off x="2583330" y="783909"/>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1906273" y="954741"/>
            <a:ext cx="615553" cy="5029582"/>
          </a:xfrm>
          <a:prstGeom prst="rect">
            <a:avLst/>
          </a:prstGeom>
          <a:noFill/>
        </p:spPr>
        <p:txBody>
          <a:bodyPr vert="eaVert" wrap="none" rtlCol="0">
            <a:spAutoFit/>
          </a:bodyPr>
          <a:lstStyle/>
          <a:p>
            <a:r>
              <a:rPr lang="zh-CN" altLang="en-US" sz="2800" b="1" dirty="0">
                <a:solidFill>
                  <a:srgbClr val="4CA1AF"/>
                </a:solidFill>
                <a:latin typeface="微软雅黑 Light" panose="020B0502040204020203" pitchFamily="34" charset="-122"/>
                <a:ea typeface="微软雅黑 Light" panose="020B0502040204020203" pitchFamily="34" charset="-122"/>
              </a:rPr>
              <a:t>拥有各个领域顶尖专家顾问团队</a:t>
            </a:r>
            <a:endParaRPr lang="zh-CN" altLang="en-US" sz="2800" b="1" dirty="0">
              <a:solidFill>
                <a:srgbClr val="4CA1AF"/>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5486400" y="6614621"/>
            <a:ext cx="32575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19</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87" y="136911"/>
            <a:ext cx="2932693" cy="46037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全职检验师</a:t>
            </a:r>
            <a:endPar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 name="文本框 2"/>
          <p:cNvSpPr txBox="1"/>
          <p:nvPr/>
        </p:nvSpPr>
        <p:spPr>
          <a:xfrm>
            <a:off x="192967" y="850380"/>
            <a:ext cx="5043368" cy="400110"/>
          </a:xfrm>
          <a:prstGeom prst="rect">
            <a:avLst/>
          </a:prstGeom>
          <a:noFill/>
        </p:spPr>
        <p:txBody>
          <a:bodyPr wrap="none" rtlCol="0">
            <a:spAutoFit/>
          </a:bodyPr>
          <a:lstStyle/>
          <a:p>
            <a:r>
              <a:rPr lang="en-US" altLang="zh-CN" sz="2000" b="1" dirty="0">
                <a:solidFill>
                  <a:srgbClr val="4CA1AF"/>
                </a:solidFill>
                <a:latin typeface="微软雅黑 Light" panose="020B0502040204020203" pitchFamily="34" charset="-122"/>
                <a:ea typeface="微软雅黑 Light" panose="020B0502040204020203" pitchFamily="34" charset="-122"/>
              </a:rPr>
              <a:t>12</a:t>
            </a:r>
            <a:r>
              <a:rPr lang="zh-CN" altLang="en-US" sz="2000" b="1" dirty="0">
                <a:solidFill>
                  <a:srgbClr val="4CA1AF"/>
                </a:solidFill>
                <a:latin typeface="微软雅黑 Light" panose="020B0502040204020203" pitchFamily="34" charset="-122"/>
                <a:ea typeface="微软雅黑 Light" panose="020B0502040204020203" pitchFamily="34" charset="-122"/>
              </a:rPr>
              <a:t>位全职电梯检验师，汇聚全国行业精英！</a:t>
            </a:r>
            <a:endParaRPr lang="zh-CN" altLang="en-US" sz="2000" b="1" dirty="0">
              <a:solidFill>
                <a:srgbClr val="4CA1AF"/>
              </a:solidFill>
              <a:latin typeface="微软雅黑 Light" panose="020B0502040204020203" pitchFamily="34" charset="-122"/>
              <a:ea typeface="微软雅黑 Light" panose="020B0502040204020203" pitchFamily="34" charset="-122"/>
            </a:endParaRPr>
          </a:p>
        </p:txBody>
      </p:sp>
      <p:graphicFrame>
        <p:nvGraphicFramePr>
          <p:cNvPr id="4" name="表格 3"/>
          <p:cNvGraphicFramePr>
            <a:graphicFrameLocks noGrp="1"/>
          </p:cNvGraphicFramePr>
          <p:nvPr/>
        </p:nvGraphicFramePr>
        <p:xfrm>
          <a:off x="192967" y="1264965"/>
          <a:ext cx="11643899" cy="5290147"/>
        </p:xfrm>
        <a:graphic>
          <a:graphicData uri="http://schemas.openxmlformats.org/drawingml/2006/table">
            <a:tbl>
              <a:tblPr>
                <a:tableStyleId>{08FB837D-C827-4EFA-A057-4D05807E0F7C}</a:tableStyleId>
              </a:tblPr>
              <a:tblGrid>
                <a:gridCol w="1178295"/>
                <a:gridCol w="1370385"/>
                <a:gridCol w="1280245"/>
                <a:gridCol w="7814974"/>
              </a:tblGrid>
              <a:tr h="355531">
                <a:tc>
                  <a:txBody>
                    <a:bodyPr/>
                    <a:lstStyle/>
                    <a:p>
                      <a:pPr algn="ctr" fontAlgn="ctr"/>
                      <a:r>
                        <a:rPr lang="zh-CN" altLang="en-US" sz="1600" b="1" u="none" strike="noStrike" dirty="0">
                          <a:ln>
                            <a:noFill/>
                          </a:ln>
                          <a:solidFill>
                            <a:schemeClr val="tx1"/>
                          </a:solidFill>
                          <a:effectLst/>
                          <a:latin typeface="微软雅黑 Light" panose="020B0502040204020203" pitchFamily="34" charset="-122"/>
                          <a:ea typeface="微软雅黑 Light" panose="020B0502040204020203" pitchFamily="34" charset="-122"/>
                        </a:rPr>
                        <a:t>姓名</a:t>
                      </a:r>
                      <a:endParaRPr lang="zh-CN" altLang="en-US" sz="1600" b="1" i="0" u="none" strike="noStrike" dirty="0">
                        <a:ln>
                          <a:noFill/>
                        </a:ln>
                        <a:solidFill>
                          <a:schemeClr val="tx1"/>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CA1AF"/>
                    </a:solidFill>
                  </a:tcPr>
                </a:tc>
                <a:tc>
                  <a:txBody>
                    <a:bodyPr/>
                    <a:lstStyle/>
                    <a:p>
                      <a:pPr algn="ctr" fontAlgn="ctr"/>
                      <a:r>
                        <a:rPr lang="zh-CN" altLang="en-US" sz="1600" b="1" u="none" strike="noStrike" dirty="0">
                          <a:ln>
                            <a:noFill/>
                          </a:ln>
                          <a:solidFill>
                            <a:schemeClr val="tx1"/>
                          </a:solidFill>
                          <a:effectLst/>
                          <a:latin typeface="微软雅黑 Light" panose="020B0502040204020203" pitchFamily="34" charset="-122"/>
                          <a:ea typeface="微软雅黑 Light" panose="020B0502040204020203" pitchFamily="34" charset="-122"/>
                        </a:rPr>
                        <a:t>职称</a:t>
                      </a:r>
                      <a:endParaRPr lang="zh-CN" altLang="en-US" sz="1600" b="1" i="0" u="none" strike="noStrike" dirty="0">
                        <a:ln>
                          <a:noFill/>
                        </a:ln>
                        <a:solidFill>
                          <a:schemeClr val="tx1"/>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CA1AF"/>
                    </a:solidFill>
                  </a:tcPr>
                </a:tc>
                <a:tc>
                  <a:txBody>
                    <a:bodyPr/>
                    <a:lstStyle/>
                    <a:p>
                      <a:pPr algn="ctr" fontAlgn="ctr"/>
                      <a:r>
                        <a:rPr lang="zh-CN" altLang="en-US" sz="1600" b="1" u="none" strike="noStrike" dirty="0">
                          <a:ln>
                            <a:noFill/>
                          </a:ln>
                          <a:solidFill>
                            <a:schemeClr val="tx1"/>
                          </a:solidFill>
                          <a:effectLst/>
                          <a:latin typeface="微软雅黑 Light" panose="020B0502040204020203" pitchFamily="34" charset="-122"/>
                          <a:ea typeface="微软雅黑 Light" panose="020B0502040204020203" pitchFamily="34" charset="-122"/>
                        </a:rPr>
                        <a:t>从业年限</a:t>
                      </a:r>
                      <a:endParaRPr lang="zh-CN" altLang="en-US" sz="1600" b="1" i="0" u="none" strike="noStrike" dirty="0">
                        <a:ln>
                          <a:noFill/>
                        </a:ln>
                        <a:solidFill>
                          <a:schemeClr val="tx1"/>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CA1AF"/>
                    </a:solidFill>
                  </a:tcPr>
                </a:tc>
                <a:tc>
                  <a:txBody>
                    <a:bodyPr/>
                    <a:lstStyle/>
                    <a:p>
                      <a:pPr algn="l" fontAlgn="ctr"/>
                      <a:r>
                        <a:rPr lang="zh-CN" altLang="en-US" sz="1600" b="1" u="none" strike="noStrike" dirty="0">
                          <a:ln>
                            <a:noFill/>
                          </a:ln>
                          <a:solidFill>
                            <a:schemeClr val="tx1"/>
                          </a:solidFill>
                          <a:effectLst/>
                          <a:latin typeface="微软雅黑 Light" panose="020B0502040204020203" pitchFamily="34" charset="-122"/>
                          <a:ea typeface="微软雅黑 Light" panose="020B0502040204020203" pitchFamily="34" charset="-122"/>
                        </a:rPr>
                        <a:t>从业经历</a:t>
                      </a:r>
                      <a:endParaRPr lang="zh-CN" altLang="en-US" sz="1600" b="1" i="0" u="none" strike="noStrike" dirty="0">
                        <a:ln>
                          <a:noFill/>
                        </a:ln>
                        <a:solidFill>
                          <a:schemeClr val="tx1"/>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CA1AF"/>
                    </a:solidFill>
                  </a:tcPr>
                </a:tc>
              </a:tr>
              <a:tr h="702419">
                <a:tc>
                  <a:txBody>
                    <a:bodyPr/>
                    <a:lstStyle/>
                    <a:p>
                      <a:pPr algn="ctr" fontAlgn="ct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文勇</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高级工程师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b="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29</a:t>
                      </a:r>
                      <a:r>
                        <a:rPr lang="zh-CN" altLang="en-US" sz="1600" b="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高级程序员、同时拥有起重机械检验师、无损检测</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II</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级资质，</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2005</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4</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月在特检机构担任技术负责人、责任工程师工作，获得专利</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16</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项、软著作权</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3</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项，发表论文</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3</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篇</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02419">
                <a:tc>
                  <a:txBody>
                    <a:bodyPr/>
                    <a:lstStyle/>
                    <a:p>
                      <a:pPr algn="ctr" fontAlgn="ct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肖谋富</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高级工程师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13</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2008</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10</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月进入特检机构工作，同时拥有起重机械检验师和场（厂）内专用机动车辆检验师执业资质、无损检测</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II</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级资质</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5531">
                <a:tc>
                  <a:txBody>
                    <a:bodyPr/>
                    <a:lstStyle/>
                    <a:p>
                      <a:pPr algn="ctr" fontAlgn="b"/>
                      <a:r>
                        <a:rPr lang="zh-CN" altLang="en-US" sz="1600" u="none" strike="noStrike">
                          <a:ln>
                            <a:noFill/>
                          </a:ln>
                          <a:solidFill>
                            <a:sysClr val="windowText" lastClr="000000"/>
                          </a:solidFill>
                          <a:effectLst/>
                          <a:latin typeface="微软雅黑 Light" panose="020B0502040204020203" pitchFamily="34" charset="-122"/>
                          <a:ea typeface="微软雅黑 Light" panose="020B0502040204020203" pitchFamily="34" charset="-122"/>
                        </a:rPr>
                        <a:t>葛俊杰</a:t>
                      </a:r>
                      <a:endParaRPr lang="zh-CN" altLang="en-US" sz="1600" b="0" i="0" u="none" strike="noStrike">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23</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1998</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年起在特检机构从事机电类特种设备检验</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5531">
                <a:tc>
                  <a:txBody>
                    <a:bodyPr/>
                    <a:lstStyle/>
                    <a:p>
                      <a:pPr algn="ctr" fontAlgn="ct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张玉伟</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29</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1992</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年起在特检机构从事机电类特种设备检验</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5531">
                <a:tc>
                  <a:txBody>
                    <a:bodyPr/>
                    <a:lstStyle/>
                    <a:p>
                      <a:pPr algn="ctr" fontAlgn="ct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田加运</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17</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2004</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年起在特检机构从事梯检验工作</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5531">
                <a:tc>
                  <a:txBody>
                    <a:bodyPr/>
                    <a:lstStyle/>
                    <a:p>
                      <a:pPr algn="ctr" fontAlgn="ct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李荣超</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11</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2010</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3</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月在特检机构工作，获得专利</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1</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项，发表论文</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5</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篇</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5531">
                <a:tc>
                  <a:txBody>
                    <a:bodyPr/>
                    <a:lstStyle/>
                    <a:p>
                      <a:pPr algn="ctr" fontAlgn="ct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魏顶</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11</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2010</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3</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月在特检机构工作，获得专利</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4</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项，发表论文</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6</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篇</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148">
                <a:tc>
                  <a:txBody>
                    <a:bodyPr/>
                    <a:lstStyle/>
                    <a:p>
                      <a:pPr algn="ctr" fontAlgn="ct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刘艳想</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8</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2013</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7</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月在特检机构工作</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148">
                <a:tc>
                  <a:txBody>
                    <a:bodyPr/>
                    <a:lstStyle/>
                    <a:p>
                      <a:pPr algn="ctr" fontAlgn="ct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周宏伟</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9</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2012</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3</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月在特检机构工作，发表论文</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篇</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148">
                <a:tc>
                  <a:txBody>
                    <a:bodyPr/>
                    <a:lstStyle/>
                    <a:p>
                      <a:pPr algn="ctr" fontAlgn="ct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郭家喜</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9</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2012</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年起在特检机构从事电梯检验工作</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148">
                <a:tc>
                  <a:txBody>
                    <a:bodyPr/>
                    <a:lstStyle/>
                    <a:p>
                      <a:pPr algn="ctr" fontAlgn="ctr"/>
                      <a:r>
                        <a:rPr lang="zh-CN" altLang="en-US" sz="1600" u="none" strike="noStrike">
                          <a:ln>
                            <a:noFill/>
                          </a:ln>
                          <a:solidFill>
                            <a:sysClr val="windowText" lastClr="000000"/>
                          </a:solidFill>
                          <a:effectLst/>
                          <a:latin typeface="微软雅黑 Light" panose="020B0502040204020203" pitchFamily="34" charset="-122"/>
                          <a:ea typeface="微软雅黑 Light" panose="020B0502040204020203" pitchFamily="34" charset="-122"/>
                        </a:rPr>
                        <a:t>侯靖</a:t>
                      </a:r>
                      <a:endParaRPr lang="zh-CN" altLang="en-US" sz="1600" b="0" i="0" u="none" strike="noStrike">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8</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2013</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7</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月在特检机构工作，发表论文</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2</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篇</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5531">
                <a:tc>
                  <a:txBody>
                    <a:bodyPr/>
                    <a:lstStyle/>
                    <a:p>
                      <a:pPr algn="ctr" fontAlgn="ctr"/>
                      <a:r>
                        <a:rPr lang="zh-CN" altLang="en-US" sz="1600" u="none" strike="noStrike">
                          <a:ln>
                            <a:noFill/>
                          </a:ln>
                          <a:solidFill>
                            <a:sysClr val="windowText" lastClr="000000"/>
                          </a:solidFill>
                          <a:effectLst/>
                          <a:latin typeface="微软雅黑 Light" panose="020B0502040204020203" pitchFamily="34" charset="-122"/>
                          <a:ea typeface="微软雅黑 Light" panose="020B0502040204020203" pitchFamily="34" charset="-122"/>
                        </a:rPr>
                        <a:t>陈列权</a:t>
                      </a:r>
                      <a:endParaRPr lang="zh-CN" altLang="en-US" sz="1600" b="0" i="0" u="none" strike="noStrike">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工程师</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600" b="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6</a:t>
                      </a:r>
                      <a:r>
                        <a:rPr lang="zh-CN" altLang="en-US" sz="1600" b="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年</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在特检机构从事电梯检验工作，发表论文</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3</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篇，获得专利</a:t>
                      </a:r>
                      <a:r>
                        <a:rPr lang="en-US" altLang="zh-CN"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1</a:t>
                      </a:r>
                      <a:r>
                        <a:rPr lang="zh-CN" altLang="en-US" sz="160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rPr>
                        <a:t>项</a:t>
                      </a:r>
                      <a:endParaRPr lang="zh-CN" altLang="en-US" sz="1600" b="0" i="0" u="none" strike="noStrike" dirty="0">
                        <a:ln>
                          <a:noFill/>
                        </a:ln>
                        <a:solidFill>
                          <a:sysClr val="windowText" lastClr="000000"/>
                        </a:solidFill>
                        <a:effectLst/>
                        <a:latin typeface="微软雅黑 Light" panose="020B0502040204020203" pitchFamily="34" charset="-122"/>
                        <a:ea typeface="微软雅黑 Light" panose="020B0502040204020203" pitchFamily="34" charset="-122"/>
                      </a:endParaRPr>
                    </a:p>
                  </a:txBody>
                  <a:tcPr marL="5316" marR="5316" marT="53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 name="文本框 4"/>
          <p:cNvSpPr txBox="1"/>
          <p:nvPr/>
        </p:nvSpPr>
        <p:spPr>
          <a:xfrm>
            <a:off x="5486400" y="6614621"/>
            <a:ext cx="351790"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20</a:t>
            </a:r>
            <a:endParaRPr lang="en-US" altLang="zh-CN"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87" y="136911"/>
            <a:ext cx="2932693" cy="46037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技术实力</a:t>
            </a:r>
            <a:endPar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 name="文本框 22"/>
          <p:cNvSpPr txBox="1"/>
          <p:nvPr/>
        </p:nvSpPr>
        <p:spPr>
          <a:xfrm flipH="1">
            <a:off x="367030" y="1036320"/>
            <a:ext cx="11141710" cy="1014730"/>
          </a:xfrm>
          <a:prstGeom prst="rect">
            <a:avLst/>
          </a:prstGeom>
          <a:noFill/>
          <a:ln w="9525">
            <a:noFill/>
            <a:miter/>
          </a:ln>
          <a:effectLst>
            <a:outerShdw sx="999" sy="999" algn="ctr" rotWithShape="0">
              <a:srgbClr val="000000"/>
            </a:outerShdw>
          </a:effectLst>
        </p:spPr>
        <p:txBody>
          <a:bodyPr wrap="square" anchor="t">
            <a:spAutoFit/>
          </a:bodyPr>
          <a:lstStyle/>
          <a:p>
            <a:pPr algn="just"/>
            <a:r>
              <a:rPr lang="en-US" altLang="zh-CN" sz="2000" dirty="0">
                <a:solidFill>
                  <a:srgbClr val="4CA1AF"/>
                </a:solidFill>
                <a:latin typeface="微软雅黑" panose="020B0503020204020204" pitchFamily="34" charset="-122"/>
                <a:ea typeface="微软雅黑" panose="020B0503020204020204" pitchFamily="34" charset="-122"/>
                <a:cs typeface="微软雅黑" panose="020B0503020204020204" pitchFamily="34" charset="-122"/>
                <a:sym typeface="+mn-ea"/>
              </a:rPr>
              <a:t>2018</a:t>
            </a:r>
            <a:r>
              <a:rPr lang="zh-CN" altLang="en-US" sz="2000" dirty="0">
                <a:solidFill>
                  <a:srgbClr val="4CA1AF"/>
                </a:solidFill>
                <a:latin typeface="微软雅黑" panose="020B0503020204020204" pitchFamily="34" charset="-122"/>
                <a:ea typeface="微软雅黑" panose="020B0503020204020204" pitchFamily="34" charset="-122"/>
                <a:cs typeface="微软雅黑" panose="020B0503020204020204" pitchFamily="34" charset="-122"/>
                <a:sym typeface="+mn-ea"/>
              </a:rPr>
              <a:t>年开始项目筹备、系统论证、前期研发</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4CA1AF"/>
                </a:solidFill>
                <a:latin typeface="微软雅黑" panose="020B0503020204020204" pitchFamily="34" charset="-122"/>
                <a:ea typeface="微软雅黑" panose="020B0503020204020204" pitchFamily="34" charset="-122"/>
                <a:cs typeface="微软雅黑" panose="020B0503020204020204" pitchFamily="34" charset="-122"/>
                <a:sym typeface="+mn-ea"/>
              </a:rPr>
              <a:t>已获得专利授权</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17</a:t>
            </a:r>
            <a:r>
              <a:rPr lang="zh-CN" altLang="en-US" sz="2000" dirty="0">
                <a:solidFill>
                  <a:srgbClr val="4CA1AF"/>
                </a:solidFill>
                <a:latin typeface="微软雅黑" panose="020B0503020204020204" pitchFamily="34" charset="-122"/>
                <a:ea typeface="微软雅黑" panose="020B0503020204020204" pitchFamily="34" charset="-122"/>
                <a:cs typeface="微软雅黑" panose="020B0503020204020204" pitchFamily="34" charset="-122"/>
                <a:sym typeface="+mn-ea"/>
              </a:rPr>
              <a:t>项、计算机软件著作权</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dirty="0">
                <a:solidFill>
                  <a:srgbClr val="4CA1AF"/>
                </a:solidFill>
                <a:latin typeface="微软雅黑" panose="020B0503020204020204" pitchFamily="34" charset="-122"/>
                <a:ea typeface="微软雅黑" panose="020B0503020204020204" pitchFamily="34" charset="-122"/>
                <a:cs typeface="微软雅黑" panose="020B0503020204020204" pitchFamily="34" charset="-122"/>
                <a:sym typeface="+mn-ea"/>
              </a:rPr>
              <a:t>项，在申专利</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2000" dirty="0">
                <a:solidFill>
                  <a:srgbClr val="4CA1AF"/>
                </a:solidFill>
                <a:latin typeface="微软雅黑" panose="020B0503020204020204" pitchFamily="34" charset="-122"/>
                <a:ea typeface="微软雅黑" panose="020B0503020204020204" pitchFamily="34" charset="-122"/>
                <a:cs typeface="微软雅黑" panose="020B0503020204020204" pitchFamily="34" charset="-122"/>
                <a:sym typeface="+mn-ea"/>
              </a:rPr>
              <a:t>项。公司已列入上海市2022年第三批拟入库科技型中小企业公示名单，计划2022年通过高新技术企业认定。</a:t>
            </a:r>
            <a:endParaRPr lang="zh-CN" altLang="en-US" sz="2000" dirty="0">
              <a:solidFill>
                <a:srgbClr val="4CA1A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7" descr="电梯挂钩检测报警系统"/>
          <p:cNvPicPr>
            <a:picLocks noChangeAspect="1"/>
          </p:cNvPicPr>
          <p:nvPr/>
        </p:nvPicPr>
        <p:blipFill>
          <a:blip r:embed="rId1" cstate="print"/>
          <a:stretch>
            <a:fillRect/>
          </a:stretch>
        </p:blipFill>
        <p:spPr>
          <a:xfrm>
            <a:off x="9246870" y="2037715"/>
            <a:ext cx="2051050" cy="2974340"/>
          </a:xfrm>
          <a:prstGeom prst="rect">
            <a:avLst/>
          </a:prstGeom>
          <a:effectLst>
            <a:outerShdw blurRad="50800" dist="38100" dir="2700000" algn="tl" rotWithShape="0">
              <a:prstClr val="black">
                <a:alpha val="40000"/>
              </a:prstClr>
            </a:outerShdw>
          </a:effectLst>
        </p:spPr>
      </p:pic>
      <p:pic>
        <p:nvPicPr>
          <p:cNvPr id="6" name="图片 8" descr="深度神经网络电梯宠物检测系统"/>
          <p:cNvPicPr>
            <a:picLocks noChangeAspect="1"/>
          </p:cNvPicPr>
          <p:nvPr/>
        </p:nvPicPr>
        <p:blipFill>
          <a:blip r:embed="rId2" cstate="print"/>
          <a:stretch>
            <a:fillRect/>
          </a:stretch>
        </p:blipFill>
        <p:spPr>
          <a:xfrm>
            <a:off x="9510395" y="2518410"/>
            <a:ext cx="1958340" cy="2882900"/>
          </a:xfrm>
          <a:prstGeom prst="rect">
            <a:avLst/>
          </a:prstGeom>
          <a:effectLst>
            <a:outerShdw blurRad="50800" dist="38100" dir="2700000" algn="tl" rotWithShape="0">
              <a:prstClr val="black">
                <a:alpha val="40000"/>
              </a:prstClr>
            </a:outerShdw>
          </a:effectLst>
        </p:spPr>
      </p:pic>
      <p:pic>
        <p:nvPicPr>
          <p:cNvPr id="7" name="图片 9" descr="易梯云智慧电梯综合管理平台"/>
          <p:cNvPicPr>
            <a:picLocks noChangeAspect="1"/>
          </p:cNvPicPr>
          <p:nvPr/>
        </p:nvPicPr>
        <p:blipFill>
          <a:blip r:embed="rId3" cstate="print"/>
          <a:stretch>
            <a:fillRect/>
          </a:stretch>
        </p:blipFill>
        <p:spPr>
          <a:xfrm>
            <a:off x="9794240" y="2989580"/>
            <a:ext cx="1795780" cy="2668270"/>
          </a:xfrm>
          <a:prstGeom prst="rect">
            <a:avLst/>
          </a:prstGeom>
          <a:effectLst>
            <a:outerShdw blurRad="50800" dist="38100" dir="2700000" algn="tl" rotWithShape="0">
              <a:prstClr val="black">
                <a:alpha val="40000"/>
              </a:prstClr>
            </a:outerShdw>
          </a:effectLst>
        </p:spPr>
      </p:pic>
      <p:pic>
        <p:nvPicPr>
          <p:cNvPr id="8" name="图片 10" descr="1"/>
          <p:cNvPicPr>
            <a:picLocks noChangeAspect="1"/>
          </p:cNvPicPr>
          <p:nvPr/>
        </p:nvPicPr>
        <p:blipFill>
          <a:blip r:embed="rId4" cstate="print"/>
          <a:stretch>
            <a:fillRect/>
          </a:stretch>
        </p:blipFill>
        <p:spPr>
          <a:xfrm>
            <a:off x="422275" y="2052320"/>
            <a:ext cx="1901825" cy="2866390"/>
          </a:xfrm>
          <a:prstGeom prst="rect">
            <a:avLst/>
          </a:prstGeom>
          <a:effectLst>
            <a:outerShdw blurRad="50800" dist="38100" dir="2700000" algn="tl" rotWithShape="0">
              <a:prstClr val="black">
                <a:alpha val="40000"/>
              </a:prstClr>
            </a:outerShdw>
          </a:effectLst>
        </p:spPr>
      </p:pic>
      <p:pic>
        <p:nvPicPr>
          <p:cNvPr id="9" name="图片 11" descr="2"/>
          <p:cNvPicPr>
            <a:picLocks noChangeAspect="1"/>
          </p:cNvPicPr>
          <p:nvPr/>
        </p:nvPicPr>
        <p:blipFill>
          <a:blip r:embed="rId5" cstate="print"/>
          <a:stretch>
            <a:fillRect/>
          </a:stretch>
        </p:blipFill>
        <p:spPr>
          <a:xfrm>
            <a:off x="1309370" y="2008505"/>
            <a:ext cx="2052955" cy="3111500"/>
          </a:xfrm>
          <a:prstGeom prst="rect">
            <a:avLst/>
          </a:prstGeom>
          <a:effectLst>
            <a:outerShdw blurRad="50800" dist="38100" dir="2700000" algn="tl" rotWithShape="0">
              <a:prstClr val="black">
                <a:alpha val="40000"/>
              </a:prstClr>
            </a:outerShdw>
          </a:effectLst>
        </p:spPr>
      </p:pic>
      <p:pic>
        <p:nvPicPr>
          <p:cNvPr id="10" name="图片 12" descr="6"/>
          <p:cNvPicPr>
            <a:picLocks noChangeAspect="1"/>
          </p:cNvPicPr>
          <p:nvPr/>
        </p:nvPicPr>
        <p:blipFill>
          <a:blip r:embed="rId6" cstate="print"/>
          <a:stretch>
            <a:fillRect/>
          </a:stretch>
        </p:blipFill>
        <p:spPr>
          <a:xfrm>
            <a:off x="2332355" y="2023110"/>
            <a:ext cx="2045970" cy="3081655"/>
          </a:xfrm>
          <a:prstGeom prst="rect">
            <a:avLst/>
          </a:prstGeom>
          <a:effectLst>
            <a:outerShdw blurRad="50800" dist="38100" dir="2700000" algn="tl" rotWithShape="0">
              <a:prstClr val="black">
                <a:alpha val="40000"/>
              </a:prstClr>
            </a:outerShdw>
          </a:effectLst>
        </p:spPr>
      </p:pic>
      <p:pic>
        <p:nvPicPr>
          <p:cNvPr id="11" name="图片 13" descr="7"/>
          <p:cNvPicPr>
            <a:picLocks noChangeAspect="1"/>
          </p:cNvPicPr>
          <p:nvPr/>
        </p:nvPicPr>
        <p:blipFill>
          <a:blip r:embed="rId7" cstate="print"/>
          <a:stretch>
            <a:fillRect/>
          </a:stretch>
        </p:blipFill>
        <p:spPr>
          <a:xfrm>
            <a:off x="3351530" y="2009140"/>
            <a:ext cx="2053590" cy="3107055"/>
          </a:xfrm>
          <a:prstGeom prst="rect">
            <a:avLst/>
          </a:prstGeom>
          <a:effectLst>
            <a:outerShdw blurRad="50800" dist="38100" dir="2700000" algn="tl" rotWithShape="0">
              <a:prstClr val="black">
                <a:alpha val="40000"/>
              </a:prstClr>
            </a:outerShdw>
          </a:effectLst>
        </p:spPr>
      </p:pic>
      <p:pic>
        <p:nvPicPr>
          <p:cNvPr id="12" name="图片 14" descr="8"/>
          <p:cNvPicPr>
            <a:picLocks noChangeAspect="1"/>
          </p:cNvPicPr>
          <p:nvPr/>
        </p:nvPicPr>
        <p:blipFill>
          <a:blip r:embed="rId8" cstate="print"/>
          <a:stretch>
            <a:fillRect/>
          </a:stretch>
        </p:blipFill>
        <p:spPr>
          <a:xfrm>
            <a:off x="4385945" y="2037715"/>
            <a:ext cx="2075180" cy="3136900"/>
          </a:xfrm>
          <a:prstGeom prst="rect">
            <a:avLst/>
          </a:prstGeom>
          <a:effectLst>
            <a:outerShdw blurRad="50800" dist="38100" dir="2700000" algn="tl" rotWithShape="0">
              <a:prstClr val="black">
                <a:alpha val="40000"/>
              </a:prstClr>
            </a:outerShdw>
          </a:effectLst>
        </p:spPr>
      </p:pic>
      <p:pic>
        <p:nvPicPr>
          <p:cNvPr id="13" name="图片 16" descr="9"/>
          <p:cNvPicPr>
            <a:picLocks noChangeAspect="1"/>
          </p:cNvPicPr>
          <p:nvPr/>
        </p:nvPicPr>
        <p:blipFill>
          <a:blip r:embed="rId9" cstate="print"/>
          <a:stretch>
            <a:fillRect/>
          </a:stretch>
        </p:blipFill>
        <p:spPr>
          <a:xfrm>
            <a:off x="5551170" y="1981835"/>
            <a:ext cx="2127250" cy="3184525"/>
          </a:xfrm>
          <a:prstGeom prst="rect">
            <a:avLst/>
          </a:prstGeom>
          <a:effectLst>
            <a:outerShdw blurRad="50800" dist="38100" dir="2700000" algn="tl" rotWithShape="0">
              <a:prstClr val="black">
                <a:alpha val="40000"/>
              </a:prstClr>
            </a:outerShdw>
          </a:effectLst>
        </p:spPr>
      </p:pic>
      <p:pic>
        <p:nvPicPr>
          <p:cNvPr id="14" name="图片 17" descr="11"/>
          <p:cNvPicPr>
            <a:picLocks noChangeAspect="1"/>
          </p:cNvPicPr>
          <p:nvPr/>
        </p:nvPicPr>
        <p:blipFill>
          <a:blip r:embed="rId10" cstate="print"/>
          <a:stretch>
            <a:fillRect/>
          </a:stretch>
        </p:blipFill>
        <p:spPr>
          <a:xfrm>
            <a:off x="6656705" y="2022475"/>
            <a:ext cx="2092960" cy="3140710"/>
          </a:xfrm>
          <a:prstGeom prst="rect">
            <a:avLst/>
          </a:prstGeom>
          <a:effectLst>
            <a:outerShdw blurRad="50800" dist="38100" dir="2700000" algn="tl" rotWithShape="0">
              <a:prstClr val="black">
                <a:alpha val="40000"/>
              </a:prstClr>
            </a:outerShdw>
          </a:effectLst>
        </p:spPr>
      </p:pic>
      <p:pic>
        <p:nvPicPr>
          <p:cNvPr id="15" name="图片 18" descr="12"/>
          <p:cNvPicPr>
            <a:picLocks noChangeAspect="1"/>
          </p:cNvPicPr>
          <p:nvPr/>
        </p:nvPicPr>
        <p:blipFill>
          <a:blip r:embed="rId11" cstate="print"/>
          <a:stretch>
            <a:fillRect/>
          </a:stretch>
        </p:blipFill>
        <p:spPr>
          <a:xfrm>
            <a:off x="544830" y="3718560"/>
            <a:ext cx="1725295" cy="2615565"/>
          </a:xfrm>
          <a:prstGeom prst="rect">
            <a:avLst/>
          </a:prstGeom>
          <a:effectLst>
            <a:outerShdw blurRad="50800" dist="38100" dir="2700000" algn="tl" rotWithShape="0">
              <a:prstClr val="black">
                <a:alpha val="40000"/>
              </a:prstClr>
            </a:outerShdw>
          </a:effectLst>
        </p:spPr>
      </p:pic>
      <p:pic>
        <p:nvPicPr>
          <p:cNvPr id="16" name="图片 19" descr="14"/>
          <p:cNvPicPr>
            <a:picLocks noChangeAspect="1"/>
          </p:cNvPicPr>
          <p:nvPr/>
        </p:nvPicPr>
        <p:blipFill>
          <a:blip r:embed="rId12" cstate="print"/>
          <a:stretch>
            <a:fillRect/>
          </a:stretch>
        </p:blipFill>
        <p:spPr>
          <a:xfrm>
            <a:off x="1584325" y="3693160"/>
            <a:ext cx="1725295" cy="2618105"/>
          </a:xfrm>
          <a:prstGeom prst="rect">
            <a:avLst/>
          </a:prstGeom>
          <a:effectLst>
            <a:outerShdw blurRad="50800" dist="38100" dir="2700000" algn="tl" rotWithShape="0">
              <a:prstClr val="black">
                <a:alpha val="40000"/>
              </a:prstClr>
            </a:outerShdw>
          </a:effectLst>
        </p:spPr>
      </p:pic>
      <p:pic>
        <p:nvPicPr>
          <p:cNvPr id="17" name="图片 20" descr="15"/>
          <p:cNvPicPr>
            <a:picLocks noChangeAspect="1"/>
          </p:cNvPicPr>
          <p:nvPr/>
        </p:nvPicPr>
        <p:blipFill>
          <a:blip r:embed="rId13" cstate="print"/>
          <a:stretch>
            <a:fillRect/>
          </a:stretch>
        </p:blipFill>
        <p:spPr>
          <a:xfrm>
            <a:off x="2643505" y="3709035"/>
            <a:ext cx="1722120" cy="2598420"/>
          </a:xfrm>
          <a:prstGeom prst="rect">
            <a:avLst/>
          </a:prstGeom>
          <a:effectLst>
            <a:outerShdw blurRad="50800" dist="38100" dir="2700000" algn="tl" rotWithShape="0">
              <a:prstClr val="black">
                <a:alpha val="40000"/>
              </a:prstClr>
            </a:outerShdw>
          </a:effectLst>
        </p:spPr>
      </p:pic>
      <p:pic>
        <p:nvPicPr>
          <p:cNvPr id="18" name="图片 21" descr="16"/>
          <p:cNvPicPr>
            <a:picLocks noChangeAspect="1"/>
          </p:cNvPicPr>
          <p:nvPr/>
        </p:nvPicPr>
        <p:blipFill>
          <a:blip r:embed="rId14" cstate="print"/>
          <a:stretch>
            <a:fillRect/>
          </a:stretch>
        </p:blipFill>
        <p:spPr>
          <a:xfrm>
            <a:off x="3700145" y="3738880"/>
            <a:ext cx="1694180" cy="2573655"/>
          </a:xfrm>
          <a:prstGeom prst="rect">
            <a:avLst/>
          </a:prstGeom>
          <a:effectLst>
            <a:outerShdw blurRad="50800" dist="38100" dir="2700000" algn="tl" rotWithShape="0">
              <a:prstClr val="black">
                <a:alpha val="40000"/>
              </a:prstClr>
            </a:outerShdw>
          </a:effectLst>
        </p:spPr>
      </p:pic>
      <p:pic>
        <p:nvPicPr>
          <p:cNvPr id="19" name="图片 22" descr="17"/>
          <p:cNvPicPr>
            <a:picLocks noChangeAspect="1"/>
          </p:cNvPicPr>
          <p:nvPr/>
        </p:nvPicPr>
        <p:blipFill>
          <a:blip r:embed="rId15" cstate="print"/>
          <a:stretch>
            <a:fillRect/>
          </a:stretch>
        </p:blipFill>
        <p:spPr>
          <a:xfrm>
            <a:off x="4735830" y="3742690"/>
            <a:ext cx="1734185" cy="2595245"/>
          </a:xfrm>
          <a:prstGeom prst="rect">
            <a:avLst/>
          </a:prstGeom>
          <a:effectLst>
            <a:outerShdw blurRad="50800" dist="38100" dir="2700000" algn="tl" rotWithShape="0">
              <a:prstClr val="black">
                <a:alpha val="40000"/>
              </a:prstClr>
            </a:outerShdw>
          </a:effectLst>
        </p:spPr>
      </p:pic>
      <p:pic>
        <p:nvPicPr>
          <p:cNvPr id="20" name="图片 23" descr="18"/>
          <p:cNvPicPr>
            <a:picLocks noChangeAspect="1"/>
          </p:cNvPicPr>
          <p:nvPr/>
        </p:nvPicPr>
        <p:blipFill>
          <a:blip r:embed="rId16" cstate="print"/>
          <a:stretch>
            <a:fillRect/>
          </a:stretch>
        </p:blipFill>
        <p:spPr>
          <a:xfrm>
            <a:off x="5640070" y="3750310"/>
            <a:ext cx="1719580" cy="2600960"/>
          </a:xfrm>
          <a:prstGeom prst="rect">
            <a:avLst/>
          </a:prstGeom>
          <a:effectLst>
            <a:outerShdw blurRad="50800" dist="38100" dir="2700000" algn="tl" rotWithShape="0">
              <a:prstClr val="black">
                <a:alpha val="40000"/>
              </a:prstClr>
            </a:outerShdw>
          </a:effectLst>
        </p:spPr>
      </p:pic>
      <p:pic>
        <p:nvPicPr>
          <p:cNvPr id="21" name="图片 24" descr="19"/>
          <p:cNvPicPr>
            <a:picLocks noChangeAspect="1"/>
          </p:cNvPicPr>
          <p:nvPr/>
        </p:nvPicPr>
        <p:blipFill>
          <a:blip r:embed="rId17" cstate="print"/>
          <a:stretch>
            <a:fillRect/>
          </a:stretch>
        </p:blipFill>
        <p:spPr>
          <a:xfrm>
            <a:off x="6478270" y="3732530"/>
            <a:ext cx="1755775" cy="2642870"/>
          </a:xfrm>
          <a:prstGeom prst="rect">
            <a:avLst/>
          </a:prstGeom>
          <a:effectLst>
            <a:outerShdw blurRad="50800" dist="38100" dir="2700000" algn="tl" rotWithShape="0">
              <a:prstClr val="black">
                <a:alpha val="40000"/>
              </a:prstClr>
            </a:outerShdw>
          </a:effectLst>
        </p:spPr>
      </p:pic>
      <p:pic>
        <p:nvPicPr>
          <p:cNvPr id="22" name="图片 25" descr="1629616443(1)"/>
          <p:cNvPicPr>
            <a:picLocks noChangeAspect="1"/>
          </p:cNvPicPr>
          <p:nvPr/>
        </p:nvPicPr>
        <p:blipFill>
          <a:blip r:embed="rId18" cstate="print"/>
          <a:stretch>
            <a:fillRect/>
          </a:stretch>
        </p:blipFill>
        <p:spPr>
          <a:xfrm>
            <a:off x="7283450" y="2979420"/>
            <a:ext cx="2247265" cy="3395980"/>
          </a:xfrm>
          <a:prstGeom prst="rect">
            <a:avLst/>
          </a:prstGeom>
          <a:effectLst>
            <a:outerShdw blurRad="50800" dist="38100" dir="2700000" algn="tl" rotWithShape="0">
              <a:prstClr val="black">
                <a:alpha val="40000"/>
              </a:prstClr>
            </a:outerShdw>
          </a:effectLst>
        </p:spPr>
      </p:pic>
      <p:sp>
        <p:nvSpPr>
          <p:cNvPr id="23" name="文本框 22"/>
          <p:cNvSpPr txBox="1"/>
          <p:nvPr/>
        </p:nvSpPr>
        <p:spPr>
          <a:xfrm>
            <a:off x="5486400" y="6614621"/>
            <a:ext cx="325755"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21</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pic>
        <p:nvPicPr>
          <p:cNvPr id="24" name="图片 23" descr="电梯张紧轮预警系统_00"/>
          <p:cNvPicPr>
            <a:picLocks noChangeAspect="1"/>
          </p:cNvPicPr>
          <p:nvPr/>
        </p:nvPicPr>
        <p:blipFill>
          <a:blip r:embed="rId19"/>
          <a:srcRect t="3843"/>
          <a:stretch>
            <a:fillRect/>
          </a:stretch>
        </p:blipFill>
        <p:spPr>
          <a:xfrm>
            <a:off x="10073005" y="3419475"/>
            <a:ext cx="1708150" cy="2343150"/>
          </a:xfrm>
          <a:prstGeom prst="rect">
            <a:avLst/>
          </a:prstGeom>
        </p:spPr>
      </p:pic>
      <p:pic>
        <p:nvPicPr>
          <p:cNvPr id="25" name="图片 24" descr="易梯云电梯检测信息管理系统_00"/>
          <p:cNvPicPr>
            <a:picLocks noChangeAspect="1"/>
          </p:cNvPicPr>
          <p:nvPr/>
        </p:nvPicPr>
        <p:blipFill>
          <a:blip r:embed="rId20"/>
          <a:srcRect t="3528"/>
          <a:stretch>
            <a:fillRect/>
          </a:stretch>
        </p:blipFill>
        <p:spPr>
          <a:xfrm>
            <a:off x="10333990" y="3811270"/>
            <a:ext cx="1669415" cy="2298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087" y="136911"/>
            <a:ext cx="2932693" cy="46037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华恺声明</a:t>
            </a:r>
            <a:endPar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4" name="文本框 23"/>
          <p:cNvSpPr txBox="1"/>
          <p:nvPr/>
        </p:nvSpPr>
        <p:spPr>
          <a:xfrm>
            <a:off x="6096000" y="714732"/>
            <a:ext cx="6034481" cy="5891356"/>
          </a:xfrm>
          <a:prstGeom prst="rect">
            <a:avLst/>
          </a:prstGeom>
          <a:noFill/>
          <a:ln w="19050">
            <a:solidFill>
              <a:srgbClr val="4CA1AF"/>
            </a:solidFill>
          </a:ln>
        </p:spPr>
        <p:txBody>
          <a:bodyPr wrap="square">
            <a:spAutoFit/>
          </a:bodyPr>
          <a:lstStyle/>
          <a:p>
            <a:pPr algn="ctr">
              <a:lnSpc>
                <a:spcPts val="1800"/>
              </a:lnSpc>
              <a:spcAft>
                <a:spcPts val="600"/>
              </a:spcAft>
            </a:pPr>
            <a:endParaRPr lang="en-US" altLang="zh-CN" b="1" dirty="0">
              <a:latin typeface="宋体" panose="02010600030101010101" pitchFamily="2" charset="-122"/>
              <a:ea typeface="宋体" panose="02010600030101010101" pitchFamily="2" charset="-122"/>
            </a:endParaRPr>
          </a:p>
          <a:p>
            <a:pPr algn="ctr">
              <a:lnSpc>
                <a:spcPts val="1500"/>
              </a:lnSpc>
              <a:spcAft>
                <a:spcPts val="600"/>
              </a:spcAft>
            </a:pPr>
            <a:r>
              <a:rPr lang="zh-CN" altLang="en-US" sz="1800" b="1" i="0" u="none" strike="noStrike" baseline="0" dirty="0">
                <a:latin typeface="宋体" panose="02010600030101010101" pitchFamily="2" charset="-122"/>
                <a:ea typeface="宋体" panose="02010600030101010101" pitchFamily="2" charset="-122"/>
              </a:rPr>
              <a:t>公正性和诚信度声明</a:t>
            </a:r>
            <a:endParaRPr lang="en-US" altLang="zh-CN" sz="1200" b="1" i="0" u="none" strike="noStrike" baseline="0" dirty="0">
              <a:latin typeface="微软雅黑 Light" panose="020B0502040204020203" pitchFamily="34" charset="-122"/>
              <a:ea typeface="微软雅黑 Light" panose="020B0502040204020203" pitchFamily="34" charset="-122"/>
            </a:endParaRPr>
          </a:p>
          <a:p>
            <a:pPr indent="288290" algn="l">
              <a:lnSpc>
                <a:spcPts val="1500"/>
              </a:lnSpc>
              <a:spcAft>
                <a:spcPts val="600"/>
              </a:spcAft>
            </a:pPr>
            <a:r>
              <a:rPr lang="zh-CN" altLang="en-US" sz="1200" b="1" i="0" u="none" strike="noStrike" baseline="0" dirty="0">
                <a:latin typeface="微软雅黑 Light" panose="020B0502040204020203" pitchFamily="34" charset="-122"/>
                <a:ea typeface="微软雅黑 Light" panose="020B0502040204020203" pitchFamily="34" charset="-122"/>
              </a:rPr>
              <a:t>我公司是依法设立，能够对出具的检验检测数据、结果和结论负责，并独立承担相应法律责任的检验检测机构。我公司始终坚持公正独立、安全规范、优质高效、科学发展的质量方针，坚持公正、独立、诚信、科学地开展检验检测及相关管理活动，确保检验检测数据、结果和结论客观、公正、真实、可靠。现向社会各界作出如下公正性和诚信度声明：</a:t>
            </a:r>
            <a:endParaRPr lang="zh-CN" altLang="en-US" sz="1200" b="1" i="0" u="none" strike="noStrike" baseline="0" dirty="0">
              <a:latin typeface="微软雅黑 Light" panose="020B0502040204020203" pitchFamily="34" charset="-122"/>
              <a:ea typeface="微软雅黑 Light" panose="020B0502040204020203" pitchFamily="34" charset="-122"/>
            </a:endParaRPr>
          </a:p>
          <a:p>
            <a:pPr indent="288290" algn="l">
              <a:lnSpc>
                <a:spcPts val="1500"/>
              </a:lnSpc>
              <a:spcAft>
                <a:spcPts val="600"/>
              </a:spcAft>
            </a:pPr>
            <a:r>
              <a:rPr lang="en-US" altLang="zh-CN" sz="1200" b="1" i="0" u="none" strike="noStrike" baseline="0" dirty="0">
                <a:latin typeface="微软雅黑 Light" panose="020B0502040204020203" pitchFamily="34" charset="-122"/>
                <a:ea typeface="微软雅黑 Light" panose="020B0502040204020203" pitchFamily="34" charset="-122"/>
              </a:rPr>
              <a:t>1.</a:t>
            </a:r>
            <a:r>
              <a:rPr lang="zh-CN" altLang="en-US" sz="1200" b="1" i="0" u="none" strike="noStrike" baseline="0" dirty="0">
                <a:latin typeface="微软雅黑 Light" panose="020B0502040204020203" pitchFamily="34" charset="-122"/>
                <a:ea typeface="微软雅黑 Light" panose="020B0502040204020203" pitchFamily="34" charset="-122"/>
              </a:rPr>
              <a:t>坚持公正独立，确保诚实守信。拒绝任何关系、任何部门和人员、任何形式的行政干预，不受任何来自商业、财务和其它因素的影响，不卷入任何可能会影响检验检测判断公正性或运作诚实性的活动。</a:t>
            </a:r>
            <a:endParaRPr lang="zh-CN" altLang="en-US" sz="1200" b="1" i="0" u="none" strike="noStrike" baseline="0" dirty="0">
              <a:latin typeface="微软雅黑 Light" panose="020B0502040204020203" pitchFamily="34" charset="-122"/>
              <a:ea typeface="微软雅黑 Light" panose="020B0502040204020203" pitchFamily="34" charset="-122"/>
            </a:endParaRPr>
          </a:p>
          <a:p>
            <a:pPr indent="288290" algn="l">
              <a:lnSpc>
                <a:spcPts val="1500"/>
              </a:lnSpc>
              <a:spcAft>
                <a:spcPts val="600"/>
              </a:spcAft>
            </a:pPr>
            <a:r>
              <a:rPr lang="en-US" altLang="zh-CN" sz="1200" b="1" i="0" u="none" strike="noStrike" baseline="0" dirty="0">
                <a:latin typeface="微软雅黑 Light" panose="020B0502040204020203" pitchFamily="34" charset="-122"/>
                <a:ea typeface="微软雅黑 Light" panose="020B0502040204020203" pitchFamily="34" charset="-122"/>
              </a:rPr>
              <a:t>2.</a:t>
            </a:r>
            <a:r>
              <a:rPr lang="zh-CN" altLang="en-US" sz="1200" b="1" i="0" u="none" strike="noStrike" baseline="0" dirty="0">
                <a:latin typeface="微软雅黑 Light" panose="020B0502040204020203" pitchFamily="34" charset="-122"/>
                <a:ea typeface="微软雅黑 Light" panose="020B0502040204020203" pitchFamily="34" charset="-122"/>
              </a:rPr>
              <a:t>严守法规标准，恪守职业道德。严格遵守法律法规的规定，严格执行安全技术规范和标准，不弄虚作假，不利用工作之便接受受检单位的馈赠或提出任何与检验检测活动无关的要求，不参加与检验检测对象有关的生产、经营等活动。</a:t>
            </a:r>
            <a:endParaRPr lang="zh-CN" altLang="en-US" sz="1200" b="1" i="0" u="none" strike="noStrike" baseline="0" dirty="0">
              <a:latin typeface="微软雅黑 Light" panose="020B0502040204020203" pitchFamily="34" charset="-122"/>
              <a:ea typeface="微软雅黑 Light" panose="020B0502040204020203" pitchFamily="34" charset="-122"/>
            </a:endParaRPr>
          </a:p>
          <a:p>
            <a:pPr indent="288290" algn="l">
              <a:lnSpc>
                <a:spcPts val="1500"/>
              </a:lnSpc>
              <a:spcAft>
                <a:spcPts val="600"/>
              </a:spcAft>
            </a:pPr>
            <a:r>
              <a:rPr lang="en-US" altLang="zh-CN" sz="1200" b="1" i="0" u="none" strike="noStrike" baseline="0" dirty="0">
                <a:latin typeface="微软雅黑 Light" panose="020B0502040204020203" pitchFamily="34" charset="-122"/>
                <a:ea typeface="微软雅黑 Light" panose="020B0502040204020203" pitchFamily="34" charset="-122"/>
              </a:rPr>
              <a:t>3.</a:t>
            </a:r>
            <a:r>
              <a:rPr lang="zh-CN" altLang="en-US" sz="1200" b="1" i="0" u="none" strike="noStrike" baseline="0" dirty="0">
                <a:latin typeface="微软雅黑 Light" panose="020B0502040204020203" pitchFamily="34" charset="-122"/>
                <a:ea typeface="微软雅黑 Light" panose="020B0502040204020203" pitchFamily="34" charset="-122"/>
              </a:rPr>
              <a:t>严守保密规定，保护知识产权。对在检验检测及相关管理活动中所涉及到的与政府、行业、客户及其他相关方有关的所有国家秘密、商业秘密、技术秘密及相关方声明需要保密的信息严格保密，保证不利用客户及其他相关方提供的技术资料和技术成果等进行技术开发和服务活动，保护知识产权。</a:t>
            </a:r>
            <a:endParaRPr lang="zh-CN" altLang="en-US" sz="1200" b="1" i="0" u="none" strike="noStrike" baseline="0" dirty="0">
              <a:latin typeface="微软雅黑 Light" panose="020B0502040204020203" pitchFamily="34" charset="-122"/>
              <a:ea typeface="微软雅黑 Light" panose="020B0502040204020203" pitchFamily="34" charset="-122"/>
            </a:endParaRPr>
          </a:p>
          <a:p>
            <a:pPr indent="288290" algn="l">
              <a:lnSpc>
                <a:spcPts val="1500"/>
              </a:lnSpc>
              <a:spcAft>
                <a:spcPts val="600"/>
              </a:spcAft>
            </a:pPr>
            <a:r>
              <a:rPr lang="en-US" altLang="zh-CN" sz="1200" b="1" i="0" u="none" strike="noStrike" baseline="0" dirty="0">
                <a:latin typeface="微软雅黑 Light" panose="020B0502040204020203" pitchFamily="34" charset="-122"/>
                <a:ea typeface="微软雅黑 Light" panose="020B0502040204020203" pitchFamily="34" charset="-122"/>
              </a:rPr>
              <a:t>4.</a:t>
            </a:r>
            <a:r>
              <a:rPr lang="zh-CN" altLang="en-US" sz="1200" b="1" i="0" u="none" strike="noStrike" baseline="0" dirty="0">
                <a:latin typeface="微软雅黑 Light" panose="020B0502040204020203" pitchFamily="34" charset="-122"/>
                <a:ea typeface="微软雅黑 Light" panose="020B0502040204020203" pitchFamily="34" charset="-122"/>
              </a:rPr>
              <a:t>公开收费标准，规范收费行为。坚持市场定价原则，严格履行合同约定。</a:t>
            </a:r>
            <a:endParaRPr lang="zh-CN" altLang="en-US" sz="1200" b="1" i="0" u="none" strike="noStrike" baseline="0" dirty="0">
              <a:latin typeface="微软雅黑 Light" panose="020B0502040204020203" pitchFamily="34" charset="-122"/>
              <a:ea typeface="微软雅黑 Light" panose="020B0502040204020203" pitchFamily="34" charset="-122"/>
            </a:endParaRPr>
          </a:p>
          <a:p>
            <a:pPr indent="288290" algn="l">
              <a:lnSpc>
                <a:spcPts val="1500"/>
              </a:lnSpc>
              <a:spcAft>
                <a:spcPts val="600"/>
              </a:spcAft>
            </a:pPr>
            <a:r>
              <a:rPr lang="en-US" altLang="zh-CN" sz="1200" b="1" i="0" u="none" strike="noStrike" baseline="0" dirty="0">
                <a:latin typeface="微软雅黑 Light" panose="020B0502040204020203" pitchFamily="34" charset="-122"/>
                <a:ea typeface="微软雅黑 Light" panose="020B0502040204020203" pitchFamily="34" charset="-122"/>
              </a:rPr>
              <a:t>5.</a:t>
            </a:r>
            <a:r>
              <a:rPr lang="zh-CN" altLang="en-US" sz="1200" b="1" i="0" u="none" strike="noStrike" baseline="0" dirty="0">
                <a:latin typeface="微软雅黑 Light" panose="020B0502040204020203" pitchFamily="34" charset="-122"/>
                <a:ea typeface="微软雅黑 Light" panose="020B0502040204020203" pitchFamily="34" charset="-122"/>
              </a:rPr>
              <a:t>自觉接受监督，热忱服务客户。自觉接受政府、行业、客户及其他相关方的监督，在许可范围内从事检验检测活动。对所有相关方提供相同质量的服务，及时有效处理相关申诉、投诉及抱怨，最大限度满足政府、行业、客户及其他相关方的要求和期望。</a:t>
            </a:r>
            <a:endParaRPr lang="zh-CN" altLang="en-US" sz="1200" b="1" i="0" u="none" strike="noStrike" baseline="0" dirty="0">
              <a:latin typeface="微软雅黑 Light" panose="020B0502040204020203" pitchFamily="34" charset="-122"/>
              <a:ea typeface="微软雅黑 Light" panose="020B0502040204020203" pitchFamily="34" charset="-122"/>
            </a:endParaRPr>
          </a:p>
          <a:p>
            <a:pPr indent="288290" algn="l">
              <a:lnSpc>
                <a:spcPts val="1500"/>
              </a:lnSpc>
              <a:spcAft>
                <a:spcPts val="600"/>
              </a:spcAft>
            </a:pPr>
            <a:r>
              <a:rPr lang="en-US" altLang="zh-CN" sz="1200" b="1" i="0" u="none" strike="noStrike" baseline="0" dirty="0">
                <a:latin typeface="微软雅黑 Light" panose="020B0502040204020203" pitchFamily="34" charset="-122"/>
                <a:ea typeface="微软雅黑 Light" panose="020B0502040204020203" pitchFamily="34" charset="-122"/>
              </a:rPr>
              <a:t>6.</a:t>
            </a:r>
            <a:r>
              <a:rPr lang="zh-CN" altLang="en-US" sz="1200" b="1" i="0" u="none" strike="noStrike" baseline="0" dirty="0">
                <a:latin typeface="微软雅黑 Light" panose="020B0502040204020203" pitchFamily="34" charset="-122"/>
                <a:ea typeface="微软雅黑 Light" panose="020B0502040204020203" pitchFamily="34" charset="-122"/>
              </a:rPr>
              <a:t>改进质量体系，提高管理水平。根据法规标准及相关方的要求和期望，对检验检测及相关管理活动所有过程进行监视、测量、分析，以实现对管理体系的改进，确保检验检测质量及管理水平的提高。</a:t>
            </a:r>
            <a:endParaRPr lang="zh-CN" altLang="en-US" sz="1200" b="1" i="0" u="none" strike="noStrike" baseline="0" dirty="0">
              <a:latin typeface="微软雅黑 Light" panose="020B0502040204020203" pitchFamily="34" charset="-122"/>
              <a:ea typeface="微软雅黑 Light" panose="020B0502040204020203" pitchFamily="34" charset="-122"/>
            </a:endParaRPr>
          </a:p>
          <a:p>
            <a:pPr indent="288290" algn="l">
              <a:lnSpc>
                <a:spcPts val="1500"/>
              </a:lnSpc>
              <a:spcAft>
                <a:spcPts val="600"/>
              </a:spcAft>
            </a:pPr>
            <a:r>
              <a:rPr lang="zh-CN" altLang="en-US" sz="1200" b="1" i="0" u="none" strike="noStrike" baseline="0" dirty="0">
                <a:latin typeface="微软雅黑 Light" panose="020B0502040204020203" pitchFamily="34" charset="-122"/>
                <a:ea typeface="微软雅黑 Light" panose="020B0502040204020203" pitchFamily="34" charset="-122"/>
              </a:rPr>
              <a:t>若违反以上声明并给客户造成损失的，我公司承担相应的经济和法律责任。</a:t>
            </a:r>
            <a:endParaRPr lang="zh-CN" altLang="en-US" sz="1200" b="1" i="0" u="none" strike="noStrike" baseline="0" dirty="0">
              <a:latin typeface="微软雅黑 Light" panose="020B0502040204020203" pitchFamily="34" charset="-122"/>
              <a:ea typeface="微软雅黑 Light" panose="020B0502040204020203" pitchFamily="34" charset="-122"/>
            </a:endParaRPr>
          </a:p>
          <a:p>
            <a:pPr algn="r">
              <a:lnSpc>
                <a:spcPts val="1500"/>
              </a:lnSpc>
              <a:spcAft>
                <a:spcPts val="600"/>
              </a:spcAft>
            </a:pPr>
            <a:r>
              <a:rPr lang="zh-CN" altLang="en-US" sz="1200" b="1" i="0" u="none" strike="noStrike" baseline="0" dirty="0">
                <a:latin typeface="微软雅黑 Light" panose="020B0502040204020203" pitchFamily="34" charset="-122"/>
                <a:ea typeface="微软雅黑 Light" panose="020B0502040204020203" pitchFamily="34" charset="-122"/>
              </a:rPr>
              <a:t>华恺智联电梯科技有限公司</a:t>
            </a:r>
            <a:endParaRPr lang="zh-CN" altLang="en-US" b="1" dirty="0">
              <a:latin typeface="微软雅黑 Light" panose="020B0502040204020203" pitchFamily="34" charset="-122"/>
              <a:ea typeface="微软雅黑 Light" panose="020B0502040204020203" pitchFamily="34" charset="-122"/>
            </a:endParaRPr>
          </a:p>
        </p:txBody>
      </p:sp>
      <p:sp>
        <p:nvSpPr>
          <p:cNvPr id="38" name="波形 37"/>
          <p:cNvSpPr/>
          <p:nvPr/>
        </p:nvSpPr>
        <p:spPr>
          <a:xfrm>
            <a:off x="420106" y="1015840"/>
            <a:ext cx="2448929" cy="1512602"/>
          </a:xfrm>
          <a:prstGeom prst="wave">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b="1" dirty="0">
                <a:solidFill>
                  <a:schemeClr val="bg1"/>
                </a:solidFill>
                <a:latin typeface="微软雅黑 Light" panose="020B0502040204020203" pitchFamily="34" charset="-122"/>
                <a:ea typeface="微软雅黑 Light" panose="020B0502040204020203" pitchFamily="34" charset="-122"/>
              </a:rPr>
              <a:t>公司目标</a:t>
            </a:r>
            <a:endParaRPr lang="zh-CN" altLang="en-US" sz="2800" b="1" dirty="0">
              <a:solidFill>
                <a:schemeClr val="bg1"/>
              </a:solidFill>
              <a:latin typeface="微软雅黑 Light" panose="020B0502040204020203" pitchFamily="34" charset="-122"/>
              <a:ea typeface="微软雅黑 Light" panose="020B0502040204020203" pitchFamily="34" charset="-122"/>
            </a:endParaRPr>
          </a:p>
        </p:txBody>
      </p:sp>
      <p:sp>
        <p:nvSpPr>
          <p:cNvPr id="39" name="文本框 38"/>
          <p:cNvSpPr txBox="1"/>
          <p:nvPr/>
        </p:nvSpPr>
        <p:spPr>
          <a:xfrm>
            <a:off x="2320730" y="3441759"/>
            <a:ext cx="3182448" cy="2266454"/>
          </a:xfrm>
          <a:prstGeom prst="rect">
            <a:avLst/>
          </a:prstGeom>
          <a:noFill/>
        </p:spPr>
        <p:txBody>
          <a:bodyPr wrap="square" rtlCol="0">
            <a:spAutoFit/>
          </a:bodyPr>
          <a:lstStyle/>
          <a:p>
            <a:pPr algn="just">
              <a:lnSpc>
                <a:spcPct val="150000"/>
              </a:lnSpc>
            </a:pPr>
            <a:r>
              <a:rPr lang="zh-CN" altLang="en-US" sz="1600" b="1" kern="100" dirty="0">
                <a:solidFill>
                  <a:srgbClr val="1182AF"/>
                </a:solidFill>
                <a:effectLst/>
                <a:latin typeface="微软雅黑 Light" panose="020B0502040204020203" pitchFamily="34" charset="-122"/>
                <a:ea typeface="微软雅黑 Light" panose="020B0502040204020203" pitchFamily="34" charset="-122"/>
                <a:cs typeface="Times New Roman" panose="02020603050405020304" pitchFamily="18" charset="0"/>
              </a:rPr>
              <a:t>公司愿景：</a:t>
            </a:r>
            <a:endParaRPr lang="en-US" altLang="zh-CN" sz="1600" b="1" kern="100" dirty="0">
              <a:solidFill>
                <a:srgbClr val="1182AF"/>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indent="457200" algn="just">
              <a:lnSpc>
                <a:spcPct val="150000"/>
              </a:lnSpc>
            </a:pPr>
            <a:r>
              <a:rPr lang="zh-CN" altLang="zh-CN" sz="1600" b="1" kern="100" dirty="0">
                <a:solidFill>
                  <a:srgbClr val="1182AF"/>
                </a:solidFill>
                <a:effectLst/>
                <a:latin typeface="微软雅黑 Light" panose="020B0502040204020203" pitchFamily="34" charset="-122"/>
                <a:ea typeface="微软雅黑 Light" panose="020B0502040204020203" pitchFamily="34" charset="-122"/>
                <a:cs typeface="Times New Roman" panose="02020603050405020304" pitchFamily="18" charset="0"/>
              </a:rPr>
              <a:t>建成基于大数据、云计算、区块链和人工智能技术的的全国特种设备（电梯）智慧物联网平台，打造美好生活科技服务提供商。力争在五年内做到行业领先。</a:t>
            </a:r>
            <a:endParaRPr lang="zh-CN" altLang="zh-CN" sz="1600" b="1" kern="100" dirty="0">
              <a:solidFill>
                <a:srgbClr val="1182AF"/>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1" name="文本框 40"/>
          <p:cNvSpPr txBox="1"/>
          <p:nvPr/>
        </p:nvSpPr>
        <p:spPr>
          <a:xfrm>
            <a:off x="420106" y="3307812"/>
            <a:ext cx="2205537" cy="2534348"/>
          </a:xfrm>
          <a:prstGeom prst="rect">
            <a:avLst/>
          </a:prstGeom>
          <a:noFill/>
        </p:spPr>
        <p:txBody>
          <a:bodyPr wrap="square">
            <a:spAutoFit/>
          </a:bodyPr>
          <a:lstStyle/>
          <a:p>
            <a:pPr>
              <a:lnSpc>
                <a:spcPct val="200000"/>
              </a:lnSpc>
            </a:pPr>
            <a:r>
              <a:rPr lang="zh-CN" altLang="en-US" sz="1600" b="1" dirty="0">
                <a:solidFill>
                  <a:srgbClr val="1182AF"/>
                </a:solidFill>
                <a:latin typeface="微软雅黑 Light" panose="020B0502040204020203" pitchFamily="34" charset="-122"/>
                <a:ea typeface="微软雅黑 Light" panose="020B0502040204020203" pitchFamily="34" charset="-122"/>
              </a:rPr>
              <a:t>争创</a:t>
            </a:r>
            <a:endParaRPr lang="en-US" altLang="zh-CN" sz="1600" b="1" dirty="0">
              <a:solidFill>
                <a:srgbClr val="1182AF"/>
              </a:solidFill>
              <a:latin typeface="微软雅黑 Light" panose="020B0502040204020203" pitchFamily="34" charset="-122"/>
              <a:ea typeface="微软雅黑 Light" panose="020B0502040204020203" pitchFamily="34" charset="-122"/>
            </a:endParaRPr>
          </a:p>
          <a:p>
            <a:pPr>
              <a:lnSpc>
                <a:spcPct val="200000"/>
              </a:lnSpc>
            </a:pPr>
            <a:r>
              <a:rPr lang="zh-CN" altLang="en-US" sz="1600" b="1" dirty="0">
                <a:solidFill>
                  <a:srgbClr val="1182AF"/>
                </a:solidFill>
                <a:latin typeface="微软雅黑 Light" panose="020B0502040204020203" pitchFamily="34" charset="-122"/>
                <a:ea typeface="微软雅黑 Light" panose="020B0502040204020203" pitchFamily="34" charset="-122"/>
              </a:rPr>
              <a:t>行业领先</a:t>
            </a:r>
            <a:endParaRPr lang="en-US" altLang="zh-CN" sz="1600" b="1" dirty="0">
              <a:solidFill>
                <a:srgbClr val="1182AF"/>
              </a:solidFill>
              <a:latin typeface="微软雅黑 Light" panose="020B0502040204020203" pitchFamily="34" charset="-122"/>
              <a:ea typeface="微软雅黑 Light" panose="020B0502040204020203" pitchFamily="34" charset="-122"/>
            </a:endParaRPr>
          </a:p>
          <a:p>
            <a:pPr>
              <a:lnSpc>
                <a:spcPct val="200000"/>
              </a:lnSpc>
            </a:pPr>
            <a:r>
              <a:rPr lang="zh-CN" altLang="en-US" sz="1600" b="1" dirty="0">
                <a:solidFill>
                  <a:srgbClr val="1182AF"/>
                </a:solidFill>
                <a:latin typeface="微软雅黑 Light" panose="020B0502040204020203" pitchFamily="34" charset="-122"/>
                <a:ea typeface="微软雅黑 Light" panose="020B0502040204020203" pitchFamily="34" charset="-122"/>
              </a:rPr>
              <a:t>智慧检测</a:t>
            </a:r>
            <a:endParaRPr lang="en-US" altLang="zh-CN" sz="1600" b="1" dirty="0">
              <a:solidFill>
                <a:srgbClr val="1182AF"/>
              </a:solidFill>
              <a:latin typeface="微软雅黑 Light" panose="020B0502040204020203" pitchFamily="34" charset="-122"/>
              <a:ea typeface="微软雅黑 Light" panose="020B0502040204020203" pitchFamily="34" charset="-122"/>
            </a:endParaRPr>
          </a:p>
          <a:p>
            <a:pPr>
              <a:lnSpc>
                <a:spcPct val="200000"/>
              </a:lnSpc>
            </a:pPr>
            <a:r>
              <a:rPr lang="zh-CN" altLang="en-US" sz="1600" b="1" dirty="0">
                <a:solidFill>
                  <a:srgbClr val="1182AF"/>
                </a:solidFill>
                <a:latin typeface="微软雅黑 Light" panose="020B0502040204020203" pitchFamily="34" charset="-122"/>
                <a:ea typeface="微软雅黑 Light" panose="020B0502040204020203" pitchFamily="34" charset="-122"/>
              </a:rPr>
              <a:t>智能服务</a:t>
            </a:r>
            <a:endParaRPr lang="en-US" altLang="zh-CN" sz="1600" b="1" dirty="0">
              <a:solidFill>
                <a:srgbClr val="1182AF"/>
              </a:solidFill>
              <a:latin typeface="微软雅黑 Light" panose="020B0502040204020203" pitchFamily="34" charset="-122"/>
              <a:ea typeface="微软雅黑 Light" panose="020B0502040204020203" pitchFamily="34" charset="-122"/>
            </a:endParaRPr>
          </a:p>
          <a:p>
            <a:pPr>
              <a:lnSpc>
                <a:spcPct val="200000"/>
              </a:lnSpc>
            </a:pPr>
            <a:r>
              <a:rPr lang="zh-CN" altLang="en-US" sz="1600" b="1" dirty="0">
                <a:solidFill>
                  <a:srgbClr val="1182AF"/>
                </a:solidFill>
                <a:latin typeface="微软雅黑 Light" panose="020B0502040204020203" pitchFamily="34" charset="-122"/>
                <a:ea typeface="微软雅黑 Light" panose="020B0502040204020203" pitchFamily="34" charset="-122"/>
              </a:rPr>
              <a:t>人才聚集</a:t>
            </a:r>
            <a:endParaRPr lang="zh-CN" altLang="en-US" sz="1600" b="1" dirty="0">
              <a:solidFill>
                <a:srgbClr val="1182AF"/>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5486400" y="6614621"/>
            <a:ext cx="351790" cy="275590"/>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22</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8250555" y="3989705"/>
            <a:ext cx="2961640" cy="163004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bg1"/>
                </a:solidFill>
                <a:sym typeface="+mn-ea"/>
              </a:rPr>
              <a:t>基于大数据、云计算、区块链和人工智能技术</a:t>
            </a:r>
            <a:r>
              <a:rPr lang="zh-CN" altLang="en-US" sz="2000" spc="15" dirty="0">
                <a:solidFill>
                  <a:schemeClr val="bg1"/>
                </a:solidFill>
                <a:latin typeface="微软雅黑" panose="020B0503020204020204" pitchFamily="34" charset="-122"/>
                <a:cs typeface="Microsoft JhengHei" panose="020B0604030504040204" charset="-120"/>
                <a:sym typeface="+mn-ea"/>
              </a:rPr>
              <a:t>的</a:t>
            </a:r>
            <a:r>
              <a:rPr lang="zh-CN" altLang="en-US" sz="2000" spc="25" dirty="0">
                <a:solidFill>
                  <a:schemeClr val="bg1"/>
                </a:solidFill>
                <a:latin typeface="微软雅黑" panose="020B0503020204020204" pitchFamily="34" charset="-122"/>
                <a:cs typeface="Microsoft JhengHei" panose="020B0604030504040204" charset="-120"/>
                <a:sym typeface="+mn-ea"/>
              </a:rPr>
              <a:t>全</a:t>
            </a:r>
            <a:r>
              <a:rPr lang="zh-CN" altLang="en-US" sz="2000" spc="5" dirty="0">
                <a:solidFill>
                  <a:schemeClr val="bg1"/>
                </a:solidFill>
                <a:latin typeface="微软雅黑" panose="020B0503020204020204" pitchFamily="34" charset="-122"/>
                <a:cs typeface="Microsoft JhengHei" panose="020B0604030504040204" charset="-120"/>
                <a:sym typeface="+mn-ea"/>
              </a:rPr>
              <a:t>国特种设备（电梯）智慧</a:t>
            </a:r>
            <a:r>
              <a:rPr lang="zh-CN" altLang="en-US" sz="2000" spc="15" dirty="0">
                <a:solidFill>
                  <a:schemeClr val="bg1"/>
                </a:solidFill>
                <a:latin typeface="微软雅黑" panose="020B0503020204020204" pitchFamily="34" charset="-122"/>
                <a:cs typeface="Microsoft JhengHei" panose="020B0604030504040204" charset="-120"/>
                <a:sym typeface="+mn-ea"/>
              </a:rPr>
              <a:t>物联网</a:t>
            </a:r>
            <a:r>
              <a:rPr lang="zh-CN" altLang="en-US" sz="2000" spc="20" dirty="0">
                <a:solidFill>
                  <a:schemeClr val="bg1"/>
                </a:solidFill>
                <a:latin typeface="微软雅黑" panose="020B0503020204020204" pitchFamily="34" charset="-122"/>
                <a:cs typeface="Microsoft JhengHei" panose="020B0604030504040204" charset="-120"/>
                <a:sym typeface="+mn-ea"/>
              </a:rPr>
              <a:t>平台，打造美好生活科技服务提供商。</a:t>
            </a:r>
            <a:endParaRPr kumimoji="0" lang="zh-CN" altLang="en-US" sz="2000" i="0" u="none" strike="noStrike" kern="1200" cap="none" spc="2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icrosoft JhengHei" panose="020B0604030504040204" charset="-120"/>
              <a:sym typeface="+mn-ea"/>
            </a:endParaRPr>
          </a:p>
        </p:txBody>
      </p:sp>
      <p:sp>
        <p:nvSpPr>
          <p:cNvPr id="3" name="文本框 2"/>
          <p:cNvSpPr txBox="1"/>
          <p:nvPr/>
        </p:nvSpPr>
        <p:spPr>
          <a:xfrm>
            <a:off x="6856340" y="5989955"/>
            <a:ext cx="4536440" cy="30670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latin typeface="等线 Light" panose="02010600030101010101" charset="-122"/>
                <a:ea typeface="等线 Light" panose="02010600030101010101" charset="-122"/>
                <a:cs typeface="等线 Light" panose="02010600030101010101" charset="-122"/>
              </a:rPr>
              <a:t>公司地址：上海市奉贤区望园路1698弄28号19幢515室</a:t>
            </a:r>
            <a:endParaRPr lang="zh-CN" altLang="en-US" sz="1400" dirty="0">
              <a:solidFill>
                <a:schemeClr val="bg1"/>
              </a:solidFill>
              <a:latin typeface="等线 Light" panose="02010600030101010101" charset="-122"/>
              <a:ea typeface="等线 Light" panose="02010600030101010101" charset="-122"/>
              <a:cs typeface="等线 Light" panose="02010600030101010101" charset="-122"/>
            </a:endParaRPr>
          </a:p>
        </p:txBody>
      </p:sp>
      <p:pic>
        <p:nvPicPr>
          <p:cNvPr id="2" name="44B7C0F4-79DB-4F8B-9303-0E098D69D8BE-1" descr="C:/Users/mengyong/AppData/Local/Temp/wpp.dsKqynwpp"/>
          <p:cNvPicPr>
            <a:picLocks noChangeAspect="1"/>
          </p:cNvPicPr>
          <p:nvPr/>
        </p:nvPicPr>
        <p:blipFill>
          <a:blip r:embed="rId1"/>
          <a:stretch>
            <a:fillRect/>
          </a:stretch>
        </p:blipFill>
        <p:spPr>
          <a:xfrm>
            <a:off x="8920798" y="2691765"/>
            <a:ext cx="1143000" cy="1143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0" y="4403790"/>
            <a:ext cx="2613585" cy="1569660"/>
          </a:xfrm>
          <a:prstGeom prst="rect">
            <a:avLst/>
          </a:prstGeom>
          <a:noFill/>
        </p:spPr>
        <p:txBody>
          <a:bodyPr wrap="square" l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9600" dirty="0">
                <a:solidFill>
                  <a:schemeClr val="bg1"/>
                </a:solidFill>
                <a:latin typeface="Impact" panose="020B0806030902050204" pitchFamily="34" charset="0"/>
                <a:ea typeface="微软雅黑 Light" panose="020B0502040204020203" pitchFamily="34" charset="-122"/>
              </a:rPr>
              <a:t>01</a:t>
            </a:r>
            <a:endParaRPr kumimoji="0" lang="en-US" altLang="zh-CN" sz="9600" i="0" u="none" strike="noStrike" kern="1200" cap="none" spc="0" normalizeH="0" baseline="0" noProof="0" dirty="0">
              <a:ln>
                <a:noFill/>
              </a:ln>
              <a:solidFill>
                <a:schemeClr val="bg1"/>
              </a:solidFill>
              <a:effectLst/>
              <a:uLnTx/>
              <a:uFillTx/>
              <a:latin typeface="Impact" panose="020B0806030902050204" pitchFamily="34" charset="0"/>
              <a:ea typeface="微软雅黑 Light" panose="020B0502040204020203" pitchFamily="34" charset="-122"/>
            </a:endParaRPr>
          </a:p>
        </p:txBody>
      </p:sp>
      <p:cxnSp>
        <p:nvCxnSpPr>
          <p:cNvPr id="45" name="直接连接符 44"/>
          <p:cNvCxnSpPr/>
          <p:nvPr/>
        </p:nvCxnSpPr>
        <p:spPr>
          <a:xfrm>
            <a:off x="2823028" y="4686970"/>
            <a:ext cx="0" cy="10033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139319" y="4702558"/>
            <a:ext cx="2885123" cy="972125"/>
            <a:chOff x="3139319" y="4614400"/>
            <a:chExt cx="2885123" cy="972125"/>
          </a:xfrm>
        </p:grpSpPr>
        <p:sp>
          <p:nvSpPr>
            <p:cNvPr id="24" name="文本框 23"/>
            <p:cNvSpPr txBox="1"/>
            <p:nvPr/>
          </p:nvSpPr>
          <p:spPr>
            <a:xfrm>
              <a:off x="3139319" y="4614400"/>
              <a:ext cx="2885123" cy="584775"/>
            </a:xfrm>
            <a:prstGeom prst="rect">
              <a:avLst/>
            </a:prstGeom>
            <a:noFill/>
          </p:spPr>
          <p:txBody>
            <a:bodyPr wrap="square" lIns="0" rIns="0"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行业背景</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139319" y="5186415"/>
              <a:ext cx="2885123" cy="400110"/>
            </a:xfrm>
            <a:prstGeom prst="rect">
              <a:avLst/>
            </a:prstGeom>
            <a:noFill/>
          </p:spPr>
          <p:txBody>
            <a:bodyPr wrap="square" lIns="0" rIns="0" rtlCol="0">
              <a:spAutoFit/>
            </a:bodyPr>
            <a:lstStyle/>
            <a:p>
              <a:pPr algn="dist"/>
              <a:r>
                <a:rPr lang="en-US" altLang="zh-CN" sz="2000" dirty="0">
                  <a:solidFill>
                    <a:schemeClr val="bg1"/>
                  </a:solidFill>
                  <a:latin typeface="微软雅黑" panose="020B0503020204020204" pitchFamily="34" charset="-122"/>
                  <a:ea typeface="微软雅黑" panose="020B0503020204020204" pitchFamily="34" charset="-122"/>
                </a:rPr>
                <a:t>Industry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649" y="147049"/>
            <a:ext cx="2932693" cy="46166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市场规模</a:t>
            </a:r>
            <a:endParaRPr lang="en-US" altLang="zh-CN"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 name="矩形 32"/>
          <p:cNvSpPr/>
          <p:nvPr/>
        </p:nvSpPr>
        <p:spPr>
          <a:xfrm>
            <a:off x="1181510" y="1548269"/>
            <a:ext cx="2339102" cy="461666"/>
          </a:xfrm>
          <a:prstGeom prst="rect">
            <a:avLst/>
          </a:prstGeom>
          <a:solidFill>
            <a:srgbClr val="4CA1AF"/>
          </a:solidFill>
        </p:spPr>
        <p:txBody>
          <a:bodyPr wrap="none">
            <a:spAutoFit/>
          </a:bodyPr>
          <a:lstStyle/>
          <a:p>
            <a:r>
              <a:rPr lang="zh-CN" altLang="en-US" sz="2400" b="1" dirty="0">
                <a:solidFill>
                  <a:schemeClr val="bg1"/>
                </a:solidFill>
                <a:cs typeface="+mn-ea"/>
                <a:sym typeface="+mn-lt"/>
              </a:rPr>
              <a:t>全国电梯保有量</a:t>
            </a:r>
            <a:endParaRPr lang="en-US" altLang="zh-CN" sz="1600" b="1" dirty="0">
              <a:solidFill>
                <a:schemeClr val="bg1"/>
              </a:solidFill>
              <a:cs typeface="+mn-ea"/>
              <a:sym typeface="+mn-lt"/>
            </a:endParaRPr>
          </a:p>
        </p:txBody>
      </p:sp>
      <p:sp>
        <p:nvSpPr>
          <p:cNvPr id="5" name="文本框 3"/>
          <p:cNvSpPr txBox="1"/>
          <p:nvPr/>
        </p:nvSpPr>
        <p:spPr>
          <a:xfrm>
            <a:off x="1088992" y="2185113"/>
            <a:ext cx="6281976" cy="875624"/>
          </a:xfrm>
          <a:prstGeom prst="rect">
            <a:avLst/>
          </a:prstGeom>
          <a:noFill/>
        </p:spPr>
        <p:txBody>
          <a:bodyPr wrap="square" rtlCol="0">
            <a:spAutoFit/>
          </a:bodyPr>
          <a:lstStyle>
            <a:defPPr>
              <a:defRPr lang="zh-CN"/>
            </a:defPPr>
            <a:lvl1pPr>
              <a:defRPr>
                <a:solidFill>
                  <a:schemeClr val="bg1">
                    <a:lumMod val="50000"/>
                  </a:schemeClr>
                </a:solidFill>
              </a:defRPr>
            </a:lvl1pPr>
          </a:lstStyle>
          <a:p>
            <a:pPr marL="285750" indent="-285750" algn="l">
              <a:lnSpc>
                <a:spcPct val="125000"/>
              </a:lnSpc>
              <a:buFont typeface="Wingdings" panose="05000000000000000000" pitchFamily="2" charset="2"/>
              <a:buChar char="l"/>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2022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年达</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920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万台</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marL="285750" indent="-285750" algn="l">
              <a:lnSpc>
                <a:spcPct val="125000"/>
              </a:lnSpc>
              <a:buFont typeface="Wingdings" panose="05000000000000000000" pitchFamily="2" charset="2"/>
              <a:buChar char="l"/>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每年新增</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10%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左右</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marL="285750" indent="-285750" algn="l">
              <a:lnSpc>
                <a:spcPct val="125000"/>
              </a:lnSpc>
              <a:buFont typeface="Wingdings" panose="05000000000000000000" pitchFamily="2" charset="2"/>
              <a:buChar char="l"/>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后续全国旧楼加装电梯规模</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500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万台</a:t>
            </a:r>
            <a:endParaRPr lang="en-US" altLang="zh-CN" sz="1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 name="矩形 34"/>
          <p:cNvSpPr/>
          <p:nvPr/>
        </p:nvSpPr>
        <p:spPr>
          <a:xfrm>
            <a:off x="1181510" y="4074678"/>
            <a:ext cx="2621281" cy="447040"/>
          </a:xfrm>
          <a:prstGeom prst="rect">
            <a:avLst/>
          </a:prstGeom>
          <a:solidFill>
            <a:srgbClr val="4CA1AF"/>
          </a:solidFill>
        </p:spPr>
        <p:txBody>
          <a:bodyPr wrap="none">
            <a:spAutoFit/>
          </a:bodyPr>
          <a:lstStyle/>
          <a:p>
            <a:r>
              <a:rPr lang="zh-CN" altLang="en-US" sz="2400" b="1" dirty="0">
                <a:solidFill>
                  <a:schemeClr val="bg1"/>
                </a:solidFill>
                <a:cs typeface="+mn-ea"/>
                <a:sym typeface="+mn-lt"/>
              </a:rPr>
              <a:t>电梯行业市场规模</a:t>
            </a:r>
            <a:endParaRPr lang="en-US" altLang="zh-CN" sz="1600" b="1" dirty="0">
              <a:solidFill>
                <a:schemeClr val="bg1"/>
              </a:solidFill>
              <a:cs typeface="+mn-ea"/>
              <a:sym typeface="+mn-lt"/>
            </a:endParaRPr>
          </a:p>
        </p:txBody>
      </p:sp>
      <p:sp>
        <p:nvSpPr>
          <p:cNvPr id="7" name="文本框 5"/>
          <p:cNvSpPr txBox="1"/>
          <p:nvPr/>
        </p:nvSpPr>
        <p:spPr>
          <a:xfrm>
            <a:off x="1088992" y="4653444"/>
            <a:ext cx="6281975" cy="1144929"/>
          </a:xfrm>
          <a:prstGeom prst="rect">
            <a:avLst/>
          </a:prstGeom>
          <a:noFill/>
        </p:spPr>
        <p:txBody>
          <a:bodyPr wrap="square" rtlCol="0">
            <a:spAutoFit/>
          </a:bodyPr>
          <a:lstStyle>
            <a:defPPr>
              <a:defRPr lang="zh-CN"/>
            </a:defPPr>
            <a:lvl1pPr>
              <a:defRPr>
                <a:solidFill>
                  <a:schemeClr val="bg1">
                    <a:lumMod val="50000"/>
                  </a:schemeClr>
                </a:solidFill>
              </a:defRPr>
            </a:lvl1pPr>
          </a:lstStyle>
          <a:p>
            <a:pPr marL="171450" indent="-171450" algn="l">
              <a:lnSpc>
                <a:spcPct val="125000"/>
              </a:lnSpc>
              <a:buFont typeface="Wingdings" panose="05000000000000000000" pitchFamily="2" charset="2"/>
              <a:buChar char="l"/>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2022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年约</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5000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亿</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marL="171450" indent="-171450" algn="l">
              <a:lnSpc>
                <a:spcPct val="125000"/>
              </a:lnSpc>
              <a:buFont typeface="Wingdings" panose="05000000000000000000" pitchFamily="2" charset="2"/>
              <a:buChar char="l"/>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其中</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marL="228600" indent="-228600">
              <a:lnSpc>
                <a:spcPct val="125000"/>
              </a:lnSpc>
              <a:buFont typeface="+mj-ea"/>
              <a:buAutoNum type="circleNumDbPlain"/>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电梯维保市场规模超</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900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亿</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marL="228600" indent="-228600">
              <a:lnSpc>
                <a:spcPct val="125000"/>
              </a:lnSpc>
              <a:buFont typeface="+mj-ea"/>
              <a:buAutoNum type="circleNumDbPlain"/>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电梯检测市场规模超</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100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亿</a:t>
            </a: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aphicFrame>
        <p:nvGraphicFramePr>
          <p:cNvPr id="8" name="图表 7"/>
          <p:cNvGraphicFramePr/>
          <p:nvPr/>
        </p:nvGraphicFramePr>
        <p:xfrm>
          <a:off x="4927002" y="1282009"/>
          <a:ext cx="6007297" cy="4516364"/>
        </p:xfrm>
        <a:graphic>
          <a:graphicData uri="http://schemas.openxmlformats.org/drawingml/2006/chart">
            <c:chart xmlns:c="http://schemas.openxmlformats.org/drawingml/2006/chart" xmlns:r="http://schemas.openxmlformats.org/officeDocument/2006/relationships" r:id="rId1"/>
          </a:graphicData>
        </a:graphic>
      </p:graphicFrame>
      <p:sp>
        <p:nvSpPr>
          <p:cNvPr id="2" name="文本框 1"/>
          <p:cNvSpPr txBox="1"/>
          <p:nvPr/>
        </p:nvSpPr>
        <p:spPr>
          <a:xfrm>
            <a:off x="5486400" y="6614621"/>
            <a:ext cx="243978" cy="276999"/>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1</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649" y="147049"/>
            <a:ext cx="2932693" cy="46166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政策推动</a:t>
            </a:r>
            <a:endParaRPr lang="en-US" altLang="zh-CN"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3" name="组合 2"/>
          <p:cNvGrpSpPr/>
          <p:nvPr/>
        </p:nvGrpSpPr>
        <p:grpSpPr>
          <a:xfrm>
            <a:off x="6840521" y="2941760"/>
            <a:ext cx="4774120" cy="1393116"/>
            <a:chOff x="6816057" y="2648571"/>
            <a:chExt cx="4774120" cy="1393116"/>
          </a:xfrm>
        </p:grpSpPr>
        <p:sp>
          <p:nvSpPr>
            <p:cNvPr id="5" name="矩形 4"/>
            <p:cNvSpPr/>
            <p:nvPr>
              <p:custDataLst>
                <p:tags r:id="rId1"/>
              </p:custDataLst>
            </p:nvPr>
          </p:nvSpPr>
          <p:spPr>
            <a:xfrm>
              <a:off x="6816057" y="2906602"/>
              <a:ext cx="4236534" cy="877053"/>
            </a:xfrm>
            <a:prstGeom prst="rect">
              <a:avLst/>
            </a:prstGeom>
            <a:solidFill>
              <a:srgbClr val="F2F2F2"/>
            </a:solidFill>
            <a:ln>
              <a:noFill/>
            </a:ln>
          </p:spPr>
          <p:style>
            <a:lnRef idx="2">
              <a:srgbClr val="19B1A7">
                <a:shade val="50000"/>
              </a:srgbClr>
            </a:lnRef>
            <a:fillRef idx="1">
              <a:srgbClr val="19B1A7"/>
            </a:fillRef>
            <a:effectRef idx="0">
              <a:srgbClr val="19B1A7"/>
            </a:effectRef>
            <a:fontRef idx="minor">
              <a:srgbClr val="FFFFFF"/>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200">
                <a:latin typeface="微软雅黑" panose="020B0503020204020204" pitchFamily="34" charset="-122"/>
                <a:ea typeface="微软雅黑" panose="020B0503020204020204" pitchFamily="34" charset="-122"/>
              </a:endParaRPr>
            </a:p>
          </p:txBody>
        </p:sp>
        <p:sp>
          <p:nvSpPr>
            <p:cNvPr id="6" name="任意多边形: 形状 64"/>
            <p:cNvSpPr/>
            <p:nvPr>
              <p:custDataLst>
                <p:tags r:id="rId2"/>
              </p:custDataLst>
            </p:nvPr>
          </p:nvSpPr>
          <p:spPr>
            <a:xfrm>
              <a:off x="10241848" y="2648571"/>
              <a:ext cx="398327" cy="258032"/>
            </a:xfrm>
            <a:custGeom>
              <a:avLst/>
              <a:gdLst>
                <a:gd name="connsiteX0" fmla="*/ 254 w 127889"/>
                <a:gd name="connsiteY0" fmla="*/ 106228 h 106228"/>
                <a:gd name="connsiteX1" fmla="*/ 127889 w 127889"/>
                <a:gd name="connsiteY1" fmla="*/ 106228 h 106228"/>
                <a:gd name="connsiteX2" fmla="*/ 37401 w 127889"/>
                <a:gd name="connsiteY2" fmla="*/ 500 h 106228"/>
                <a:gd name="connsiteX3" fmla="*/ 254 w 127889"/>
                <a:gd name="connsiteY3" fmla="*/ 106228 h 106228"/>
                <a:gd name="connsiteX0-1" fmla="*/ 836 w 128471"/>
                <a:gd name="connsiteY0-2" fmla="*/ 106228 h 106228"/>
                <a:gd name="connsiteX1-3" fmla="*/ 128471 w 128471"/>
                <a:gd name="connsiteY1-4" fmla="*/ 106228 h 106228"/>
                <a:gd name="connsiteX2-5" fmla="*/ 34466 w 128471"/>
                <a:gd name="connsiteY2-6" fmla="*/ 500 h 106228"/>
                <a:gd name="connsiteX3-7" fmla="*/ 836 w 128471"/>
                <a:gd name="connsiteY3-8" fmla="*/ 106228 h 106228"/>
              </a:gdLst>
              <a:ahLst/>
              <a:cxnLst>
                <a:cxn ang="0">
                  <a:pos x="connsiteX0-1" y="connsiteY0-2"/>
                </a:cxn>
                <a:cxn ang="0">
                  <a:pos x="connsiteX1-3" y="connsiteY1-4"/>
                </a:cxn>
                <a:cxn ang="0">
                  <a:pos x="connsiteX2-5" y="connsiteY2-6"/>
                </a:cxn>
                <a:cxn ang="0">
                  <a:pos x="connsiteX3-7" y="connsiteY3-8"/>
                </a:cxn>
              </a:cxnLst>
              <a:rect l="l" t="t" r="r" b="b"/>
              <a:pathLst>
                <a:path w="128471" h="106228">
                  <a:moveTo>
                    <a:pt x="836" y="106228"/>
                  </a:moveTo>
                  <a:lnTo>
                    <a:pt x="128471" y="106228"/>
                  </a:lnTo>
                  <a:cubicBezTo>
                    <a:pt x="128471" y="106228"/>
                    <a:pt x="61137" y="27170"/>
                    <a:pt x="34466" y="500"/>
                  </a:cubicBezTo>
                  <a:cubicBezTo>
                    <a:pt x="-8396" y="-5215"/>
                    <a:pt x="836" y="38600"/>
                    <a:pt x="836" y="106228"/>
                  </a:cubicBezTo>
                  <a:close/>
                </a:path>
              </a:pathLst>
            </a:custGeom>
            <a:solidFill>
              <a:srgbClr val="19B1A7">
                <a:lumMod val="50000"/>
              </a:srgbClr>
            </a:solidFill>
            <a:ln w="9525" cap="flat">
              <a:noFill/>
              <a:prstDash val="solid"/>
              <a:miter/>
            </a:ln>
          </p:spPr>
          <p:txBody>
            <a:bodyPr tIns="0" bIns="0"/>
            <a:lstStyle/>
            <a:p>
              <a:endParaRPr lang="zh-CN" altLang="en-US" sz="3200">
                <a:latin typeface="微软雅黑" panose="020B0503020204020204" pitchFamily="34" charset="-122"/>
                <a:ea typeface="微软雅黑" panose="020B0503020204020204" pitchFamily="34" charset="-122"/>
              </a:endParaRPr>
            </a:p>
          </p:txBody>
        </p:sp>
        <p:sp>
          <p:nvSpPr>
            <p:cNvPr id="7" name="任意多边形: 形状 65"/>
            <p:cNvSpPr/>
            <p:nvPr>
              <p:custDataLst>
                <p:tags r:id="rId3"/>
              </p:custDataLst>
            </p:nvPr>
          </p:nvSpPr>
          <p:spPr>
            <a:xfrm>
              <a:off x="10336677" y="2649885"/>
              <a:ext cx="1250642" cy="693046"/>
            </a:xfrm>
            <a:custGeom>
              <a:avLst/>
              <a:gdLst>
                <a:gd name="connsiteX0" fmla="*/ 471287 w 471287"/>
                <a:gd name="connsiteY0" fmla="*/ 215179 h 298132"/>
                <a:gd name="connsiteX1" fmla="*/ 245745 w 471287"/>
                <a:gd name="connsiteY1" fmla="*/ 298132 h 298132"/>
                <a:gd name="connsiteX2" fmla="*/ 0 w 471287"/>
                <a:gd name="connsiteY2" fmla="*/ 0 h 298132"/>
                <a:gd name="connsiteX3" fmla="*/ 281940 w 471287"/>
                <a:gd name="connsiteY3" fmla="*/ 0 h 298132"/>
                <a:gd name="connsiteX4" fmla="*/ 471287 w 471287"/>
                <a:gd name="connsiteY4" fmla="*/ 215179 h 298132"/>
                <a:gd name="connsiteX0-1" fmla="*/ 471287 w 471287"/>
                <a:gd name="connsiteY0-2" fmla="*/ 215179 h 215179"/>
                <a:gd name="connsiteX1-3" fmla="*/ 269188 w 471287"/>
                <a:gd name="connsiteY1-4" fmla="*/ 207966 h 215179"/>
                <a:gd name="connsiteX2-5" fmla="*/ 0 w 471287"/>
                <a:gd name="connsiteY2-6" fmla="*/ 0 h 215179"/>
                <a:gd name="connsiteX3-7" fmla="*/ 281940 w 471287"/>
                <a:gd name="connsiteY3-8" fmla="*/ 0 h 215179"/>
                <a:gd name="connsiteX4-9" fmla="*/ 471287 w 471287"/>
                <a:gd name="connsiteY4-10" fmla="*/ 215179 h 215179"/>
                <a:gd name="connsiteX0-11" fmla="*/ 471287 w 471287"/>
                <a:gd name="connsiteY0-12" fmla="*/ 215179 h 216081"/>
                <a:gd name="connsiteX1-13" fmla="*/ 256565 w 471287"/>
                <a:gd name="connsiteY1-14" fmla="*/ 216081 h 216081"/>
                <a:gd name="connsiteX2-15" fmla="*/ 0 w 471287"/>
                <a:gd name="connsiteY2-16" fmla="*/ 0 h 216081"/>
                <a:gd name="connsiteX3-17" fmla="*/ 281940 w 471287"/>
                <a:gd name="connsiteY3-18" fmla="*/ 0 h 216081"/>
                <a:gd name="connsiteX4-19" fmla="*/ 471287 w 471287"/>
                <a:gd name="connsiteY4-20" fmla="*/ 215179 h 216081"/>
                <a:gd name="connsiteX0-21" fmla="*/ 348661 w 348661"/>
                <a:gd name="connsiteY0-22" fmla="*/ 215179 h 216081"/>
                <a:gd name="connsiteX1-23" fmla="*/ 133939 w 348661"/>
                <a:gd name="connsiteY1-24" fmla="*/ 216081 h 216081"/>
                <a:gd name="connsiteX2-25" fmla="*/ 0 w 348661"/>
                <a:gd name="connsiteY2-26" fmla="*/ 6312 h 216081"/>
                <a:gd name="connsiteX3-27" fmla="*/ 159314 w 348661"/>
                <a:gd name="connsiteY3-28" fmla="*/ 0 h 216081"/>
                <a:gd name="connsiteX4-29" fmla="*/ 348661 w 348661"/>
                <a:gd name="connsiteY4-30" fmla="*/ 215179 h 216081"/>
                <a:gd name="connsiteX0-31" fmla="*/ 394646 w 394646"/>
                <a:gd name="connsiteY0-32" fmla="*/ 215179 h 216081"/>
                <a:gd name="connsiteX1-33" fmla="*/ 179924 w 394646"/>
                <a:gd name="connsiteY1-34" fmla="*/ 216081 h 216081"/>
                <a:gd name="connsiteX2-35" fmla="*/ 0 w 394646"/>
                <a:gd name="connsiteY2-36" fmla="*/ 0 h 216081"/>
                <a:gd name="connsiteX3-37" fmla="*/ 205299 w 394646"/>
                <a:gd name="connsiteY3-38" fmla="*/ 0 h 216081"/>
                <a:gd name="connsiteX4-39" fmla="*/ 394646 w 394646"/>
                <a:gd name="connsiteY4-40" fmla="*/ 215179 h 216081"/>
                <a:gd name="connsiteX0-41" fmla="*/ 394646 w 394646"/>
                <a:gd name="connsiteY0-42" fmla="*/ 215179 h 216081"/>
                <a:gd name="connsiteX1-43" fmla="*/ 180826 w 394646"/>
                <a:gd name="connsiteY1-44" fmla="*/ 216081 h 216081"/>
                <a:gd name="connsiteX2-45" fmla="*/ 0 w 394646"/>
                <a:gd name="connsiteY2-46" fmla="*/ 0 h 216081"/>
                <a:gd name="connsiteX3-47" fmla="*/ 205299 w 394646"/>
                <a:gd name="connsiteY3-48" fmla="*/ 0 h 216081"/>
                <a:gd name="connsiteX4-49" fmla="*/ 394646 w 394646"/>
                <a:gd name="connsiteY4-50" fmla="*/ 215179 h 216081"/>
                <a:gd name="connsiteX0-51" fmla="*/ 394646 w 394646"/>
                <a:gd name="connsiteY0-52" fmla="*/ 216976 h 216976"/>
                <a:gd name="connsiteX1-53" fmla="*/ 180826 w 394646"/>
                <a:gd name="connsiteY1-54" fmla="*/ 216081 h 216976"/>
                <a:gd name="connsiteX2-55" fmla="*/ 0 w 394646"/>
                <a:gd name="connsiteY2-56" fmla="*/ 0 h 216976"/>
                <a:gd name="connsiteX3-57" fmla="*/ 205299 w 394646"/>
                <a:gd name="connsiteY3-58" fmla="*/ 0 h 216976"/>
                <a:gd name="connsiteX4-59" fmla="*/ 394646 w 394646"/>
                <a:gd name="connsiteY4-60" fmla="*/ 216976 h 216976"/>
                <a:gd name="connsiteX0-61" fmla="*/ 394646 w 394646"/>
                <a:gd name="connsiteY0-62" fmla="*/ 216976 h 217878"/>
                <a:gd name="connsiteX1-63" fmla="*/ 183531 w 394646"/>
                <a:gd name="connsiteY1-64" fmla="*/ 217878 h 217878"/>
                <a:gd name="connsiteX2-65" fmla="*/ 0 w 394646"/>
                <a:gd name="connsiteY2-66" fmla="*/ 0 h 217878"/>
                <a:gd name="connsiteX3-67" fmla="*/ 205299 w 394646"/>
                <a:gd name="connsiteY3-68" fmla="*/ 0 h 217878"/>
                <a:gd name="connsiteX4-69" fmla="*/ 394646 w 394646"/>
                <a:gd name="connsiteY4-70" fmla="*/ 216976 h 2178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4646" h="217878">
                  <a:moveTo>
                    <a:pt x="394646" y="216976"/>
                  </a:moveTo>
                  <a:lnTo>
                    <a:pt x="183531" y="217878"/>
                  </a:lnTo>
                  <a:lnTo>
                    <a:pt x="0" y="0"/>
                  </a:lnTo>
                  <a:lnTo>
                    <a:pt x="205299" y="0"/>
                  </a:lnTo>
                  <a:cubicBezTo>
                    <a:pt x="289754" y="99377"/>
                    <a:pt x="310191" y="117599"/>
                    <a:pt x="394646" y="216976"/>
                  </a:cubicBezTo>
                  <a:close/>
                </a:path>
              </a:pathLst>
            </a:custGeom>
            <a:solidFill>
              <a:srgbClr val="19B1A7"/>
            </a:solidFill>
            <a:ln w="9525" cap="flat">
              <a:noFill/>
              <a:prstDash val="solid"/>
              <a:miter/>
            </a:ln>
          </p:spPr>
          <p:txBody>
            <a:bodyPr/>
            <a:lstStyle/>
            <a:p>
              <a:endParaRPr lang="zh-CN" altLang="en-US" sz="3200">
                <a:latin typeface="微软雅黑" panose="020B0503020204020204" pitchFamily="34" charset="-122"/>
                <a:ea typeface="微软雅黑" panose="020B0503020204020204" pitchFamily="34" charset="-122"/>
              </a:endParaRPr>
            </a:p>
          </p:txBody>
        </p:sp>
        <p:sp>
          <p:nvSpPr>
            <p:cNvPr id="8" name="任意多边形: 形状 7"/>
            <p:cNvSpPr/>
            <p:nvPr>
              <p:custDataLst>
                <p:tags r:id="rId4"/>
              </p:custDataLst>
            </p:nvPr>
          </p:nvSpPr>
          <p:spPr>
            <a:xfrm flipV="1">
              <a:off x="10241848" y="3783653"/>
              <a:ext cx="432616" cy="256719"/>
            </a:xfrm>
            <a:custGeom>
              <a:avLst/>
              <a:gdLst>
                <a:gd name="connsiteX0" fmla="*/ 254 w 127889"/>
                <a:gd name="connsiteY0" fmla="*/ 106228 h 106228"/>
                <a:gd name="connsiteX1" fmla="*/ 127889 w 127889"/>
                <a:gd name="connsiteY1" fmla="*/ 106228 h 106228"/>
                <a:gd name="connsiteX2" fmla="*/ 37401 w 127889"/>
                <a:gd name="connsiteY2" fmla="*/ 500 h 106228"/>
                <a:gd name="connsiteX3" fmla="*/ 254 w 127889"/>
                <a:gd name="connsiteY3" fmla="*/ 106228 h 106228"/>
                <a:gd name="connsiteX0-1" fmla="*/ 836 w 128471"/>
                <a:gd name="connsiteY0-2" fmla="*/ 106228 h 106228"/>
                <a:gd name="connsiteX1-3" fmla="*/ 128471 w 128471"/>
                <a:gd name="connsiteY1-4" fmla="*/ 106228 h 106228"/>
                <a:gd name="connsiteX2-5" fmla="*/ 34466 w 128471"/>
                <a:gd name="connsiteY2-6" fmla="*/ 500 h 106228"/>
                <a:gd name="connsiteX3-7" fmla="*/ 836 w 128471"/>
                <a:gd name="connsiteY3-8" fmla="*/ 106228 h 106228"/>
              </a:gdLst>
              <a:ahLst/>
              <a:cxnLst>
                <a:cxn ang="0">
                  <a:pos x="connsiteX0-1" y="connsiteY0-2"/>
                </a:cxn>
                <a:cxn ang="0">
                  <a:pos x="connsiteX1-3" y="connsiteY1-4"/>
                </a:cxn>
                <a:cxn ang="0">
                  <a:pos x="connsiteX2-5" y="connsiteY2-6"/>
                </a:cxn>
                <a:cxn ang="0">
                  <a:pos x="connsiteX3-7" y="connsiteY3-8"/>
                </a:cxn>
              </a:cxnLst>
              <a:rect l="l" t="t" r="r" b="b"/>
              <a:pathLst>
                <a:path w="128471" h="106228">
                  <a:moveTo>
                    <a:pt x="836" y="106228"/>
                  </a:moveTo>
                  <a:lnTo>
                    <a:pt x="128471" y="106228"/>
                  </a:lnTo>
                  <a:cubicBezTo>
                    <a:pt x="128471" y="106228"/>
                    <a:pt x="61137" y="27170"/>
                    <a:pt x="34466" y="500"/>
                  </a:cubicBezTo>
                  <a:cubicBezTo>
                    <a:pt x="-8396" y="-5215"/>
                    <a:pt x="836" y="38600"/>
                    <a:pt x="836" y="106228"/>
                  </a:cubicBezTo>
                  <a:close/>
                </a:path>
              </a:pathLst>
            </a:custGeom>
            <a:solidFill>
              <a:srgbClr val="19B1A7">
                <a:lumMod val="50000"/>
              </a:srgbClr>
            </a:solidFill>
            <a:ln w="9525" cap="flat">
              <a:noFill/>
              <a:prstDash val="solid"/>
              <a:miter/>
            </a:ln>
          </p:spPr>
          <p:txBody>
            <a:bodyPr tIns="0" bIns="0"/>
            <a:lstStyle/>
            <a:p>
              <a:endParaRPr lang="zh-CN" altLang="en-US" sz="3200">
                <a:latin typeface="微软雅黑" panose="020B0503020204020204" pitchFamily="34" charset="-122"/>
                <a:ea typeface="微软雅黑" panose="020B0503020204020204" pitchFamily="34" charset="-122"/>
              </a:endParaRPr>
            </a:p>
          </p:txBody>
        </p:sp>
        <p:sp>
          <p:nvSpPr>
            <p:cNvPr id="9" name="任意多边形: 形状 8"/>
            <p:cNvSpPr/>
            <p:nvPr>
              <p:custDataLst>
                <p:tags r:id="rId5"/>
              </p:custDataLst>
            </p:nvPr>
          </p:nvSpPr>
          <p:spPr>
            <a:xfrm flipH="1">
              <a:off x="10342390" y="3337210"/>
              <a:ext cx="1247787" cy="704477"/>
            </a:xfrm>
            <a:custGeom>
              <a:avLst/>
              <a:gdLst>
                <a:gd name="connsiteX0" fmla="*/ 471287 w 471287"/>
                <a:gd name="connsiteY0" fmla="*/ 215179 h 298132"/>
                <a:gd name="connsiteX1" fmla="*/ 245745 w 471287"/>
                <a:gd name="connsiteY1" fmla="*/ 298132 h 298132"/>
                <a:gd name="connsiteX2" fmla="*/ 0 w 471287"/>
                <a:gd name="connsiteY2" fmla="*/ 0 h 298132"/>
                <a:gd name="connsiteX3" fmla="*/ 281940 w 471287"/>
                <a:gd name="connsiteY3" fmla="*/ 0 h 298132"/>
                <a:gd name="connsiteX4" fmla="*/ 471287 w 471287"/>
                <a:gd name="connsiteY4" fmla="*/ 215179 h 298132"/>
                <a:gd name="connsiteX0-1" fmla="*/ 471287 w 471287"/>
                <a:gd name="connsiteY0-2" fmla="*/ 215179 h 215179"/>
                <a:gd name="connsiteX1-3" fmla="*/ 269188 w 471287"/>
                <a:gd name="connsiteY1-4" fmla="*/ 207966 h 215179"/>
                <a:gd name="connsiteX2-5" fmla="*/ 0 w 471287"/>
                <a:gd name="connsiteY2-6" fmla="*/ 0 h 215179"/>
                <a:gd name="connsiteX3-7" fmla="*/ 281940 w 471287"/>
                <a:gd name="connsiteY3-8" fmla="*/ 0 h 215179"/>
                <a:gd name="connsiteX4-9" fmla="*/ 471287 w 471287"/>
                <a:gd name="connsiteY4-10" fmla="*/ 215179 h 215179"/>
                <a:gd name="connsiteX0-11" fmla="*/ 471287 w 471287"/>
                <a:gd name="connsiteY0-12" fmla="*/ 215179 h 216081"/>
                <a:gd name="connsiteX1-13" fmla="*/ 256565 w 471287"/>
                <a:gd name="connsiteY1-14" fmla="*/ 216081 h 216081"/>
                <a:gd name="connsiteX2-15" fmla="*/ 0 w 471287"/>
                <a:gd name="connsiteY2-16" fmla="*/ 0 h 216081"/>
                <a:gd name="connsiteX3-17" fmla="*/ 281940 w 471287"/>
                <a:gd name="connsiteY3-18" fmla="*/ 0 h 216081"/>
                <a:gd name="connsiteX4-19" fmla="*/ 471287 w 471287"/>
                <a:gd name="connsiteY4-20" fmla="*/ 215179 h 216081"/>
                <a:gd name="connsiteX0-21" fmla="*/ 348661 w 348661"/>
                <a:gd name="connsiteY0-22" fmla="*/ 215179 h 216081"/>
                <a:gd name="connsiteX1-23" fmla="*/ 133939 w 348661"/>
                <a:gd name="connsiteY1-24" fmla="*/ 216081 h 216081"/>
                <a:gd name="connsiteX2-25" fmla="*/ 0 w 348661"/>
                <a:gd name="connsiteY2-26" fmla="*/ 6312 h 216081"/>
                <a:gd name="connsiteX3-27" fmla="*/ 159314 w 348661"/>
                <a:gd name="connsiteY3-28" fmla="*/ 0 h 216081"/>
                <a:gd name="connsiteX4-29" fmla="*/ 348661 w 348661"/>
                <a:gd name="connsiteY4-30" fmla="*/ 215179 h 216081"/>
                <a:gd name="connsiteX0-31" fmla="*/ 394646 w 394646"/>
                <a:gd name="connsiteY0-32" fmla="*/ 215179 h 216081"/>
                <a:gd name="connsiteX1-33" fmla="*/ 179924 w 394646"/>
                <a:gd name="connsiteY1-34" fmla="*/ 216081 h 216081"/>
                <a:gd name="connsiteX2-35" fmla="*/ 0 w 394646"/>
                <a:gd name="connsiteY2-36" fmla="*/ 0 h 216081"/>
                <a:gd name="connsiteX3-37" fmla="*/ 205299 w 394646"/>
                <a:gd name="connsiteY3-38" fmla="*/ 0 h 216081"/>
                <a:gd name="connsiteX4-39" fmla="*/ 394646 w 394646"/>
                <a:gd name="connsiteY4-40" fmla="*/ 215179 h 216081"/>
                <a:gd name="connsiteX0-41" fmla="*/ 394646 w 394646"/>
                <a:gd name="connsiteY0-42" fmla="*/ 215179 h 216081"/>
                <a:gd name="connsiteX1-43" fmla="*/ 179924 w 394646"/>
                <a:gd name="connsiteY1-44" fmla="*/ 216081 h 216081"/>
                <a:gd name="connsiteX2-45" fmla="*/ 0 w 394646"/>
                <a:gd name="connsiteY2-46" fmla="*/ 0 h 216081"/>
                <a:gd name="connsiteX3-47" fmla="*/ 212513 w 394646"/>
                <a:gd name="connsiteY3-48" fmla="*/ 1797 h 216081"/>
                <a:gd name="connsiteX4-49" fmla="*/ 394646 w 394646"/>
                <a:gd name="connsiteY4-50" fmla="*/ 215179 h 216081"/>
                <a:gd name="connsiteX0-51" fmla="*/ 398253 w 398253"/>
                <a:gd name="connsiteY0-52" fmla="*/ 214281 h 215183"/>
                <a:gd name="connsiteX1-53" fmla="*/ 183531 w 398253"/>
                <a:gd name="connsiteY1-54" fmla="*/ 215183 h 215183"/>
                <a:gd name="connsiteX2-55" fmla="*/ 0 w 398253"/>
                <a:gd name="connsiteY2-56" fmla="*/ 0 h 215183"/>
                <a:gd name="connsiteX3-57" fmla="*/ 216120 w 398253"/>
                <a:gd name="connsiteY3-58" fmla="*/ 899 h 215183"/>
                <a:gd name="connsiteX4-59" fmla="*/ 398253 w 398253"/>
                <a:gd name="connsiteY4-60" fmla="*/ 214281 h 215183"/>
                <a:gd name="connsiteX0-61" fmla="*/ 398253 w 398253"/>
                <a:gd name="connsiteY0-62" fmla="*/ 214281 h 215183"/>
                <a:gd name="connsiteX1-63" fmla="*/ 183531 w 398253"/>
                <a:gd name="connsiteY1-64" fmla="*/ 215183 h 215183"/>
                <a:gd name="connsiteX2-65" fmla="*/ 0 w 398253"/>
                <a:gd name="connsiteY2-66" fmla="*/ 0 h 215183"/>
                <a:gd name="connsiteX3-67" fmla="*/ 219727 w 398253"/>
                <a:gd name="connsiteY3-68" fmla="*/ 899 h 215183"/>
                <a:gd name="connsiteX4-69" fmla="*/ 398253 w 398253"/>
                <a:gd name="connsiteY4-70" fmla="*/ 214281 h 215183"/>
                <a:gd name="connsiteX0-71" fmla="*/ 395548 w 395548"/>
                <a:gd name="connsiteY0-72" fmla="*/ 213383 h 214285"/>
                <a:gd name="connsiteX1-73" fmla="*/ 180826 w 395548"/>
                <a:gd name="connsiteY1-74" fmla="*/ 214285 h 214285"/>
                <a:gd name="connsiteX2-75" fmla="*/ 0 w 395548"/>
                <a:gd name="connsiteY2-76" fmla="*/ 0 h 214285"/>
                <a:gd name="connsiteX3-77" fmla="*/ 217022 w 395548"/>
                <a:gd name="connsiteY3-78" fmla="*/ 1 h 214285"/>
                <a:gd name="connsiteX4-79" fmla="*/ 395548 w 395548"/>
                <a:gd name="connsiteY4-80" fmla="*/ 213383 h 214285"/>
                <a:gd name="connsiteX0-81" fmla="*/ 395548 w 395548"/>
                <a:gd name="connsiteY0-82" fmla="*/ 216946 h 216946"/>
                <a:gd name="connsiteX1-83" fmla="*/ 180826 w 395548"/>
                <a:gd name="connsiteY1-84" fmla="*/ 214285 h 216946"/>
                <a:gd name="connsiteX2-85" fmla="*/ 0 w 395548"/>
                <a:gd name="connsiteY2-86" fmla="*/ 0 h 216946"/>
                <a:gd name="connsiteX3-87" fmla="*/ 217022 w 395548"/>
                <a:gd name="connsiteY3-88" fmla="*/ 1 h 216946"/>
                <a:gd name="connsiteX4-89" fmla="*/ 395548 w 395548"/>
                <a:gd name="connsiteY4-90" fmla="*/ 216946 h 216946"/>
                <a:gd name="connsiteX0-91" fmla="*/ 395548 w 395548"/>
                <a:gd name="connsiteY0-92" fmla="*/ 216946 h 217849"/>
                <a:gd name="connsiteX1-93" fmla="*/ 181728 w 395548"/>
                <a:gd name="connsiteY1-94" fmla="*/ 217849 h 217849"/>
                <a:gd name="connsiteX2-95" fmla="*/ 0 w 395548"/>
                <a:gd name="connsiteY2-96" fmla="*/ 0 h 217849"/>
                <a:gd name="connsiteX3-97" fmla="*/ 217022 w 395548"/>
                <a:gd name="connsiteY3-98" fmla="*/ 1 h 217849"/>
                <a:gd name="connsiteX4-99" fmla="*/ 395548 w 395548"/>
                <a:gd name="connsiteY4-100" fmla="*/ 216946 h 217849"/>
                <a:gd name="connsiteX0-101" fmla="*/ 395548 w 395548"/>
                <a:gd name="connsiteY0-102" fmla="*/ 217836 h 218739"/>
                <a:gd name="connsiteX1-103" fmla="*/ 181728 w 395548"/>
                <a:gd name="connsiteY1-104" fmla="*/ 218739 h 218739"/>
                <a:gd name="connsiteX2-105" fmla="*/ 0 w 395548"/>
                <a:gd name="connsiteY2-106" fmla="*/ 890 h 218739"/>
                <a:gd name="connsiteX3-107" fmla="*/ 215219 w 395548"/>
                <a:gd name="connsiteY3-108" fmla="*/ 0 h 218739"/>
                <a:gd name="connsiteX4-109" fmla="*/ 395548 w 395548"/>
                <a:gd name="connsiteY4-110" fmla="*/ 217836 h 218739"/>
                <a:gd name="connsiteX0-111" fmla="*/ 396450 w 396450"/>
                <a:gd name="connsiteY0-112" fmla="*/ 218728 h 219631"/>
                <a:gd name="connsiteX1-113" fmla="*/ 182630 w 396450"/>
                <a:gd name="connsiteY1-114" fmla="*/ 219631 h 219631"/>
                <a:gd name="connsiteX2-115" fmla="*/ 0 w 396450"/>
                <a:gd name="connsiteY2-116" fmla="*/ 0 h 219631"/>
                <a:gd name="connsiteX3-117" fmla="*/ 216121 w 396450"/>
                <a:gd name="connsiteY3-118" fmla="*/ 892 h 219631"/>
                <a:gd name="connsiteX4-119" fmla="*/ 396450 w 396450"/>
                <a:gd name="connsiteY4-120" fmla="*/ 218728 h 219631"/>
                <a:gd name="connsiteX0-121" fmla="*/ 393745 w 393745"/>
                <a:gd name="connsiteY0-122" fmla="*/ 218728 h 219631"/>
                <a:gd name="connsiteX1-123" fmla="*/ 179925 w 393745"/>
                <a:gd name="connsiteY1-124" fmla="*/ 219631 h 219631"/>
                <a:gd name="connsiteX2-125" fmla="*/ 0 w 393745"/>
                <a:gd name="connsiteY2-126" fmla="*/ 0 h 219631"/>
                <a:gd name="connsiteX3-127" fmla="*/ 213416 w 393745"/>
                <a:gd name="connsiteY3-128" fmla="*/ 892 h 219631"/>
                <a:gd name="connsiteX4-129" fmla="*/ 393745 w 393745"/>
                <a:gd name="connsiteY4-130" fmla="*/ 218728 h 219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3745" h="219631">
                  <a:moveTo>
                    <a:pt x="393745" y="218728"/>
                  </a:moveTo>
                  <a:lnTo>
                    <a:pt x="179925" y="219631"/>
                  </a:lnTo>
                  <a:lnTo>
                    <a:pt x="0" y="0"/>
                  </a:lnTo>
                  <a:lnTo>
                    <a:pt x="213416" y="892"/>
                  </a:lnTo>
                  <a:lnTo>
                    <a:pt x="393745" y="218728"/>
                  </a:lnTo>
                  <a:close/>
                </a:path>
              </a:pathLst>
            </a:custGeom>
            <a:solidFill>
              <a:srgbClr val="19B1A7">
                <a:lumMod val="65000"/>
              </a:srgbClr>
            </a:solidFill>
            <a:ln w="9525" cap="flat">
              <a:noFill/>
              <a:prstDash val="solid"/>
              <a:miter/>
            </a:ln>
          </p:spPr>
          <p:txBody>
            <a:bodyPr/>
            <a:lstStyle/>
            <a:p>
              <a:endParaRPr lang="zh-CN" altLang="en-US" sz="3200">
                <a:latin typeface="微软雅黑" panose="020B0503020204020204" pitchFamily="34" charset="-122"/>
                <a:ea typeface="微软雅黑" panose="020B0503020204020204" pitchFamily="34" charset="-122"/>
              </a:endParaRPr>
            </a:p>
          </p:txBody>
        </p:sp>
        <p:sp>
          <p:nvSpPr>
            <p:cNvPr id="10" name="文本框 9"/>
            <p:cNvSpPr txBox="1"/>
            <p:nvPr>
              <p:custDataLst>
                <p:tags r:id="rId6"/>
              </p:custDataLst>
            </p:nvPr>
          </p:nvSpPr>
          <p:spPr>
            <a:xfrm>
              <a:off x="6861173" y="3393180"/>
              <a:ext cx="3481217" cy="184666"/>
            </a:xfrm>
            <a:prstGeom prst="rect">
              <a:avLst/>
            </a:prstGeom>
            <a:noFill/>
          </p:spPr>
          <p:txBody>
            <a:bodyPr wrap="square" tIns="0" bIns="0" rtlCol="0" anchor="t">
              <a:spAutoFit/>
            </a:bodyPr>
            <a:lstStyle/>
            <a:p>
              <a:r>
                <a:rPr lang="zh-CN" altLang="en-US" sz="1200" b="1" dirty="0">
                  <a:solidFill>
                    <a:srgbClr val="FF0000"/>
                  </a:solidFill>
                  <a:latin typeface="微软雅黑" panose="020B0503020204020204" pitchFamily="34" charset="-122"/>
                  <a:ea typeface="微软雅黑" panose="020B0503020204020204" pitchFamily="34" charset="-122"/>
                  <a:sym typeface="+mn-ea"/>
                </a:rPr>
                <a:t>公司已取得《特种设备检验检测机构核准证》</a:t>
              </a:r>
              <a:r>
                <a:rPr lang="en-US" altLang="zh-CN" sz="1200" b="1" dirty="0">
                  <a:solidFill>
                    <a:srgbClr val="FF0000"/>
                  </a:solidFill>
                  <a:latin typeface="微软雅黑" panose="020B0503020204020204" pitchFamily="34" charset="-122"/>
                  <a:ea typeface="微软雅黑" panose="020B0503020204020204" pitchFamily="34" charset="-122"/>
                  <a:sym typeface="+mn-ea"/>
                </a:rPr>
                <a:t>T1</a:t>
              </a:r>
              <a:endParaRPr lang="en-US" altLang="zh-CN" sz="1200" b="1" dirty="0">
                <a:solidFill>
                  <a:srgbClr val="FF0000"/>
                </a:solidFill>
                <a:latin typeface="微软雅黑" panose="020B0503020204020204" pitchFamily="34" charset="-122"/>
                <a:ea typeface="微软雅黑" panose="020B0503020204020204" pitchFamily="34" charset="-122"/>
                <a:sym typeface="+mn-ea"/>
              </a:endParaRPr>
            </a:p>
          </p:txBody>
        </p:sp>
        <p:sp>
          <p:nvSpPr>
            <p:cNvPr id="11" name="文本框 10"/>
            <p:cNvSpPr txBox="1"/>
            <p:nvPr>
              <p:custDataLst>
                <p:tags r:id="rId7"/>
              </p:custDataLst>
            </p:nvPr>
          </p:nvSpPr>
          <p:spPr>
            <a:xfrm>
              <a:off x="6861173" y="3035038"/>
              <a:ext cx="3623310" cy="276999"/>
            </a:xfrm>
            <a:prstGeom prst="rect">
              <a:avLst/>
            </a:prstGeom>
            <a:noFill/>
          </p:spPr>
          <p:txBody>
            <a:bodyPr wrap="square" tIns="0" bIns="0" rtlCol="0" anchor="t">
              <a:spAutoFit/>
            </a:bodyPr>
            <a:lstStyle/>
            <a:p>
              <a:r>
                <a:rPr lang="zh-CN" altLang="en-US" b="1" dirty="0">
                  <a:solidFill>
                    <a:srgbClr val="4CA1AF"/>
                  </a:solidFill>
                  <a:latin typeface="微软雅黑" panose="020B0503020204020204" pitchFamily="34" charset="-122"/>
                  <a:ea typeface="微软雅黑" panose="020B0503020204020204" pitchFamily="34" charset="-122"/>
                  <a:sym typeface="+mn-ea"/>
                </a:rPr>
                <a:t>科学调整电梯检验、检测方式</a:t>
              </a:r>
              <a:endParaRPr lang="zh-CN" altLang="en-US" b="1" dirty="0">
                <a:solidFill>
                  <a:srgbClr val="4CA1AF"/>
                </a:solidFill>
                <a:latin typeface="微软雅黑" panose="020B0503020204020204" pitchFamily="34" charset="-122"/>
                <a:ea typeface="微软雅黑" panose="020B0503020204020204" pitchFamily="34" charset="-122"/>
                <a:cs typeface="+mn-ea"/>
                <a:sym typeface="+mn-ea"/>
              </a:endParaRPr>
            </a:p>
          </p:txBody>
        </p:sp>
      </p:grpSp>
      <p:grpSp>
        <p:nvGrpSpPr>
          <p:cNvPr id="12" name="组合 11"/>
          <p:cNvGrpSpPr/>
          <p:nvPr/>
        </p:nvGrpSpPr>
        <p:grpSpPr>
          <a:xfrm>
            <a:off x="6327410" y="4620771"/>
            <a:ext cx="4774120" cy="1393116"/>
            <a:chOff x="5659895" y="4912095"/>
            <a:chExt cx="4774120" cy="1393116"/>
          </a:xfrm>
        </p:grpSpPr>
        <p:sp>
          <p:nvSpPr>
            <p:cNvPr id="13" name="矩形 12"/>
            <p:cNvSpPr/>
            <p:nvPr>
              <p:custDataLst>
                <p:tags r:id="rId8"/>
              </p:custDataLst>
            </p:nvPr>
          </p:nvSpPr>
          <p:spPr>
            <a:xfrm>
              <a:off x="5659895" y="5170127"/>
              <a:ext cx="4236535" cy="877053"/>
            </a:xfrm>
            <a:prstGeom prst="rect">
              <a:avLst/>
            </a:prstGeom>
            <a:solidFill>
              <a:srgbClr val="F2F2F2"/>
            </a:solidFill>
            <a:ln>
              <a:noFill/>
            </a:ln>
          </p:spPr>
          <p:style>
            <a:lnRef idx="2">
              <a:srgbClr val="19B1A7">
                <a:shade val="50000"/>
              </a:srgbClr>
            </a:lnRef>
            <a:fillRef idx="1">
              <a:srgbClr val="19B1A7"/>
            </a:fillRef>
            <a:effectRef idx="0">
              <a:srgbClr val="19B1A7"/>
            </a:effectRef>
            <a:fontRef idx="minor">
              <a:srgbClr val="FFFFFF"/>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200">
                <a:latin typeface="微软雅黑" panose="020B0503020204020204" pitchFamily="34" charset="-122"/>
                <a:ea typeface="微软雅黑" panose="020B0503020204020204" pitchFamily="34" charset="-122"/>
              </a:endParaRPr>
            </a:p>
          </p:txBody>
        </p:sp>
        <p:sp>
          <p:nvSpPr>
            <p:cNvPr id="14" name="任意多边形: 形状 73"/>
            <p:cNvSpPr/>
            <p:nvPr>
              <p:custDataLst>
                <p:tags r:id="rId9"/>
              </p:custDataLst>
            </p:nvPr>
          </p:nvSpPr>
          <p:spPr>
            <a:xfrm>
              <a:off x="9085687" y="4912095"/>
              <a:ext cx="398327" cy="258032"/>
            </a:xfrm>
            <a:custGeom>
              <a:avLst/>
              <a:gdLst>
                <a:gd name="connsiteX0" fmla="*/ 254 w 127889"/>
                <a:gd name="connsiteY0" fmla="*/ 106228 h 106228"/>
                <a:gd name="connsiteX1" fmla="*/ 127889 w 127889"/>
                <a:gd name="connsiteY1" fmla="*/ 106228 h 106228"/>
                <a:gd name="connsiteX2" fmla="*/ 37401 w 127889"/>
                <a:gd name="connsiteY2" fmla="*/ 500 h 106228"/>
                <a:gd name="connsiteX3" fmla="*/ 254 w 127889"/>
                <a:gd name="connsiteY3" fmla="*/ 106228 h 106228"/>
                <a:gd name="connsiteX0-1" fmla="*/ 836 w 128471"/>
                <a:gd name="connsiteY0-2" fmla="*/ 106228 h 106228"/>
                <a:gd name="connsiteX1-3" fmla="*/ 128471 w 128471"/>
                <a:gd name="connsiteY1-4" fmla="*/ 106228 h 106228"/>
                <a:gd name="connsiteX2-5" fmla="*/ 34466 w 128471"/>
                <a:gd name="connsiteY2-6" fmla="*/ 500 h 106228"/>
                <a:gd name="connsiteX3-7" fmla="*/ 836 w 128471"/>
                <a:gd name="connsiteY3-8" fmla="*/ 106228 h 106228"/>
              </a:gdLst>
              <a:ahLst/>
              <a:cxnLst>
                <a:cxn ang="0">
                  <a:pos x="connsiteX0-1" y="connsiteY0-2"/>
                </a:cxn>
                <a:cxn ang="0">
                  <a:pos x="connsiteX1-3" y="connsiteY1-4"/>
                </a:cxn>
                <a:cxn ang="0">
                  <a:pos x="connsiteX2-5" y="connsiteY2-6"/>
                </a:cxn>
                <a:cxn ang="0">
                  <a:pos x="connsiteX3-7" y="connsiteY3-8"/>
                </a:cxn>
              </a:cxnLst>
              <a:rect l="l" t="t" r="r" b="b"/>
              <a:pathLst>
                <a:path w="128471" h="106228">
                  <a:moveTo>
                    <a:pt x="836" y="106228"/>
                  </a:moveTo>
                  <a:lnTo>
                    <a:pt x="128471" y="106228"/>
                  </a:lnTo>
                  <a:cubicBezTo>
                    <a:pt x="128471" y="106228"/>
                    <a:pt x="61137" y="27170"/>
                    <a:pt x="34466" y="500"/>
                  </a:cubicBezTo>
                  <a:cubicBezTo>
                    <a:pt x="-8396" y="-5215"/>
                    <a:pt x="836" y="38600"/>
                    <a:pt x="836" y="106228"/>
                  </a:cubicBezTo>
                  <a:close/>
                </a:path>
              </a:pathLst>
            </a:custGeom>
            <a:solidFill>
              <a:srgbClr val="19B1A7">
                <a:lumMod val="50000"/>
              </a:srgbClr>
            </a:solidFill>
            <a:ln w="9525" cap="flat">
              <a:noFill/>
              <a:prstDash val="solid"/>
              <a:miter/>
            </a:ln>
          </p:spPr>
          <p:txBody>
            <a:bodyPr/>
            <a:lstStyle/>
            <a:p>
              <a:endParaRPr lang="zh-CN" altLang="en-US" sz="3200">
                <a:latin typeface="微软雅黑" panose="020B0503020204020204" pitchFamily="34" charset="-122"/>
                <a:ea typeface="微软雅黑" panose="020B0503020204020204" pitchFamily="34" charset="-122"/>
              </a:endParaRPr>
            </a:p>
          </p:txBody>
        </p:sp>
        <p:sp>
          <p:nvSpPr>
            <p:cNvPr id="15" name="任意多边形: 形状 14"/>
            <p:cNvSpPr/>
            <p:nvPr>
              <p:custDataLst>
                <p:tags r:id="rId10"/>
              </p:custDataLst>
            </p:nvPr>
          </p:nvSpPr>
          <p:spPr>
            <a:xfrm>
              <a:off x="9180515" y="4913409"/>
              <a:ext cx="1250642" cy="693046"/>
            </a:xfrm>
            <a:custGeom>
              <a:avLst/>
              <a:gdLst>
                <a:gd name="connsiteX0" fmla="*/ 471287 w 471287"/>
                <a:gd name="connsiteY0" fmla="*/ 215179 h 298132"/>
                <a:gd name="connsiteX1" fmla="*/ 245745 w 471287"/>
                <a:gd name="connsiteY1" fmla="*/ 298132 h 298132"/>
                <a:gd name="connsiteX2" fmla="*/ 0 w 471287"/>
                <a:gd name="connsiteY2" fmla="*/ 0 h 298132"/>
                <a:gd name="connsiteX3" fmla="*/ 281940 w 471287"/>
                <a:gd name="connsiteY3" fmla="*/ 0 h 298132"/>
                <a:gd name="connsiteX4" fmla="*/ 471287 w 471287"/>
                <a:gd name="connsiteY4" fmla="*/ 215179 h 298132"/>
                <a:gd name="connsiteX0-1" fmla="*/ 471287 w 471287"/>
                <a:gd name="connsiteY0-2" fmla="*/ 215179 h 215179"/>
                <a:gd name="connsiteX1-3" fmla="*/ 269188 w 471287"/>
                <a:gd name="connsiteY1-4" fmla="*/ 207966 h 215179"/>
                <a:gd name="connsiteX2-5" fmla="*/ 0 w 471287"/>
                <a:gd name="connsiteY2-6" fmla="*/ 0 h 215179"/>
                <a:gd name="connsiteX3-7" fmla="*/ 281940 w 471287"/>
                <a:gd name="connsiteY3-8" fmla="*/ 0 h 215179"/>
                <a:gd name="connsiteX4-9" fmla="*/ 471287 w 471287"/>
                <a:gd name="connsiteY4-10" fmla="*/ 215179 h 215179"/>
                <a:gd name="connsiteX0-11" fmla="*/ 471287 w 471287"/>
                <a:gd name="connsiteY0-12" fmla="*/ 215179 h 216081"/>
                <a:gd name="connsiteX1-13" fmla="*/ 256565 w 471287"/>
                <a:gd name="connsiteY1-14" fmla="*/ 216081 h 216081"/>
                <a:gd name="connsiteX2-15" fmla="*/ 0 w 471287"/>
                <a:gd name="connsiteY2-16" fmla="*/ 0 h 216081"/>
                <a:gd name="connsiteX3-17" fmla="*/ 281940 w 471287"/>
                <a:gd name="connsiteY3-18" fmla="*/ 0 h 216081"/>
                <a:gd name="connsiteX4-19" fmla="*/ 471287 w 471287"/>
                <a:gd name="connsiteY4-20" fmla="*/ 215179 h 216081"/>
                <a:gd name="connsiteX0-21" fmla="*/ 348661 w 348661"/>
                <a:gd name="connsiteY0-22" fmla="*/ 215179 h 216081"/>
                <a:gd name="connsiteX1-23" fmla="*/ 133939 w 348661"/>
                <a:gd name="connsiteY1-24" fmla="*/ 216081 h 216081"/>
                <a:gd name="connsiteX2-25" fmla="*/ 0 w 348661"/>
                <a:gd name="connsiteY2-26" fmla="*/ 6312 h 216081"/>
                <a:gd name="connsiteX3-27" fmla="*/ 159314 w 348661"/>
                <a:gd name="connsiteY3-28" fmla="*/ 0 h 216081"/>
                <a:gd name="connsiteX4-29" fmla="*/ 348661 w 348661"/>
                <a:gd name="connsiteY4-30" fmla="*/ 215179 h 216081"/>
                <a:gd name="connsiteX0-31" fmla="*/ 394646 w 394646"/>
                <a:gd name="connsiteY0-32" fmla="*/ 215179 h 216081"/>
                <a:gd name="connsiteX1-33" fmla="*/ 179924 w 394646"/>
                <a:gd name="connsiteY1-34" fmla="*/ 216081 h 216081"/>
                <a:gd name="connsiteX2-35" fmla="*/ 0 w 394646"/>
                <a:gd name="connsiteY2-36" fmla="*/ 0 h 216081"/>
                <a:gd name="connsiteX3-37" fmla="*/ 205299 w 394646"/>
                <a:gd name="connsiteY3-38" fmla="*/ 0 h 216081"/>
                <a:gd name="connsiteX4-39" fmla="*/ 394646 w 394646"/>
                <a:gd name="connsiteY4-40" fmla="*/ 215179 h 216081"/>
                <a:gd name="connsiteX0-41" fmla="*/ 394646 w 394646"/>
                <a:gd name="connsiteY0-42" fmla="*/ 215179 h 216081"/>
                <a:gd name="connsiteX1-43" fmla="*/ 180826 w 394646"/>
                <a:gd name="connsiteY1-44" fmla="*/ 216081 h 216081"/>
                <a:gd name="connsiteX2-45" fmla="*/ 0 w 394646"/>
                <a:gd name="connsiteY2-46" fmla="*/ 0 h 216081"/>
                <a:gd name="connsiteX3-47" fmla="*/ 205299 w 394646"/>
                <a:gd name="connsiteY3-48" fmla="*/ 0 h 216081"/>
                <a:gd name="connsiteX4-49" fmla="*/ 394646 w 394646"/>
                <a:gd name="connsiteY4-50" fmla="*/ 215179 h 216081"/>
                <a:gd name="connsiteX0-51" fmla="*/ 394646 w 394646"/>
                <a:gd name="connsiteY0-52" fmla="*/ 216976 h 216976"/>
                <a:gd name="connsiteX1-53" fmla="*/ 180826 w 394646"/>
                <a:gd name="connsiteY1-54" fmla="*/ 216081 h 216976"/>
                <a:gd name="connsiteX2-55" fmla="*/ 0 w 394646"/>
                <a:gd name="connsiteY2-56" fmla="*/ 0 h 216976"/>
                <a:gd name="connsiteX3-57" fmla="*/ 205299 w 394646"/>
                <a:gd name="connsiteY3-58" fmla="*/ 0 h 216976"/>
                <a:gd name="connsiteX4-59" fmla="*/ 394646 w 394646"/>
                <a:gd name="connsiteY4-60" fmla="*/ 216976 h 216976"/>
                <a:gd name="connsiteX0-61" fmla="*/ 394646 w 394646"/>
                <a:gd name="connsiteY0-62" fmla="*/ 216976 h 217878"/>
                <a:gd name="connsiteX1-63" fmla="*/ 183531 w 394646"/>
                <a:gd name="connsiteY1-64" fmla="*/ 217878 h 217878"/>
                <a:gd name="connsiteX2-65" fmla="*/ 0 w 394646"/>
                <a:gd name="connsiteY2-66" fmla="*/ 0 h 217878"/>
                <a:gd name="connsiteX3-67" fmla="*/ 205299 w 394646"/>
                <a:gd name="connsiteY3-68" fmla="*/ 0 h 217878"/>
                <a:gd name="connsiteX4-69" fmla="*/ 394646 w 394646"/>
                <a:gd name="connsiteY4-70" fmla="*/ 216976 h 2178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4646" h="217878">
                  <a:moveTo>
                    <a:pt x="394646" y="216976"/>
                  </a:moveTo>
                  <a:lnTo>
                    <a:pt x="183531" y="217878"/>
                  </a:lnTo>
                  <a:lnTo>
                    <a:pt x="0" y="0"/>
                  </a:lnTo>
                  <a:lnTo>
                    <a:pt x="205299" y="0"/>
                  </a:lnTo>
                  <a:cubicBezTo>
                    <a:pt x="289754" y="99377"/>
                    <a:pt x="310191" y="117599"/>
                    <a:pt x="394646" y="216976"/>
                  </a:cubicBezTo>
                  <a:close/>
                </a:path>
              </a:pathLst>
            </a:custGeom>
            <a:solidFill>
              <a:srgbClr val="19B1A7"/>
            </a:solidFill>
            <a:ln w="9525" cap="flat">
              <a:noFill/>
              <a:prstDash val="solid"/>
              <a:miter/>
            </a:ln>
          </p:spPr>
          <p:txBody>
            <a:bodyPr/>
            <a:lstStyle/>
            <a:p>
              <a:endParaRPr lang="zh-CN" altLang="en-US" sz="3200">
                <a:latin typeface="微软雅黑" panose="020B0503020204020204" pitchFamily="34" charset="-122"/>
                <a:ea typeface="微软雅黑" panose="020B0503020204020204" pitchFamily="34" charset="-122"/>
              </a:endParaRPr>
            </a:p>
          </p:txBody>
        </p:sp>
        <p:sp>
          <p:nvSpPr>
            <p:cNvPr id="16" name="任意多边形: 形状 75"/>
            <p:cNvSpPr/>
            <p:nvPr>
              <p:custDataLst>
                <p:tags r:id="rId11"/>
              </p:custDataLst>
            </p:nvPr>
          </p:nvSpPr>
          <p:spPr>
            <a:xfrm flipV="1">
              <a:off x="9085687" y="6047177"/>
              <a:ext cx="432616" cy="256720"/>
            </a:xfrm>
            <a:custGeom>
              <a:avLst/>
              <a:gdLst>
                <a:gd name="connsiteX0" fmla="*/ 254 w 127889"/>
                <a:gd name="connsiteY0" fmla="*/ 106228 h 106228"/>
                <a:gd name="connsiteX1" fmla="*/ 127889 w 127889"/>
                <a:gd name="connsiteY1" fmla="*/ 106228 h 106228"/>
                <a:gd name="connsiteX2" fmla="*/ 37401 w 127889"/>
                <a:gd name="connsiteY2" fmla="*/ 500 h 106228"/>
                <a:gd name="connsiteX3" fmla="*/ 254 w 127889"/>
                <a:gd name="connsiteY3" fmla="*/ 106228 h 106228"/>
                <a:gd name="connsiteX0-1" fmla="*/ 836 w 128471"/>
                <a:gd name="connsiteY0-2" fmla="*/ 106228 h 106228"/>
                <a:gd name="connsiteX1-3" fmla="*/ 128471 w 128471"/>
                <a:gd name="connsiteY1-4" fmla="*/ 106228 h 106228"/>
                <a:gd name="connsiteX2-5" fmla="*/ 34466 w 128471"/>
                <a:gd name="connsiteY2-6" fmla="*/ 500 h 106228"/>
                <a:gd name="connsiteX3-7" fmla="*/ 836 w 128471"/>
                <a:gd name="connsiteY3-8" fmla="*/ 106228 h 106228"/>
              </a:gdLst>
              <a:ahLst/>
              <a:cxnLst>
                <a:cxn ang="0">
                  <a:pos x="connsiteX0-1" y="connsiteY0-2"/>
                </a:cxn>
                <a:cxn ang="0">
                  <a:pos x="connsiteX1-3" y="connsiteY1-4"/>
                </a:cxn>
                <a:cxn ang="0">
                  <a:pos x="connsiteX2-5" y="connsiteY2-6"/>
                </a:cxn>
                <a:cxn ang="0">
                  <a:pos x="connsiteX3-7" y="connsiteY3-8"/>
                </a:cxn>
              </a:cxnLst>
              <a:rect l="l" t="t" r="r" b="b"/>
              <a:pathLst>
                <a:path w="128471" h="106228">
                  <a:moveTo>
                    <a:pt x="836" y="106228"/>
                  </a:moveTo>
                  <a:lnTo>
                    <a:pt x="128471" y="106228"/>
                  </a:lnTo>
                  <a:cubicBezTo>
                    <a:pt x="128471" y="106228"/>
                    <a:pt x="61137" y="27170"/>
                    <a:pt x="34466" y="500"/>
                  </a:cubicBezTo>
                  <a:cubicBezTo>
                    <a:pt x="-8396" y="-5215"/>
                    <a:pt x="836" y="38600"/>
                    <a:pt x="836" y="106228"/>
                  </a:cubicBezTo>
                  <a:close/>
                </a:path>
              </a:pathLst>
            </a:custGeom>
            <a:solidFill>
              <a:srgbClr val="19B1A7">
                <a:lumMod val="50000"/>
              </a:srgbClr>
            </a:solidFill>
            <a:ln w="9525" cap="flat">
              <a:noFill/>
              <a:prstDash val="solid"/>
              <a:miter/>
            </a:ln>
          </p:spPr>
          <p:txBody>
            <a:bodyPr/>
            <a:lstStyle/>
            <a:p>
              <a:endParaRPr lang="zh-CN" altLang="en-US" sz="3200">
                <a:latin typeface="微软雅黑" panose="020B0503020204020204" pitchFamily="34" charset="-122"/>
                <a:ea typeface="微软雅黑" panose="020B0503020204020204" pitchFamily="34" charset="-122"/>
              </a:endParaRPr>
            </a:p>
          </p:txBody>
        </p:sp>
        <p:sp>
          <p:nvSpPr>
            <p:cNvPr id="17" name="任意多边形: 形状 76"/>
            <p:cNvSpPr/>
            <p:nvPr>
              <p:custDataLst>
                <p:tags r:id="rId12"/>
              </p:custDataLst>
            </p:nvPr>
          </p:nvSpPr>
          <p:spPr>
            <a:xfrm flipH="1">
              <a:off x="9186227" y="5600734"/>
              <a:ext cx="1247788" cy="704477"/>
            </a:xfrm>
            <a:custGeom>
              <a:avLst/>
              <a:gdLst>
                <a:gd name="connsiteX0" fmla="*/ 471287 w 471287"/>
                <a:gd name="connsiteY0" fmla="*/ 215179 h 298132"/>
                <a:gd name="connsiteX1" fmla="*/ 245745 w 471287"/>
                <a:gd name="connsiteY1" fmla="*/ 298132 h 298132"/>
                <a:gd name="connsiteX2" fmla="*/ 0 w 471287"/>
                <a:gd name="connsiteY2" fmla="*/ 0 h 298132"/>
                <a:gd name="connsiteX3" fmla="*/ 281940 w 471287"/>
                <a:gd name="connsiteY3" fmla="*/ 0 h 298132"/>
                <a:gd name="connsiteX4" fmla="*/ 471287 w 471287"/>
                <a:gd name="connsiteY4" fmla="*/ 215179 h 298132"/>
                <a:gd name="connsiteX0-1" fmla="*/ 471287 w 471287"/>
                <a:gd name="connsiteY0-2" fmla="*/ 215179 h 215179"/>
                <a:gd name="connsiteX1-3" fmla="*/ 269188 w 471287"/>
                <a:gd name="connsiteY1-4" fmla="*/ 207966 h 215179"/>
                <a:gd name="connsiteX2-5" fmla="*/ 0 w 471287"/>
                <a:gd name="connsiteY2-6" fmla="*/ 0 h 215179"/>
                <a:gd name="connsiteX3-7" fmla="*/ 281940 w 471287"/>
                <a:gd name="connsiteY3-8" fmla="*/ 0 h 215179"/>
                <a:gd name="connsiteX4-9" fmla="*/ 471287 w 471287"/>
                <a:gd name="connsiteY4-10" fmla="*/ 215179 h 215179"/>
                <a:gd name="connsiteX0-11" fmla="*/ 471287 w 471287"/>
                <a:gd name="connsiteY0-12" fmla="*/ 215179 h 216081"/>
                <a:gd name="connsiteX1-13" fmla="*/ 256565 w 471287"/>
                <a:gd name="connsiteY1-14" fmla="*/ 216081 h 216081"/>
                <a:gd name="connsiteX2-15" fmla="*/ 0 w 471287"/>
                <a:gd name="connsiteY2-16" fmla="*/ 0 h 216081"/>
                <a:gd name="connsiteX3-17" fmla="*/ 281940 w 471287"/>
                <a:gd name="connsiteY3-18" fmla="*/ 0 h 216081"/>
                <a:gd name="connsiteX4-19" fmla="*/ 471287 w 471287"/>
                <a:gd name="connsiteY4-20" fmla="*/ 215179 h 216081"/>
                <a:gd name="connsiteX0-21" fmla="*/ 348661 w 348661"/>
                <a:gd name="connsiteY0-22" fmla="*/ 215179 h 216081"/>
                <a:gd name="connsiteX1-23" fmla="*/ 133939 w 348661"/>
                <a:gd name="connsiteY1-24" fmla="*/ 216081 h 216081"/>
                <a:gd name="connsiteX2-25" fmla="*/ 0 w 348661"/>
                <a:gd name="connsiteY2-26" fmla="*/ 6312 h 216081"/>
                <a:gd name="connsiteX3-27" fmla="*/ 159314 w 348661"/>
                <a:gd name="connsiteY3-28" fmla="*/ 0 h 216081"/>
                <a:gd name="connsiteX4-29" fmla="*/ 348661 w 348661"/>
                <a:gd name="connsiteY4-30" fmla="*/ 215179 h 216081"/>
                <a:gd name="connsiteX0-31" fmla="*/ 394646 w 394646"/>
                <a:gd name="connsiteY0-32" fmla="*/ 215179 h 216081"/>
                <a:gd name="connsiteX1-33" fmla="*/ 179924 w 394646"/>
                <a:gd name="connsiteY1-34" fmla="*/ 216081 h 216081"/>
                <a:gd name="connsiteX2-35" fmla="*/ 0 w 394646"/>
                <a:gd name="connsiteY2-36" fmla="*/ 0 h 216081"/>
                <a:gd name="connsiteX3-37" fmla="*/ 205299 w 394646"/>
                <a:gd name="connsiteY3-38" fmla="*/ 0 h 216081"/>
                <a:gd name="connsiteX4-39" fmla="*/ 394646 w 394646"/>
                <a:gd name="connsiteY4-40" fmla="*/ 215179 h 216081"/>
                <a:gd name="connsiteX0-41" fmla="*/ 394646 w 394646"/>
                <a:gd name="connsiteY0-42" fmla="*/ 215179 h 216081"/>
                <a:gd name="connsiteX1-43" fmla="*/ 179924 w 394646"/>
                <a:gd name="connsiteY1-44" fmla="*/ 216081 h 216081"/>
                <a:gd name="connsiteX2-45" fmla="*/ 0 w 394646"/>
                <a:gd name="connsiteY2-46" fmla="*/ 0 h 216081"/>
                <a:gd name="connsiteX3-47" fmla="*/ 212513 w 394646"/>
                <a:gd name="connsiteY3-48" fmla="*/ 1797 h 216081"/>
                <a:gd name="connsiteX4-49" fmla="*/ 394646 w 394646"/>
                <a:gd name="connsiteY4-50" fmla="*/ 215179 h 216081"/>
                <a:gd name="connsiteX0-51" fmla="*/ 398253 w 398253"/>
                <a:gd name="connsiteY0-52" fmla="*/ 214281 h 215183"/>
                <a:gd name="connsiteX1-53" fmla="*/ 183531 w 398253"/>
                <a:gd name="connsiteY1-54" fmla="*/ 215183 h 215183"/>
                <a:gd name="connsiteX2-55" fmla="*/ 0 w 398253"/>
                <a:gd name="connsiteY2-56" fmla="*/ 0 h 215183"/>
                <a:gd name="connsiteX3-57" fmla="*/ 216120 w 398253"/>
                <a:gd name="connsiteY3-58" fmla="*/ 899 h 215183"/>
                <a:gd name="connsiteX4-59" fmla="*/ 398253 w 398253"/>
                <a:gd name="connsiteY4-60" fmla="*/ 214281 h 215183"/>
                <a:gd name="connsiteX0-61" fmla="*/ 398253 w 398253"/>
                <a:gd name="connsiteY0-62" fmla="*/ 214281 h 215183"/>
                <a:gd name="connsiteX1-63" fmla="*/ 183531 w 398253"/>
                <a:gd name="connsiteY1-64" fmla="*/ 215183 h 215183"/>
                <a:gd name="connsiteX2-65" fmla="*/ 0 w 398253"/>
                <a:gd name="connsiteY2-66" fmla="*/ 0 h 215183"/>
                <a:gd name="connsiteX3-67" fmla="*/ 219727 w 398253"/>
                <a:gd name="connsiteY3-68" fmla="*/ 899 h 215183"/>
                <a:gd name="connsiteX4-69" fmla="*/ 398253 w 398253"/>
                <a:gd name="connsiteY4-70" fmla="*/ 214281 h 215183"/>
                <a:gd name="connsiteX0-71" fmla="*/ 395548 w 395548"/>
                <a:gd name="connsiteY0-72" fmla="*/ 213383 h 214285"/>
                <a:gd name="connsiteX1-73" fmla="*/ 180826 w 395548"/>
                <a:gd name="connsiteY1-74" fmla="*/ 214285 h 214285"/>
                <a:gd name="connsiteX2-75" fmla="*/ 0 w 395548"/>
                <a:gd name="connsiteY2-76" fmla="*/ 0 h 214285"/>
                <a:gd name="connsiteX3-77" fmla="*/ 217022 w 395548"/>
                <a:gd name="connsiteY3-78" fmla="*/ 1 h 214285"/>
                <a:gd name="connsiteX4-79" fmla="*/ 395548 w 395548"/>
                <a:gd name="connsiteY4-80" fmla="*/ 213383 h 214285"/>
                <a:gd name="connsiteX0-81" fmla="*/ 395548 w 395548"/>
                <a:gd name="connsiteY0-82" fmla="*/ 216946 h 216946"/>
                <a:gd name="connsiteX1-83" fmla="*/ 180826 w 395548"/>
                <a:gd name="connsiteY1-84" fmla="*/ 214285 h 216946"/>
                <a:gd name="connsiteX2-85" fmla="*/ 0 w 395548"/>
                <a:gd name="connsiteY2-86" fmla="*/ 0 h 216946"/>
                <a:gd name="connsiteX3-87" fmla="*/ 217022 w 395548"/>
                <a:gd name="connsiteY3-88" fmla="*/ 1 h 216946"/>
                <a:gd name="connsiteX4-89" fmla="*/ 395548 w 395548"/>
                <a:gd name="connsiteY4-90" fmla="*/ 216946 h 216946"/>
                <a:gd name="connsiteX0-91" fmla="*/ 395548 w 395548"/>
                <a:gd name="connsiteY0-92" fmla="*/ 216946 h 217849"/>
                <a:gd name="connsiteX1-93" fmla="*/ 181728 w 395548"/>
                <a:gd name="connsiteY1-94" fmla="*/ 217849 h 217849"/>
                <a:gd name="connsiteX2-95" fmla="*/ 0 w 395548"/>
                <a:gd name="connsiteY2-96" fmla="*/ 0 h 217849"/>
                <a:gd name="connsiteX3-97" fmla="*/ 217022 w 395548"/>
                <a:gd name="connsiteY3-98" fmla="*/ 1 h 217849"/>
                <a:gd name="connsiteX4-99" fmla="*/ 395548 w 395548"/>
                <a:gd name="connsiteY4-100" fmla="*/ 216946 h 217849"/>
                <a:gd name="connsiteX0-101" fmla="*/ 395548 w 395548"/>
                <a:gd name="connsiteY0-102" fmla="*/ 217836 h 218739"/>
                <a:gd name="connsiteX1-103" fmla="*/ 181728 w 395548"/>
                <a:gd name="connsiteY1-104" fmla="*/ 218739 h 218739"/>
                <a:gd name="connsiteX2-105" fmla="*/ 0 w 395548"/>
                <a:gd name="connsiteY2-106" fmla="*/ 890 h 218739"/>
                <a:gd name="connsiteX3-107" fmla="*/ 215219 w 395548"/>
                <a:gd name="connsiteY3-108" fmla="*/ 0 h 218739"/>
                <a:gd name="connsiteX4-109" fmla="*/ 395548 w 395548"/>
                <a:gd name="connsiteY4-110" fmla="*/ 217836 h 218739"/>
                <a:gd name="connsiteX0-111" fmla="*/ 396450 w 396450"/>
                <a:gd name="connsiteY0-112" fmla="*/ 218728 h 219631"/>
                <a:gd name="connsiteX1-113" fmla="*/ 182630 w 396450"/>
                <a:gd name="connsiteY1-114" fmla="*/ 219631 h 219631"/>
                <a:gd name="connsiteX2-115" fmla="*/ 0 w 396450"/>
                <a:gd name="connsiteY2-116" fmla="*/ 0 h 219631"/>
                <a:gd name="connsiteX3-117" fmla="*/ 216121 w 396450"/>
                <a:gd name="connsiteY3-118" fmla="*/ 892 h 219631"/>
                <a:gd name="connsiteX4-119" fmla="*/ 396450 w 396450"/>
                <a:gd name="connsiteY4-120" fmla="*/ 218728 h 219631"/>
                <a:gd name="connsiteX0-121" fmla="*/ 393745 w 393745"/>
                <a:gd name="connsiteY0-122" fmla="*/ 218728 h 219631"/>
                <a:gd name="connsiteX1-123" fmla="*/ 179925 w 393745"/>
                <a:gd name="connsiteY1-124" fmla="*/ 219631 h 219631"/>
                <a:gd name="connsiteX2-125" fmla="*/ 0 w 393745"/>
                <a:gd name="connsiteY2-126" fmla="*/ 0 h 219631"/>
                <a:gd name="connsiteX3-127" fmla="*/ 213416 w 393745"/>
                <a:gd name="connsiteY3-128" fmla="*/ 892 h 219631"/>
                <a:gd name="connsiteX4-129" fmla="*/ 393745 w 393745"/>
                <a:gd name="connsiteY4-130" fmla="*/ 218728 h 219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3745" h="219631">
                  <a:moveTo>
                    <a:pt x="393745" y="218728"/>
                  </a:moveTo>
                  <a:lnTo>
                    <a:pt x="179925" y="219631"/>
                  </a:lnTo>
                  <a:lnTo>
                    <a:pt x="0" y="0"/>
                  </a:lnTo>
                  <a:lnTo>
                    <a:pt x="213416" y="892"/>
                  </a:lnTo>
                  <a:lnTo>
                    <a:pt x="393745" y="218728"/>
                  </a:lnTo>
                  <a:close/>
                </a:path>
              </a:pathLst>
            </a:custGeom>
            <a:solidFill>
              <a:srgbClr val="19B1A7">
                <a:lumMod val="65000"/>
              </a:srgbClr>
            </a:solidFill>
            <a:ln w="9525" cap="flat">
              <a:noFill/>
              <a:prstDash val="solid"/>
              <a:miter/>
            </a:ln>
          </p:spPr>
          <p:txBody>
            <a:bodyPr/>
            <a:lstStyle/>
            <a:p>
              <a:endParaRPr lang="zh-CN" altLang="en-US" sz="3200">
                <a:latin typeface="微软雅黑" panose="020B0503020204020204" pitchFamily="34" charset="-122"/>
                <a:ea typeface="微软雅黑" panose="020B0503020204020204" pitchFamily="34" charset="-122"/>
              </a:endParaRPr>
            </a:p>
          </p:txBody>
        </p:sp>
        <p:sp>
          <p:nvSpPr>
            <p:cNvPr id="18" name="文本框 17"/>
            <p:cNvSpPr txBox="1"/>
            <p:nvPr>
              <p:custDataLst>
                <p:tags r:id="rId13"/>
              </p:custDataLst>
            </p:nvPr>
          </p:nvSpPr>
          <p:spPr>
            <a:xfrm>
              <a:off x="5712334" y="5645195"/>
              <a:ext cx="3363595" cy="615553"/>
            </a:xfrm>
            <a:prstGeom prst="rect">
              <a:avLst/>
            </a:prstGeom>
            <a:noFill/>
          </p:spPr>
          <p:txBody>
            <a:bodyPr wrap="square" tIns="0" bIns="0" rtlCol="0" anchor="t">
              <a:spAutoFit/>
            </a:bodyPr>
            <a:lstStyle/>
            <a:p>
              <a:r>
                <a:rPr lang="zh-CN" altLang="en-US" sz="1200" b="1" dirty="0">
                  <a:solidFill>
                    <a:srgbClr val="4CA1AF"/>
                  </a:solidFill>
                  <a:latin typeface="微软雅黑" panose="020B0503020204020204" pitchFamily="34" charset="-122"/>
                  <a:ea typeface="微软雅黑" panose="020B0503020204020204" pitchFamily="34" charset="-122"/>
                  <a:sym typeface="+mn-ea"/>
                </a:rPr>
                <a:t>强调推动智慧监管体系建设，实现电梯物联网等数据的互联互通；大力推进电梯责任保险。</a:t>
              </a:r>
              <a:endParaRPr lang="zh-CN" altLang="en-US" sz="1200" b="1" dirty="0">
                <a:solidFill>
                  <a:srgbClr val="4CA1AF"/>
                </a:solidFill>
                <a:latin typeface="微软雅黑" panose="020B0503020204020204" pitchFamily="34" charset="-122"/>
                <a:ea typeface="微软雅黑" panose="020B0503020204020204" pitchFamily="34" charset="-122"/>
                <a:sym typeface="+mn-ea"/>
              </a:endParaRPr>
            </a:p>
            <a:p>
              <a:endParaRPr lang="zh-CN" altLang="en-US" sz="1600" b="1" dirty="0">
                <a:solidFill>
                  <a:srgbClr val="4CA1AF"/>
                </a:solidFill>
                <a:latin typeface="微软雅黑" panose="020B0503020204020204" pitchFamily="34" charset="-122"/>
                <a:ea typeface="微软雅黑" panose="020B0503020204020204" pitchFamily="34" charset="-122"/>
                <a:sym typeface="+mn-ea"/>
              </a:endParaRPr>
            </a:p>
          </p:txBody>
        </p:sp>
        <p:sp>
          <p:nvSpPr>
            <p:cNvPr id="19" name="文本框 18"/>
            <p:cNvSpPr txBox="1"/>
            <p:nvPr>
              <p:custDataLst>
                <p:tags r:id="rId14"/>
              </p:custDataLst>
            </p:nvPr>
          </p:nvSpPr>
          <p:spPr>
            <a:xfrm>
              <a:off x="5708255" y="5288345"/>
              <a:ext cx="3460115" cy="276999"/>
            </a:xfrm>
            <a:prstGeom prst="rect">
              <a:avLst/>
            </a:prstGeom>
            <a:noFill/>
          </p:spPr>
          <p:txBody>
            <a:bodyPr wrap="square" tIns="0" bIns="0" rtlCol="0" anchor="t">
              <a:spAutoFit/>
            </a:bodyPr>
            <a:lstStyle/>
            <a:p>
              <a:r>
                <a:rPr lang="zh-CN" altLang="en-US" b="1" dirty="0">
                  <a:solidFill>
                    <a:srgbClr val="4CA1AF"/>
                  </a:solidFill>
                  <a:latin typeface="微软雅黑" panose="020B0503020204020204" pitchFamily="34" charset="-122"/>
                  <a:ea typeface="微软雅黑" panose="020B0503020204020204" pitchFamily="34" charset="-122"/>
                  <a:sym typeface="+mn-ea"/>
                </a:rPr>
                <a:t>强化智慧监管和社会监督</a:t>
              </a:r>
              <a:endParaRPr lang="zh-CN" altLang="en-US" b="1" dirty="0">
                <a:solidFill>
                  <a:srgbClr val="4CA1AF"/>
                </a:solidFill>
                <a:latin typeface="微软雅黑" panose="020B0503020204020204" pitchFamily="34" charset="-122"/>
                <a:ea typeface="微软雅黑" panose="020B0503020204020204" pitchFamily="34" charset="-122"/>
                <a:cs typeface="+mn-ea"/>
                <a:sym typeface="+mn-ea"/>
              </a:endParaRPr>
            </a:p>
          </p:txBody>
        </p:sp>
      </p:grpSp>
      <p:grpSp>
        <p:nvGrpSpPr>
          <p:cNvPr id="20" name="组合 19"/>
          <p:cNvGrpSpPr/>
          <p:nvPr/>
        </p:nvGrpSpPr>
        <p:grpSpPr>
          <a:xfrm>
            <a:off x="6194528" y="1303386"/>
            <a:ext cx="4790521" cy="1393116"/>
            <a:chOff x="4927579" y="735965"/>
            <a:chExt cx="4790521" cy="1393116"/>
          </a:xfrm>
        </p:grpSpPr>
        <p:sp>
          <p:nvSpPr>
            <p:cNvPr id="21" name="矩形 20"/>
            <p:cNvSpPr/>
            <p:nvPr>
              <p:custDataLst>
                <p:tags r:id="rId15"/>
              </p:custDataLst>
            </p:nvPr>
          </p:nvSpPr>
          <p:spPr>
            <a:xfrm>
              <a:off x="4927579" y="973491"/>
              <a:ext cx="4236534" cy="877053"/>
            </a:xfrm>
            <a:prstGeom prst="rect">
              <a:avLst/>
            </a:prstGeom>
            <a:solidFill>
              <a:srgbClr val="F2F2F2"/>
            </a:solidFill>
            <a:ln>
              <a:noFill/>
            </a:ln>
          </p:spPr>
          <p:style>
            <a:lnRef idx="2">
              <a:srgbClr val="19B1A7">
                <a:shade val="50000"/>
              </a:srgbClr>
            </a:lnRef>
            <a:fillRef idx="1">
              <a:srgbClr val="19B1A7"/>
            </a:fillRef>
            <a:effectRef idx="0">
              <a:srgbClr val="19B1A7"/>
            </a:effectRef>
            <a:fontRef idx="minor">
              <a:srgbClr val="FFFFFF"/>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200">
                <a:latin typeface="微软雅黑" panose="020B0503020204020204" pitchFamily="34" charset="-122"/>
                <a:ea typeface="微软雅黑" panose="020B0503020204020204" pitchFamily="34" charset="-122"/>
              </a:endParaRPr>
            </a:p>
          </p:txBody>
        </p:sp>
        <p:sp>
          <p:nvSpPr>
            <p:cNvPr id="22" name="任意多边形: 形状 21"/>
            <p:cNvSpPr/>
            <p:nvPr>
              <p:custDataLst>
                <p:tags r:id="rId16"/>
              </p:custDataLst>
            </p:nvPr>
          </p:nvSpPr>
          <p:spPr>
            <a:xfrm>
              <a:off x="8369773" y="735965"/>
              <a:ext cx="398327" cy="258032"/>
            </a:xfrm>
            <a:custGeom>
              <a:avLst/>
              <a:gdLst>
                <a:gd name="connsiteX0" fmla="*/ 254 w 127889"/>
                <a:gd name="connsiteY0" fmla="*/ 106228 h 106228"/>
                <a:gd name="connsiteX1" fmla="*/ 127889 w 127889"/>
                <a:gd name="connsiteY1" fmla="*/ 106228 h 106228"/>
                <a:gd name="connsiteX2" fmla="*/ 37401 w 127889"/>
                <a:gd name="connsiteY2" fmla="*/ 500 h 106228"/>
                <a:gd name="connsiteX3" fmla="*/ 254 w 127889"/>
                <a:gd name="connsiteY3" fmla="*/ 106228 h 106228"/>
                <a:gd name="connsiteX0-1" fmla="*/ 836 w 128471"/>
                <a:gd name="connsiteY0-2" fmla="*/ 106228 h 106228"/>
                <a:gd name="connsiteX1-3" fmla="*/ 128471 w 128471"/>
                <a:gd name="connsiteY1-4" fmla="*/ 106228 h 106228"/>
                <a:gd name="connsiteX2-5" fmla="*/ 34466 w 128471"/>
                <a:gd name="connsiteY2-6" fmla="*/ 500 h 106228"/>
                <a:gd name="connsiteX3-7" fmla="*/ 836 w 128471"/>
                <a:gd name="connsiteY3-8" fmla="*/ 106228 h 106228"/>
              </a:gdLst>
              <a:ahLst/>
              <a:cxnLst>
                <a:cxn ang="0">
                  <a:pos x="connsiteX0-1" y="connsiteY0-2"/>
                </a:cxn>
                <a:cxn ang="0">
                  <a:pos x="connsiteX1-3" y="connsiteY1-4"/>
                </a:cxn>
                <a:cxn ang="0">
                  <a:pos x="connsiteX2-5" y="connsiteY2-6"/>
                </a:cxn>
                <a:cxn ang="0">
                  <a:pos x="connsiteX3-7" y="connsiteY3-8"/>
                </a:cxn>
              </a:cxnLst>
              <a:rect l="l" t="t" r="r" b="b"/>
              <a:pathLst>
                <a:path w="128471" h="106228">
                  <a:moveTo>
                    <a:pt x="836" y="106228"/>
                  </a:moveTo>
                  <a:lnTo>
                    <a:pt x="128471" y="106228"/>
                  </a:lnTo>
                  <a:cubicBezTo>
                    <a:pt x="128471" y="106228"/>
                    <a:pt x="61137" y="27170"/>
                    <a:pt x="34466" y="500"/>
                  </a:cubicBezTo>
                  <a:cubicBezTo>
                    <a:pt x="-8396" y="-5215"/>
                    <a:pt x="836" y="38600"/>
                    <a:pt x="836" y="106228"/>
                  </a:cubicBezTo>
                  <a:close/>
                </a:path>
              </a:pathLst>
            </a:custGeom>
            <a:solidFill>
              <a:srgbClr val="19B1A7">
                <a:lumMod val="50000"/>
              </a:srgbClr>
            </a:solidFill>
            <a:ln w="9525" cap="flat">
              <a:noFill/>
              <a:prstDash val="solid"/>
              <a:miter/>
            </a:ln>
          </p:spPr>
          <p:txBody>
            <a:bodyPr/>
            <a:lstStyle/>
            <a:p>
              <a:endParaRPr lang="zh-CN" altLang="en-US" sz="3200">
                <a:latin typeface="微软雅黑" panose="020B0503020204020204" pitchFamily="34" charset="-122"/>
                <a:ea typeface="微软雅黑" panose="020B0503020204020204" pitchFamily="34" charset="-122"/>
              </a:endParaRPr>
            </a:p>
          </p:txBody>
        </p:sp>
        <p:sp>
          <p:nvSpPr>
            <p:cNvPr id="23" name="任意多边形: 形状 56"/>
            <p:cNvSpPr/>
            <p:nvPr>
              <p:custDataLst>
                <p:tags r:id="rId17"/>
              </p:custDataLst>
            </p:nvPr>
          </p:nvSpPr>
          <p:spPr>
            <a:xfrm>
              <a:off x="8464600" y="737279"/>
              <a:ext cx="1250642" cy="693046"/>
            </a:xfrm>
            <a:custGeom>
              <a:avLst/>
              <a:gdLst>
                <a:gd name="connsiteX0" fmla="*/ 471287 w 471287"/>
                <a:gd name="connsiteY0" fmla="*/ 215179 h 298132"/>
                <a:gd name="connsiteX1" fmla="*/ 245745 w 471287"/>
                <a:gd name="connsiteY1" fmla="*/ 298132 h 298132"/>
                <a:gd name="connsiteX2" fmla="*/ 0 w 471287"/>
                <a:gd name="connsiteY2" fmla="*/ 0 h 298132"/>
                <a:gd name="connsiteX3" fmla="*/ 281940 w 471287"/>
                <a:gd name="connsiteY3" fmla="*/ 0 h 298132"/>
                <a:gd name="connsiteX4" fmla="*/ 471287 w 471287"/>
                <a:gd name="connsiteY4" fmla="*/ 215179 h 298132"/>
                <a:gd name="connsiteX0-1" fmla="*/ 471287 w 471287"/>
                <a:gd name="connsiteY0-2" fmla="*/ 215179 h 215179"/>
                <a:gd name="connsiteX1-3" fmla="*/ 269188 w 471287"/>
                <a:gd name="connsiteY1-4" fmla="*/ 207966 h 215179"/>
                <a:gd name="connsiteX2-5" fmla="*/ 0 w 471287"/>
                <a:gd name="connsiteY2-6" fmla="*/ 0 h 215179"/>
                <a:gd name="connsiteX3-7" fmla="*/ 281940 w 471287"/>
                <a:gd name="connsiteY3-8" fmla="*/ 0 h 215179"/>
                <a:gd name="connsiteX4-9" fmla="*/ 471287 w 471287"/>
                <a:gd name="connsiteY4-10" fmla="*/ 215179 h 215179"/>
                <a:gd name="connsiteX0-11" fmla="*/ 471287 w 471287"/>
                <a:gd name="connsiteY0-12" fmla="*/ 215179 h 216081"/>
                <a:gd name="connsiteX1-13" fmla="*/ 256565 w 471287"/>
                <a:gd name="connsiteY1-14" fmla="*/ 216081 h 216081"/>
                <a:gd name="connsiteX2-15" fmla="*/ 0 w 471287"/>
                <a:gd name="connsiteY2-16" fmla="*/ 0 h 216081"/>
                <a:gd name="connsiteX3-17" fmla="*/ 281940 w 471287"/>
                <a:gd name="connsiteY3-18" fmla="*/ 0 h 216081"/>
                <a:gd name="connsiteX4-19" fmla="*/ 471287 w 471287"/>
                <a:gd name="connsiteY4-20" fmla="*/ 215179 h 216081"/>
                <a:gd name="connsiteX0-21" fmla="*/ 348661 w 348661"/>
                <a:gd name="connsiteY0-22" fmla="*/ 215179 h 216081"/>
                <a:gd name="connsiteX1-23" fmla="*/ 133939 w 348661"/>
                <a:gd name="connsiteY1-24" fmla="*/ 216081 h 216081"/>
                <a:gd name="connsiteX2-25" fmla="*/ 0 w 348661"/>
                <a:gd name="connsiteY2-26" fmla="*/ 6312 h 216081"/>
                <a:gd name="connsiteX3-27" fmla="*/ 159314 w 348661"/>
                <a:gd name="connsiteY3-28" fmla="*/ 0 h 216081"/>
                <a:gd name="connsiteX4-29" fmla="*/ 348661 w 348661"/>
                <a:gd name="connsiteY4-30" fmla="*/ 215179 h 216081"/>
                <a:gd name="connsiteX0-31" fmla="*/ 394646 w 394646"/>
                <a:gd name="connsiteY0-32" fmla="*/ 215179 h 216081"/>
                <a:gd name="connsiteX1-33" fmla="*/ 179924 w 394646"/>
                <a:gd name="connsiteY1-34" fmla="*/ 216081 h 216081"/>
                <a:gd name="connsiteX2-35" fmla="*/ 0 w 394646"/>
                <a:gd name="connsiteY2-36" fmla="*/ 0 h 216081"/>
                <a:gd name="connsiteX3-37" fmla="*/ 205299 w 394646"/>
                <a:gd name="connsiteY3-38" fmla="*/ 0 h 216081"/>
                <a:gd name="connsiteX4-39" fmla="*/ 394646 w 394646"/>
                <a:gd name="connsiteY4-40" fmla="*/ 215179 h 216081"/>
                <a:gd name="connsiteX0-41" fmla="*/ 394646 w 394646"/>
                <a:gd name="connsiteY0-42" fmla="*/ 215179 h 216081"/>
                <a:gd name="connsiteX1-43" fmla="*/ 180826 w 394646"/>
                <a:gd name="connsiteY1-44" fmla="*/ 216081 h 216081"/>
                <a:gd name="connsiteX2-45" fmla="*/ 0 w 394646"/>
                <a:gd name="connsiteY2-46" fmla="*/ 0 h 216081"/>
                <a:gd name="connsiteX3-47" fmla="*/ 205299 w 394646"/>
                <a:gd name="connsiteY3-48" fmla="*/ 0 h 216081"/>
                <a:gd name="connsiteX4-49" fmla="*/ 394646 w 394646"/>
                <a:gd name="connsiteY4-50" fmla="*/ 215179 h 216081"/>
                <a:gd name="connsiteX0-51" fmla="*/ 394646 w 394646"/>
                <a:gd name="connsiteY0-52" fmla="*/ 216976 h 216976"/>
                <a:gd name="connsiteX1-53" fmla="*/ 180826 w 394646"/>
                <a:gd name="connsiteY1-54" fmla="*/ 216081 h 216976"/>
                <a:gd name="connsiteX2-55" fmla="*/ 0 w 394646"/>
                <a:gd name="connsiteY2-56" fmla="*/ 0 h 216976"/>
                <a:gd name="connsiteX3-57" fmla="*/ 205299 w 394646"/>
                <a:gd name="connsiteY3-58" fmla="*/ 0 h 216976"/>
                <a:gd name="connsiteX4-59" fmla="*/ 394646 w 394646"/>
                <a:gd name="connsiteY4-60" fmla="*/ 216976 h 216976"/>
                <a:gd name="connsiteX0-61" fmla="*/ 394646 w 394646"/>
                <a:gd name="connsiteY0-62" fmla="*/ 216976 h 217878"/>
                <a:gd name="connsiteX1-63" fmla="*/ 183531 w 394646"/>
                <a:gd name="connsiteY1-64" fmla="*/ 217878 h 217878"/>
                <a:gd name="connsiteX2-65" fmla="*/ 0 w 394646"/>
                <a:gd name="connsiteY2-66" fmla="*/ 0 h 217878"/>
                <a:gd name="connsiteX3-67" fmla="*/ 205299 w 394646"/>
                <a:gd name="connsiteY3-68" fmla="*/ 0 h 217878"/>
                <a:gd name="connsiteX4-69" fmla="*/ 394646 w 394646"/>
                <a:gd name="connsiteY4-70" fmla="*/ 216976 h 2178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4646" h="217878">
                  <a:moveTo>
                    <a:pt x="394646" y="216976"/>
                  </a:moveTo>
                  <a:lnTo>
                    <a:pt x="183531" y="217878"/>
                  </a:lnTo>
                  <a:lnTo>
                    <a:pt x="0" y="0"/>
                  </a:lnTo>
                  <a:lnTo>
                    <a:pt x="205299" y="0"/>
                  </a:lnTo>
                  <a:cubicBezTo>
                    <a:pt x="289754" y="99377"/>
                    <a:pt x="310191" y="117599"/>
                    <a:pt x="394646" y="216976"/>
                  </a:cubicBezTo>
                  <a:close/>
                </a:path>
              </a:pathLst>
            </a:custGeom>
            <a:solidFill>
              <a:srgbClr val="19B1A7"/>
            </a:solidFill>
            <a:ln w="9525" cap="flat">
              <a:noFill/>
              <a:prstDash val="solid"/>
              <a:miter/>
            </a:ln>
          </p:spPr>
          <p:txBody>
            <a:bodyPr/>
            <a:lstStyle/>
            <a:p>
              <a:endParaRPr lang="zh-CN" altLang="en-US" sz="3200">
                <a:latin typeface="微软雅黑" panose="020B0503020204020204" pitchFamily="34" charset="-122"/>
                <a:ea typeface="微软雅黑" panose="020B0503020204020204" pitchFamily="34" charset="-122"/>
              </a:endParaRPr>
            </a:p>
          </p:txBody>
        </p:sp>
        <p:sp>
          <p:nvSpPr>
            <p:cNvPr id="24" name="任意多边形: 形状 23"/>
            <p:cNvSpPr/>
            <p:nvPr>
              <p:custDataLst>
                <p:tags r:id="rId18"/>
              </p:custDataLst>
            </p:nvPr>
          </p:nvSpPr>
          <p:spPr>
            <a:xfrm flipV="1">
              <a:off x="8369773" y="1871047"/>
              <a:ext cx="432616" cy="256719"/>
            </a:xfrm>
            <a:custGeom>
              <a:avLst/>
              <a:gdLst>
                <a:gd name="connsiteX0" fmla="*/ 254 w 127889"/>
                <a:gd name="connsiteY0" fmla="*/ 106228 h 106228"/>
                <a:gd name="connsiteX1" fmla="*/ 127889 w 127889"/>
                <a:gd name="connsiteY1" fmla="*/ 106228 h 106228"/>
                <a:gd name="connsiteX2" fmla="*/ 37401 w 127889"/>
                <a:gd name="connsiteY2" fmla="*/ 500 h 106228"/>
                <a:gd name="connsiteX3" fmla="*/ 254 w 127889"/>
                <a:gd name="connsiteY3" fmla="*/ 106228 h 106228"/>
                <a:gd name="connsiteX0-1" fmla="*/ 836 w 128471"/>
                <a:gd name="connsiteY0-2" fmla="*/ 106228 h 106228"/>
                <a:gd name="connsiteX1-3" fmla="*/ 128471 w 128471"/>
                <a:gd name="connsiteY1-4" fmla="*/ 106228 h 106228"/>
                <a:gd name="connsiteX2-5" fmla="*/ 34466 w 128471"/>
                <a:gd name="connsiteY2-6" fmla="*/ 500 h 106228"/>
                <a:gd name="connsiteX3-7" fmla="*/ 836 w 128471"/>
                <a:gd name="connsiteY3-8" fmla="*/ 106228 h 106228"/>
              </a:gdLst>
              <a:ahLst/>
              <a:cxnLst>
                <a:cxn ang="0">
                  <a:pos x="connsiteX0-1" y="connsiteY0-2"/>
                </a:cxn>
                <a:cxn ang="0">
                  <a:pos x="connsiteX1-3" y="connsiteY1-4"/>
                </a:cxn>
                <a:cxn ang="0">
                  <a:pos x="connsiteX2-5" y="connsiteY2-6"/>
                </a:cxn>
                <a:cxn ang="0">
                  <a:pos x="connsiteX3-7" y="connsiteY3-8"/>
                </a:cxn>
              </a:cxnLst>
              <a:rect l="l" t="t" r="r" b="b"/>
              <a:pathLst>
                <a:path w="128471" h="106228">
                  <a:moveTo>
                    <a:pt x="836" y="106228"/>
                  </a:moveTo>
                  <a:lnTo>
                    <a:pt x="128471" y="106228"/>
                  </a:lnTo>
                  <a:cubicBezTo>
                    <a:pt x="128471" y="106228"/>
                    <a:pt x="61137" y="27170"/>
                    <a:pt x="34466" y="500"/>
                  </a:cubicBezTo>
                  <a:cubicBezTo>
                    <a:pt x="-8396" y="-5215"/>
                    <a:pt x="836" y="38600"/>
                    <a:pt x="836" y="106228"/>
                  </a:cubicBezTo>
                  <a:close/>
                </a:path>
              </a:pathLst>
            </a:custGeom>
            <a:solidFill>
              <a:srgbClr val="19B1A7">
                <a:lumMod val="50000"/>
              </a:srgbClr>
            </a:solidFill>
            <a:ln w="9525" cap="flat">
              <a:noFill/>
              <a:prstDash val="solid"/>
              <a:miter/>
            </a:ln>
          </p:spPr>
          <p:txBody>
            <a:bodyPr/>
            <a:lstStyle/>
            <a:p>
              <a:endParaRPr lang="zh-CN" altLang="en-US" sz="3200">
                <a:latin typeface="微软雅黑" panose="020B0503020204020204" pitchFamily="34" charset="-122"/>
                <a:ea typeface="微软雅黑" panose="020B0503020204020204" pitchFamily="34" charset="-122"/>
              </a:endParaRPr>
            </a:p>
          </p:txBody>
        </p:sp>
        <p:sp>
          <p:nvSpPr>
            <p:cNvPr id="25" name="任意多边形: 形状 24"/>
            <p:cNvSpPr/>
            <p:nvPr>
              <p:custDataLst>
                <p:tags r:id="rId19"/>
              </p:custDataLst>
            </p:nvPr>
          </p:nvSpPr>
          <p:spPr>
            <a:xfrm flipH="1">
              <a:off x="8470313" y="1424604"/>
              <a:ext cx="1247787" cy="704477"/>
            </a:xfrm>
            <a:custGeom>
              <a:avLst/>
              <a:gdLst>
                <a:gd name="connsiteX0" fmla="*/ 471287 w 471287"/>
                <a:gd name="connsiteY0" fmla="*/ 215179 h 298132"/>
                <a:gd name="connsiteX1" fmla="*/ 245745 w 471287"/>
                <a:gd name="connsiteY1" fmla="*/ 298132 h 298132"/>
                <a:gd name="connsiteX2" fmla="*/ 0 w 471287"/>
                <a:gd name="connsiteY2" fmla="*/ 0 h 298132"/>
                <a:gd name="connsiteX3" fmla="*/ 281940 w 471287"/>
                <a:gd name="connsiteY3" fmla="*/ 0 h 298132"/>
                <a:gd name="connsiteX4" fmla="*/ 471287 w 471287"/>
                <a:gd name="connsiteY4" fmla="*/ 215179 h 298132"/>
                <a:gd name="connsiteX0-1" fmla="*/ 471287 w 471287"/>
                <a:gd name="connsiteY0-2" fmla="*/ 215179 h 215179"/>
                <a:gd name="connsiteX1-3" fmla="*/ 269188 w 471287"/>
                <a:gd name="connsiteY1-4" fmla="*/ 207966 h 215179"/>
                <a:gd name="connsiteX2-5" fmla="*/ 0 w 471287"/>
                <a:gd name="connsiteY2-6" fmla="*/ 0 h 215179"/>
                <a:gd name="connsiteX3-7" fmla="*/ 281940 w 471287"/>
                <a:gd name="connsiteY3-8" fmla="*/ 0 h 215179"/>
                <a:gd name="connsiteX4-9" fmla="*/ 471287 w 471287"/>
                <a:gd name="connsiteY4-10" fmla="*/ 215179 h 215179"/>
                <a:gd name="connsiteX0-11" fmla="*/ 471287 w 471287"/>
                <a:gd name="connsiteY0-12" fmla="*/ 215179 h 216081"/>
                <a:gd name="connsiteX1-13" fmla="*/ 256565 w 471287"/>
                <a:gd name="connsiteY1-14" fmla="*/ 216081 h 216081"/>
                <a:gd name="connsiteX2-15" fmla="*/ 0 w 471287"/>
                <a:gd name="connsiteY2-16" fmla="*/ 0 h 216081"/>
                <a:gd name="connsiteX3-17" fmla="*/ 281940 w 471287"/>
                <a:gd name="connsiteY3-18" fmla="*/ 0 h 216081"/>
                <a:gd name="connsiteX4-19" fmla="*/ 471287 w 471287"/>
                <a:gd name="connsiteY4-20" fmla="*/ 215179 h 216081"/>
                <a:gd name="connsiteX0-21" fmla="*/ 348661 w 348661"/>
                <a:gd name="connsiteY0-22" fmla="*/ 215179 h 216081"/>
                <a:gd name="connsiteX1-23" fmla="*/ 133939 w 348661"/>
                <a:gd name="connsiteY1-24" fmla="*/ 216081 h 216081"/>
                <a:gd name="connsiteX2-25" fmla="*/ 0 w 348661"/>
                <a:gd name="connsiteY2-26" fmla="*/ 6312 h 216081"/>
                <a:gd name="connsiteX3-27" fmla="*/ 159314 w 348661"/>
                <a:gd name="connsiteY3-28" fmla="*/ 0 h 216081"/>
                <a:gd name="connsiteX4-29" fmla="*/ 348661 w 348661"/>
                <a:gd name="connsiteY4-30" fmla="*/ 215179 h 216081"/>
                <a:gd name="connsiteX0-31" fmla="*/ 394646 w 394646"/>
                <a:gd name="connsiteY0-32" fmla="*/ 215179 h 216081"/>
                <a:gd name="connsiteX1-33" fmla="*/ 179924 w 394646"/>
                <a:gd name="connsiteY1-34" fmla="*/ 216081 h 216081"/>
                <a:gd name="connsiteX2-35" fmla="*/ 0 w 394646"/>
                <a:gd name="connsiteY2-36" fmla="*/ 0 h 216081"/>
                <a:gd name="connsiteX3-37" fmla="*/ 205299 w 394646"/>
                <a:gd name="connsiteY3-38" fmla="*/ 0 h 216081"/>
                <a:gd name="connsiteX4-39" fmla="*/ 394646 w 394646"/>
                <a:gd name="connsiteY4-40" fmla="*/ 215179 h 216081"/>
                <a:gd name="connsiteX0-41" fmla="*/ 394646 w 394646"/>
                <a:gd name="connsiteY0-42" fmla="*/ 215179 h 216081"/>
                <a:gd name="connsiteX1-43" fmla="*/ 179924 w 394646"/>
                <a:gd name="connsiteY1-44" fmla="*/ 216081 h 216081"/>
                <a:gd name="connsiteX2-45" fmla="*/ 0 w 394646"/>
                <a:gd name="connsiteY2-46" fmla="*/ 0 h 216081"/>
                <a:gd name="connsiteX3-47" fmla="*/ 212513 w 394646"/>
                <a:gd name="connsiteY3-48" fmla="*/ 1797 h 216081"/>
                <a:gd name="connsiteX4-49" fmla="*/ 394646 w 394646"/>
                <a:gd name="connsiteY4-50" fmla="*/ 215179 h 216081"/>
                <a:gd name="connsiteX0-51" fmla="*/ 398253 w 398253"/>
                <a:gd name="connsiteY0-52" fmla="*/ 214281 h 215183"/>
                <a:gd name="connsiteX1-53" fmla="*/ 183531 w 398253"/>
                <a:gd name="connsiteY1-54" fmla="*/ 215183 h 215183"/>
                <a:gd name="connsiteX2-55" fmla="*/ 0 w 398253"/>
                <a:gd name="connsiteY2-56" fmla="*/ 0 h 215183"/>
                <a:gd name="connsiteX3-57" fmla="*/ 216120 w 398253"/>
                <a:gd name="connsiteY3-58" fmla="*/ 899 h 215183"/>
                <a:gd name="connsiteX4-59" fmla="*/ 398253 w 398253"/>
                <a:gd name="connsiteY4-60" fmla="*/ 214281 h 215183"/>
                <a:gd name="connsiteX0-61" fmla="*/ 398253 w 398253"/>
                <a:gd name="connsiteY0-62" fmla="*/ 214281 h 215183"/>
                <a:gd name="connsiteX1-63" fmla="*/ 183531 w 398253"/>
                <a:gd name="connsiteY1-64" fmla="*/ 215183 h 215183"/>
                <a:gd name="connsiteX2-65" fmla="*/ 0 w 398253"/>
                <a:gd name="connsiteY2-66" fmla="*/ 0 h 215183"/>
                <a:gd name="connsiteX3-67" fmla="*/ 219727 w 398253"/>
                <a:gd name="connsiteY3-68" fmla="*/ 899 h 215183"/>
                <a:gd name="connsiteX4-69" fmla="*/ 398253 w 398253"/>
                <a:gd name="connsiteY4-70" fmla="*/ 214281 h 215183"/>
                <a:gd name="connsiteX0-71" fmla="*/ 395548 w 395548"/>
                <a:gd name="connsiteY0-72" fmla="*/ 213383 h 214285"/>
                <a:gd name="connsiteX1-73" fmla="*/ 180826 w 395548"/>
                <a:gd name="connsiteY1-74" fmla="*/ 214285 h 214285"/>
                <a:gd name="connsiteX2-75" fmla="*/ 0 w 395548"/>
                <a:gd name="connsiteY2-76" fmla="*/ 0 h 214285"/>
                <a:gd name="connsiteX3-77" fmla="*/ 217022 w 395548"/>
                <a:gd name="connsiteY3-78" fmla="*/ 1 h 214285"/>
                <a:gd name="connsiteX4-79" fmla="*/ 395548 w 395548"/>
                <a:gd name="connsiteY4-80" fmla="*/ 213383 h 214285"/>
                <a:gd name="connsiteX0-81" fmla="*/ 395548 w 395548"/>
                <a:gd name="connsiteY0-82" fmla="*/ 216946 h 216946"/>
                <a:gd name="connsiteX1-83" fmla="*/ 180826 w 395548"/>
                <a:gd name="connsiteY1-84" fmla="*/ 214285 h 216946"/>
                <a:gd name="connsiteX2-85" fmla="*/ 0 w 395548"/>
                <a:gd name="connsiteY2-86" fmla="*/ 0 h 216946"/>
                <a:gd name="connsiteX3-87" fmla="*/ 217022 w 395548"/>
                <a:gd name="connsiteY3-88" fmla="*/ 1 h 216946"/>
                <a:gd name="connsiteX4-89" fmla="*/ 395548 w 395548"/>
                <a:gd name="connsiteY4-90" fmla="*/ 216946 h 216946"/>
                <a:gd name="connsiteX0-91" fmla="*/ 395548 w 395548"/>
                <a:gd name="connsiteY0-92" fmla="*/ 216946 h 217849"/>
                <a:gd name="connsiteX1-93" fmla="*/ 181728 w 395548"/>
                <a:gd name="connsiteY1-94" fmla="*/ 217849 h 217849"/>
                <a:gd name="connsiteX2-95" fmla="*/ 0 w 395548"/>
                <a:gd name="connsiteY2-96" fmla="*/ 0 h 217849"/>
                <a:gd name="connsiteX3-97" fmla="*/ 217022 w 395548"/>
                <a:gd name="connsiteY3-98" fmla="*/ 1 h 217849"/>
                <a:gd name="connsiteX4-99" fmla="*/ 395548 w 395548"/>
                <a:gd name="connsiteY4-100" fmla="*/ 216946 h 217849"/>
                <a:gd name="connsiteX0-101" fmla="*/ 395548 w 395548"/>
                <a:gd name="connsiteY0-102" fmla="*/ 217836 h 218739"/>
                <a:gd name="connsiteX1-103" fmla="*/ 181728 w 395548"/>
                <a:gd name="connsiteY1-104" fmla="*/ 218739 h 218739"/>
                <a:gd name="connsiteX2-105" fmla="*/ 0 w 395548"/>
                <a:gd name="connsiteY2-106" fmla="*/ 890 h 218739"/>
                <a:gd name="connsiteX3-107" fmla="*/ 215219 w 395548"/>
                <a:gd name="connsiteY3-108" fmla="*/ 0 h 218739"/>
                <a:gd name="connsiteX4-109" fmla="*/ 395548 w 395548"/>
                <a:gd name="connsiteY4-110" fmla="*/ 217836 h 218739"/>
                <a:gd name="connsiteX0-111" fmla="*/ 396450 w 396450"/>
                <a:gd name="connsiteY0-112" fmla="*/ 218728 h 219631"/>
                <a:gd name="connsiteX1-113" fmla="*/ 182630 w 396450"/>
                <a:gd name="connsiteY1-114" fmla="*/ 219631 h 219631"/>
                <a:gd name="connsiteX2-115" fmla="*/ 0 w 396450"/>
                <a:gd name="connsiteY2-116" fmla="*/ 0 h 219631"/>
                <a:gd name="connsiteX3-117" fmla="*/ 216121 w 396450"/>
                <a:gd name="connsiteY3-118" fmla="*/ 892 h 219631"/>
                <a:gd name="connsiteX4-119" fmla="*/ 396450 w 396450"/>
                <a:gd name="connsiteY4-120" fmla="*/ 218728 h 219631"/>
                <a:gd name="connsiteX0-121" fmla="*/ 393745 w 393745"/>
                <a:gd name="connsiteY0-122" fmla="*/ 218728 h 219631"/>
                <a:gd name="connsiteX1-123" fmla="*/ 179925 w 393745"/>
                <a:gd name="connsiteY1-124" fmla="*/ 219631 h 219631"/>
                <a:gd name="connsiteX2-125" fmla="*/ 0 w 393745"/>
                <a:gd name="connsiteY2-126" fmla="*/ 0 h 219631"/>
                <a:gd name="connsiteX3-127" fmla="*/ 213416 w 393745"/>
                <a:gd name="connsiteY3-128" fmla="*/ 892 h 219631"/>
                <a:gd name="connsiteX4-129" fmla="*/ 393745 w 393745"/>
                <a:gd name="connsiteY4-130" fmla="*/ 218728 h 219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3745" h="219631">
                  <a:moveTo>
                    <a:pt x="393745" y="218728"/>
                  </a:moveTo>
                  <a:lnTo>
                    <a:pt x="179925" y="219631"/>
                  </a:lnTo>
                  <a:lnTo>
                    <a:pt x="0" y="0"/>
                  </a:lnTo>
                  <a:lnTo>
                    <a:pt x="213416" y="892"/>
                  </a:lnTo>
                  <a:lnTo>
                    <a:pt x="393745" y="218728"/>
                  </a:lnTo>
                  <a:close/>
                </a:path>
              </a:pathLst>
            </a:custGeom>
            <a:solidFill>
              <a:srgbClr val="19B1A7">
                <a:lumMod val="65000"/>
              </a:srgbClr>
            </a:solidFill>
            <a:ln w="9525" cap="flat">
              <a:noFill/>
              <a:prstDash val="solid"/>
              <a:miter/>
            </a:ln>
          </p:spPr>
          <p:txBody>
            <a:bodyPr/>
            <a:lstStyle/>
            <a:p>
              <a:endParaRPr lang="zh-CN" altLang="en-US" sz="3200">
                <a:latin typeface="微软雅黑" panose="020B0503020204020204" pitchFamily="34" charset="-122"/>
                <a:ea typeface="微软雅黑" panose="020B0503020204020204" pitchFamily="34" charset="-122"/>
              </a:endParaRPr>
            </a:p>
          </p:txBody>
        </p:sp>
        <p:sp>
          <p:nvSpPr>
            <p:cNvPr id="26" name="文本框 25"/>
            <p:cNvSpPr txBox="1"/>
            <p:nvPr>
              <p:custDataLst>
                <p:tags r:id="rId20"/>
              </p:custDataLst>
            </p:nvPr>
          </p:nvSpPr>
          <p:spPr>
            <a:xfrm>
              <a:off x="4939833" y="1127433"/>
              <a:ext cx="3155950" cy="276999"/>
            </a:xfrm>
            <a:prstGeom prst="rect">
              <a:avLst/>
            </a:prstGeom>
            <a:noFill/>
          </p:spPr>
          <p:txBody>
            <a:bodyPr wrap="square" tIns="0" bIns="0" rtlCol="0" anchor="t">
              <a:spAutoFit/>
            </a:bodyPr>
            <a:lstStyle/>
            <a:p>
              <a:r>
                <a:rPr lang="zh-CN" altLang="en-US" b="1" dirty="0">
                  <a:solidFill>
                    <a:srgbClr val="4CA1AF"/>
                  </a:solidFill>
                  <a:latin typeface="微软雅黑" panose="020B0503020204020204" pitchFamily="34" charset="-122"/>
                  <a:ea typeface="微软雅黑" panose="020B0503020204020204" pitchFamily="34" charset="-122"/>
                  <a:sym typeface="+mn-ea"/>
                </a:rPr>
                <a:t>推进电梯按需维保新模式</a:t>
              </a:r>
              <a:endParaRPr lang="zh-CN" altLang="en-US" b="1" dirty="0">
                <a:solidFill>
                  <a:srgbClr val="4CA1AF"/>
                </a:solidFill>
                <a:latin typeface="微软雅黑" panose="020B0503020204020204" pitchFamily="34" charset="-122"/>
                <a:ea typeface="微软雅黑" panose="020B0503020204020204" pitchFamily="34" charset="-122"/>
                <a:cs typeface="+mn-ea"/>
                <a:sym typeface="+mn-ea"/>
              </a:endParaRPr>
            </a:p>
          </p:txBody>
        </p:sp>
        <p:sp>
          <p:nvSpPr>
            <p:cNvPr id="27" name="文本框 26"/>
            <p:cNvSpPr txBox="1"/>
            <p:nvPr>
              <p:custDataLst>
                <p:tags r:id="rId21"/>
              </p:custDataLst>
            </p:nvPr>
          </p:nvSpPr>
          <p:spPr>
            <a:xfrm>
              <a:off x="4943981" y="1440704"/>
              <a:ext cx="3349625" cy="369332"/>
            </a:xfrm>
            <a:prstGeom prst="rect">
              <a:avLst/>
            </a:prstGeom>
            <a:noFill/>
          </p:spPr>
          <p:txBody>
            <a:bodyPr wrap="square" tIns="0" bIns="0" rtlCol="0" anchor="t">
              <a:spAutoFit/>
            </a:bodyPr>
            <a:lstStyle/>
            <a:p>
              <a:r>
                <a:rPr lang="zh-CN" altLang="en-US" sz="1200" b="1" dirty="0">
                  <a:solidFill>
                    <a:srgbClr val="4CA1AF"/>
                  </a:solidFill>
                  <a:latin typeface="微软雅黑" panose="020B0503020204020204" pitchFamily="34" charset="-122"/>
                  <a:ea typeface="微软雅黑" panose="020B0503020204020204" pitchFamily="34" charset="-122"/>
                  <a:sym typeface="+mn-ea"/>
                </a:rPr>
                <a:t>推广</a:t>
              </a:r>
              <a:r>
                <a:rPr lang="en-US" altLang="zh-CN" sz="1200" b="1" dirty="0">
                  <a:solidFill>
                    <a:srgbClr val="4CA1AF"/>
                  </a:solidFill>
                  <a:latin typeface="微软雅黑" panose="020B0503020204020204" pitchFamily="34" charset="-122"/>
                  <a:ea typeface="微软雅黑" panose="020B0503020204020204" pitchFamily="34" charset="-122"/>
                  <a:sym typeface="+mn-ea"/>
                </a:rPr>
                <a:t>“</a:t>
              </a:r>
              <a:r>
                <a:rPr lang="zh-CN" altLang="en-US" sz="1200" b="1" dirty="0">
                  <a:solidFill>
                    <a:srgbClr val="4CA1AF"/>
                  </a:solidFill>
                  <a:latin typeface="微软雅黑" panose="020B0503020204020204" pitchFamily="34" charset="-122"/>
                  <a:ea typeface="微软雅黑" panose="020B0503020204020204" pitchFamily="34" charset="-122"/>
                  <a:sym typeface="+mn-ea"/>
                </a:rPr>
                <a:t>物联网</a:t>
              </a:r>
              <a:r>
                <a:rPr lang="en-US" altLang="zh-CN" sz="1200" b="1" dirty="0">
                  <a:solidFill>
                    <a:srgbClr val="4CA1AF"/>
                  </a:solidFill>
                  <a:latin typeface="微软雅黑" panose="020B0503020204020204" pitchFamily="34" charset="-122"/>
                  <a:ea typeface="微软雅黑" panose="020B0503020204020204" pitchFamily="34" charset="-122"/>
                  <a:sym typeface="+mn-ea"/>
                </a:rPr>
                <a:t>+</a:t>
              </a:r>
              <a:r>
                <a:rPr lang="zh-CN" altLang="en-US" sz="1200" b="1" dirty="0">
                  <a:solidFill>
                    <a:srgbClr val="4CA1AF"/>
                  </a:solidFill>
                  <a:latin typeface="微软雅黑" panose="020B0503020204020204" pitchFamily="34" charset="-122"/>
                  <a:ea typeface="微软雅黑" panose="020B0503020204020204" pitchFamily="34" charset="-122"/>
                  <a:sym typeface="+mn-ea"/>
                </a:rPr>
                <a:t>维保</a:t>
              </a:r>
              <a:r>
                <a:rPr lang="en-US" altLang="zh-CN" sz="1200" b="1" dirty="0">
                  <a:solidFill>
                    <a:srgbClr val="4CA1AF"/>
                  </a:solidFill>
                  <a:latin typeface="微软雅黑" panose="020B0503020204020204" pitchFamily="34" charset="-122"/>
                  <a:ea typeface="微软雅黑" panose="020B0503020204020204" pitchFamily="34" charset="-122"/>
                  <a:sym typeface="+mn-ea"/>
                </a:rPr>
                <a:t>”</a:t>
              </a:r>
              <a:r>
                <a:rPr lang="zh-CN" altLang="en-US" sz="1200" b="1" dirty="0">
                  <a:solidFill>
                    <a:srgbClr val="4CA1AF"/>
                  </a:solidFill>
                  <a:latin typeface="微软雅黑" panose="020B0503020204020204" pitchFamily="34" charset="-122"/>
                  <a:ea typeface="微软雅黑" panose="020B0503020204020204" pitchFamily="34" charset="-122"/>
                  <a:sym typeface="+mn-ea"/>
                </a:rPr>
                <a:t>新模式，提高维护保养的科学性和有效性</a:t>
              </a:r>
              <a:r>
                <a:rPr lang="zh-CN" altLang="en-US" sz="1200" b="1" dirty="0">
                  <a:solidFill>
                    <a:schemeClr val="accent1"/>
                  </a:solidFill>
                  <a:latin typeface="微软雅黑" panose="020B0503020204020204" pitchFamily="34" charset="-122"/>
                  <a:ea typeface="微软雅黑" panose="020B0503020204020204" pitchFamily="34" charset="-122"/>
                  <a:sym typeface="+mn-ea"/>
                </a:rPr>
                <a:t>。</a:t>
              </a:r>
              <a:endParaRPr lang="zh-CN" altLang="en-US" sz="1200" dirty="0">
                <a:solidFill>
                  <a:srgbClr val="595959"/>
                </a:solidFill>
                <a:latin typeface="微软雅黑" panose="020B0503020204020204" pitchFamily="34" charset="-122"/>
                <a:ea typeface="微软雅黑" panose="020B0503020204020204" pitchFamily="34" charset="-122"/>
                <a:sym typeface="等线" panose="02010600030101010101" charset="-122"/>
              </a:endParaRPr>
            </a:p>
          </p:txBody>
        </p:sp>
      </p:grpSp>
      <p:pic>
        <p:nvPicPr>
          <p:cNvPr id="28" name="图片 27"/>
          <p:cNvPicPr>
            <a:picLocks noChangeAspect="1"/>
          </p:cNvPicPr>
          <p:nvPr/>
        </p:nvPicPr>
        <p:blipFill>
          <a:blip r:embed="rId22"/>
          <a:stretch>
            <a:fillRect/>
          </a:stretch>
        </p:blipFill>
        <p:spPr>
          <a:xfrm>
            <a:off x="59153" y="1561418"/>
            <a:ext cx="6086422" cy="4146858"/>
          </a:xfrm>
          <a:prstGeom prst="rect">
            <a:avLst/>
          </a:prstGeom>
        </p:spPr>
      </p:pic>
      <p:sp>
        <p:nvSpPr>
          <p:cNvPr id="29" name="文本框 28"/>
          <p:cNvSpPr txBox="1"/>
          <p:nvPr/>
        </p:nvSpPr>
        <p:spPr>
          <a:xfrm>
            <a:off x="5486400" y="6614621"/>
            <a:ext cx="269626" cy="276999"/>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2</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0" y="4403790"/>
            <a:ext cx="2613585" cy="1569660"/>
          </a:xfrm>
          <a:prstGeom prst="rect">
            <a:avLst/>
          </a:prstGeom>
          <a:noFill/>
        </p:spPr>
        <p:txBody>
          <a:bodyPr wrap="square" l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9600" dirty="0">
                <a:solidFill>
                  <a:schemeClr val="bg1"/>
                </a:solidFill>
                <a:latin typeface="Impact" panose="020B0806030902050204" pitchFamily="34" charset="0"/>
                <a:ea typeface="微软雅黑 Light" panose="020B0502040204020203" pitchFamily="34" charset="-122"/>
              </a:rPr>
              <a:t>02</a:t>
            </a:r>
            <a:endParaRPr kumimoji="0" lang="en-US" altLang="zh-CN" sz="9600" i="0" u="none" strike="noStrike" kern="1200" cap="none" spc="0" normalizeH="0" baseline="0" noProof="0" dirty="0">
              <a:ln>
                <a:noFill/>
              </a:ln>
              <a:solidFill>
                <a:schemeClr val="bg1"/>
              </a:solidFill>
              <a:effectLst/>
              <a:uLnTx/>
              <a:uFillTx/>
              <a:latin typeface="Impact" panose="020B0806030902050204" pitchFamily="34" charset="0"/>
              <a:ea typeface="微软雅黑 Light" panose="020B0502040204020203" pitchFamily="34" charset="-122"/>
            </a:endParaRPr>
          </a:p>
        </p:txBody>
      </p:sp>
      <p:cxnSp>
        <p:nvCxnSpPr>
          <p:cNvPr id="45" name="直接连接符 44"/>
          <p:cNvCxnSpPr/>
          <p:nvPr/>
        </p:nvCxnSpPr>
        <p:spPr>
          <a:xfrm>
            <a:off x="2823028" y="4686970"/>
            <a:ext cx="0" cy="10033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139319" y="4702558"/>
            <a:ext cx="2885123" cy="972125"/>
            <a:chOff x="3139319" y="4614400"/>
            <a:chExt cx="2885123" cy="972125"/>
          </a:xfrm>
        </p:grpSpPr>
        <p:sp>
          <p:nvSpPr>
            <p:cNvPr id="24" name="文本框 23"/>
            <p:cNvSpPr txBox="1"/>
            <p:nvPr/>
          </p:nvSpPr>
          <p:spPr>
            <a:xfrm>
              <a:off x="3139319" y="4614400"/>
              <a:ext cx="2885123" cy="584775"/>
            </a:xfrm>
            <a:prstGeom prst="rect">
              <a:avLst/>
            </a:prstGeom>
            <a:noFill/>
          </p:spPr>
          <p:txBody>
            <a:bodyPr wrap="square" lIns="0" rIns="0"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公司介绍</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139319" y="5186415"/>
              <a:ext cx="2885123" cy="400110"/>
            </a:xfrm>
            <a:prstGeom prst="rect">
              <a:avLst/>
            </a:prstGeom>
            <a:noFill/>
          </p:spPr>
          <p:txBody>
            <a:bodyPr wrap="square" lIns="0" rIns="0" rtlCol="0">
              <a:spAutoFit/>
            </a:bodyPr>
            <a:lstStyle/>
            <a:p>
              <a:pPr algn="dist"/>
              <a:r>
                <a:rPr lang="en-US" altLang="zh-CN" sz="2000">
                  <a:solidFill>
                    <a:schemeClr val="bg1"/>
                  </a:solidFill>
                  <a:latin typeface="微软雅黑" panose="020B0503020204020204" pitchFamily="34" charset="-122"/>
                  <a:ea typeface="微软雅黑" panose="020B0503020204020204" pitchFamily="34" charset="-122"/>
                </a:rPr>
                <a:t>Company introduction</a:t>
              </a:r>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649" y="147049"/>
            <a:ext cx="2932693" cy="461665"/>
          </a:xfrm>
          <a:prstGeom prst="rect">
            <a:avLst/>
          </a:prstGeom>
        </p:spPr>
        <p:txBody>
          <a:bodyPr wrap="square">
            <a:spAutoFit/>
          </a:bodyPr>
          <a:lstStyle/>
          <a:p>
            <a:pPr>
              <a:spcBef>
                <a:spcPts val="375"/>
              </a:spcBef>
              <a:spcAft>
                <a:spcPts val="375"/>
              </a:spcAft>
            </a:pPr>
            <a:r>
              <a:rPr lang="zh-CN" altLang="en-US" sz="2400" b="1" kern="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公司简介</a:t>
            </a:r>
            <a:endParaRPr lang="zh-CN" altLang="en-US" b="1" kern="10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9" name="文本框 38"/>
          <p:cNvSpPr txBox="1"/>
          <p:nvPr/>
        </p:nvSpPr>
        <p:spPr>
          <a:xfrm>
            <a:off x="225490" y="1582341"/>
            <a:ext cx="5236924" cy="4892675"/>
          </a:xfrm>
          <a:prstGeom prst="rect">
            <a:avLst/>
          </a:prstGeom>
          <a:noFill/>
        </p:spPr>
        <p:txBody>
          <a:bodyPr wrap="square">
            <a:spAutoFit/>
          </a:bodyPr>
          <a:lstStyle/>
          <a:p>
            <a:pPr indent="355600" algn="just">
              <a:lnSpc>
                <a:spcPct val="150000"/>
              </a:lnSpc>
              <a:spcBef>
                <a:spcPts val="360"/>
              </a:spcBef>
            </a:pP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华恺智联电梯科技有限公司正式组建于</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2020</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年</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8</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月，注册资本</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 5000</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万元，公司现有员工</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153</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名，其中教授、研究员级高工</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名，副教授、高级工程师</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6</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名， 工程师</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24</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人，注册电梯检验师</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12</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人项、起重机械检验师</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4</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人项、场（厂）内专用机动车辆检验师</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人项，电梯检验员</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26</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名，起重机械检验员</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6</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名。公司拥有专业的特种设备检验检测技术团队、国内先进的检测仪器设备和智能检测技术、自主研发的“易梯云智慧电梯管理信息系统”以及科学高效的工作流程。总部位于我国经济、科技创新中心上海，成立至今一直持续高速发展，在湖南、山东、江苏、云南、广东、安徽、河南、陕西、甘肃、贵州、四川、河北、鲁西南、珠海、中山、青岛省市设立</a:t>
            </a:r>
            <a:r>
              <a:rPr lang="zh-CN" altLang="en-US"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三十多个</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分公司。</a:t>
            </a:r>
            <a:endParaRPr lang="zh-CN" altLang="zh-CN" sz="110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1" name="文本框 40"/>
          <p:cNvSpPr txBox="1"/>
          <p:nvPr/>
        </p:nvSpPr>
        <p:spPr>
          <a:xfrm>
            <a:off x="5756910" y="777240"/>
            <a:ext cx="6038850" cy="2676525"/>
          </a:xfrm>
          <a:prstGeom prst="rect">
            <a:avLst/>
          </a:prstGeom>
          <a:noFill/>
        </p:spPr>
        <p:txBody>
          <a:bodyPr wrap="square">
            <a:spAutoFit/>
          </a:bodyPr>
          <a:lstStyle/>
          <a:p>
            <a:pPr indent="355600" algn="just">
              <a:lnSpc>
                <a:spcPct val="150000"/>
              </a:lnSpc>
              <a:spcBef>
                <a:spcPts val="360"/>
              </a:spcBef>
            </a:pP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公司技术和研发实力雄厚，拥有</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50</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多人的科研团队。从</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2018</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年开始项目筹备、系统论证、前期研发，</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2019</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年成功研发出基于全方位线上线下服务、电梯远程监控平台和电梯管理信息系统的智慧电梯服务平台并试点运行，市场反应良好。现已获得国家专利授权</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17</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项、计算机软件著作权</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5</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项，在申专利</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9</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项。公司已列入上海市2022年第三批拟入库科技型中小企业公示名单，计划2022年通过高新技术企业认定。</a:t>
            </a:r>
            <a:endPar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3" name="文本框 42"/>
          <p:cNvSpPr txBox="1"/>
          <p:nvPr/>
        </p:nvSpPr>
        <p:spPr>
          <a:xfrm>
            <a:off x="5756910" y="3820160"/>
            <a:ext cx="5957570" cy="2676525"/>
          </a:xfrm>
          <a:prstGeom prst="rect">
            <a:avLst/>
          </a:prstGeom>
          <a:noFill/>
        </p:spPr>
        <p:txBody>
          <a:bodyPr wrap="square">
            <a:spAutoFit/>
          </a:bodyPr>
          <a:lstStyle/>
          <a:p>
            <a:pPr indent="355600" algn="just">
              <a:lnSpc>
                <a:spcPct val="150000"/>
              </a:lnSpc>
            </a:pP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公司拥有特种设备（电梯）检测</a:t>
            </a:r>
            <a:r>
              <a:rPr lang="en-US"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T1</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资质，</a:t>
            </a:r>
            <a:r>
              <a:rPr lang="zh-CN" altLang="zh-CN" sz="160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下一步目标拟取得“两工地”起重机械及场（厂）内专用机动车辆检验资质并获得上海市高新技术企业认证。专业从事</a:t>
            </a:r>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全国特种设备（电梯）物联网</a:t>
            </a:r>
            <a:r>
              <a:rPr lang="zh-CN" altLang="zh-CN" sz="160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系统与相应</a:t>
            </a:r>
            <a:r>
              <a:rPr lang="en-US" altLang="zh-CN" sz="160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AI</a:t>
            </a:r>
            <a:r>
              <a:rPr lang="zh-CN" altLang="zh-CN" sz="160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技术的研发和成果推广，以及电梯、起重机械、场（厂）内专用机动车辆检验检测</a:t>
            </a:r>
            <a:r>
              <a:rPr lang="zh-CN" altLang="zh-CN" sz="1600" kern="100" dirty="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zh-CN" sz="160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为相关（维保、物业、生产厂家等）企事业单位提供管理咨询、相关专业技术咨询、特种设备安装维保质量抽查、安全评估及隐患排查等服务。</a:t>
            </a:r>
            <a:endParaRPr lang="zh-CN" altLang="zh-CN" sz="110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8" name="文本框 47"/>
          <p:cNvSpPr txBox="1"/>
          <p:nvPr/>
        </p:nvSpPr>
        <p:spPr>
          <a:xfrm>
            <a:off x="0" y="1176909"/>
            <a:ext cx="2238461" cy="405432"/>
          </a:xfrm>
          <a:prstGeom prst="rect">
            <a:avLst/>
          </a:prstGeom>
          <a:noFill/>
        </p:spPr>
        <p:txBody>
          <a:bodyPr wrap="square">
            <a:spAutoFit/>
          </a:bodyPr>
          <a:lstStyle/>
          <a:p>
            <a:pPr indent="355600">
              <a:lnSpc>
                <a:spcPts val="2600"/>
              </a:lnSpc>
              <a:spcBef>
                <a:spcPts val="360"/>
              </a:spcBef>
            </a:pPr>
            <a:r>
              <a:rPr lang="zh-CN" altLang="en-US" sz="2000" b="1" kern="100" dirty="0">
                <a:solidFill>
                  <a:schemeClr val="bg1"/>
                </a:solidFill>
                <a:highlight>
                  <a:srgbClr val="4CA1AF"/>
                </a:highlight>
                <a:latin typeface="微软雅黑 Light" panose="020B0502040204020203" pitchFamily="34" charset="-122"/>
                <a:ea typeface="微软雅黑 Light" panose="020B0502040204020203" pitchFamily="34" charset="-122"/>
                <a:cs typeface="Times New Roman" panose="02020603050405020304" pitchFamily="18" charset="0"/>
              </a:rPr>
              <a:t>公司概括：</a:t>
            </a:r>
            <a:endParaRPr lang="en-US" altLang="zh-CN" sz="2000" b="1" kern="100" dirty="0">
              <a:solidFill>
                <a:schemeClr val="bg1"/>
              </a:solidFill>
              <a:effectLst/>
              <a:highlight>
                <a:srgbClr val="4CA1AF"/>
              </a:highligh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0" name="文本框 49"/>
          <p:cNvSpPr txBox="1"/>
          <p:nvPr/>
        </p:nvSpPr>
        <p:spPr>
          <a:xfrm>
            <a:off x="5479633" y="377881"/>
            <a:ext cx="2142569" cy="405432"/>
          </a:xfrm>
          <a:prstGeom prst="rect">
            <a:avLst/>
          </a:prstGeom>
          <a:noFill/>
        </p:spPr>
        <p:txBody>
          <a:bodyPr wrap="square">
            <a:spAutoFit/>
          </a:bodyPr>
          <a:lstStyle/>
          <a:p>
            <a:pPr indent="355600" algn="just">
              <a:lnSpc>
                <a:spcPts val="2600"/>
              </a:lnSpc>
              <a:spcBef>
                <a:spcPts val="360"/>
              </a:spcBef>
            </a:pPr>
            <a:r>
              <a:rPr lang="zh-CN" altLang="en-US" sz="2000" b="1" kern="100" dirty="0">
                <a:solidFill>
                  <a:schemeClr val="bg1"/>
                </a:solidFill>
                <a:highlight>
                  <a:srgbClr val="4CA1AF"/>
                </a:highlight>
                <a:latin typeface="微软雅黑 Light" panose="020B0502040204020203" pitchFamily="34" charset="-122"/>
                <a:ea typeface="微软雅黑 Light" panose="020B0502040204020203" pitchFamily="34" charset="-122"/>
                <a:cs typeface="Times New Roman" panose="02020603050405020304" pitchFamily="18" charset="0"/>
              </a:rPr>
              <a:t>技术实力：</a:t>
            </a:r>
            <a:endParaRPr lang="en-US" altLang="zh-CN" sz="2000" b="1"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2" name="文本框 51"/>
          <p:cNvSpPr txBox="1"/>
          <p:nvPr/>
        </p:nvSpPr>
        <p:spPr>
          <a:xfrm>
            <a:off x="5464810" y="3434203"/>
            <a:ext cx="2594994" cy="400110"/>
          </a:xfrm>
          <a:prstGeom prst="rect">
            <a:avLst/>
          </a:prstGeom>
          <a:noFill/>
        </p:spPr>
        <p:txBody>
          <a:bodyPr wrap="square">
            <a:spAutoFit/>
          </a:bodyPr>
          <a:lstStyle/>
          <a:p>
            <a:pPr indent="355600" algn="just"/>
            <a:r>
              <a:rPr lang="zh-CN" altLang="en-US" sz="2000" b="1" kern="100" dirty="0">
                <a:solidFill>
                  <a:schemeClr val="bg1"/>
                </a:solidFill>
                <a:highlight>
                  <a:srgbClr val="4CA1AF"/>
                </a:highlight>
                <a:latin typeface="微软雅黑 Light" panose="020B0502040204020203" pitchFamily="34" charset="-122"/>
                <a:ea typeface="微软雅黑 Light" panose="020B0502040204020203" pitchFamily="34" charset="-122"/>
                <a:cs typeface="Times New Roman" panose="02020603050405020304" pitchFamily="18" charset="0"/>
              </a:rPr>
              <a:t>业务类型：</a:t>
            </a:r>
            <a:endParaRPr lang="en-US" altLang="zh-CN" sz="2000" b="1" kern="100" dirty="0">
              <a:solidFill>
                <a:schemeClr val="bg1"/>
              </a:solidFill>
              <a:effectLst/>
              <a:highlight>
                <a:srgbClr val="4CA1AF"/>
              </a:highligh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9" name="文本框 8"/>
          <p:cNvSpPr txBox="1"/>
          <p:nvPr/>
        </p:nvSpPr>
        <p:spPr>
          <a:xfrm>
            <a:off x="5486400" y="6614621"/>
            <a:ext cx="269626" cy="276999"/>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3</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649" y="147049"/>
            <a:ext cx="2932693" cy="46166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企业文化</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7" name="组合 6"/>
          <p:cNvGrpSpPr/>
          <p:nvPr/>
        </p:nvGrpSpPr>
        <p:grpSpPr>
          <a:xfrm>
            <a:off x="207314" y="1411306"/>
            <a:ext cx="7711893" cy="3860950"/>
            <a:chOff x="408649" y="1656883"/>
            <a:chExt cx="10678924" cy="3860950"/>
          </a:xfrm>
        </p:grpSpPr>
        <p:sp>
          <p:nvSpPr>
            <p:cNvPr id="2" name="文本框 1"/>
            <p:cNvSpPr txBox="1"/>
            <p:nvPr/>
          </p:nvSpPr>
          <p:spPr>
            <a:xfrm>
              <a:off x="408649" y="1681341"/>
              <a:ext cx="1467068" cy="400110"/>
            </a:xfrm>
            <a:prstGeom prst="rect">
              <a:avLst/>
            </a:prstGeom>
            <a:noFill/>
          </p:spPr>
          <p:txBody>
            <a:bodyPr wrap="none" rtlCol="0">
              <a:spAutoFit/>
            </a:bodyPr>
            <a:lstStyle/>
            <a:p>
              <a:r>
                <a:rPr lang="zh-CN" altLang="en-US" sz="2000" b="1" dirty="0">
                  <a:solidFill>
                    <a:schemeClr val="bg1"/>
                  </a:solidFill>
                  <a:highlight>
                    <a:srgbClr val="4CA1AF"/>
                  </a:highlight>
                  <a:latin typeface="微软雅黑 Light" panose="020B0502040204020203" pitchFamily="34" charset="-122"/>
                  <a:ea typeface="微软雅黑 Light" panose="020B0502040204020203" pitchFamily="34" charset="-122"/>
                </a:rPr>
                <a:t>企业愿景：</a:t>
              </a:r>
              <a:endParaRPr lang="zh-CN" altLang="en-US" sz="2000" b="1" dirty="0">
                <a:solidFill>
                  <a:schemeClr val="bg1"/>
                </a:solidFill>
                <a:highlight>
                  <a:srgbClr val="4CA1AF"/>
                </a:highlight>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408649" y="5117723"/>
              <a:ext cx="1467068" cy="400110"/>
            </a:xfrm>
            <a:prstGeom prst="rect">
              <a:avLst/>
            </a:prstGeom>
            <a:noFill/>
          </p:spPr>
          <p:txBody>
            <a:bodyPr wrap="none" rtlCol="0">
              <a:spAutoFit/>
            </a:bodyPr>
            <a:lstStyle/>
            <a:p>
              <a:r>
                <a:rPr lang="zh-CN" altLang="en-US" sz="2000" b="1" dirty="0">
                  <a:solidFill>
                    <a:schemeClr val="bg1"/>
                  </a:solidFill>
                  <a:highlight>
                    <a:srgbClr val="4CA1AF"/>
                  </a:highlight>
                  <a:latin typeface="微软雅黑 Light" panose="020B0502040204020203" pitchFamily="34" charset="-122"/>
                  <a:ea typeface="微软雅黑 Light" panose="020B0502040204020203" pitchFamily="34" charset="-122"/>
                </a:rPr>
                <a:t>质量方针：</a:t>
              </a:r>
              <a:endParaRPr lang="zh-CN" altLang="en-US" sz="2000" b="1" dirty="0">
                <a:solidFill>
                  <a:schemeClr val="bg1"/>
                </a:solidFill>
                <a:highlight>
                  <a:srgbClr val="4CA1AF"/>
                </a:highlight>
                <a:latin typeface="微软雅黑 Light" panose="020B0502040204020203" pitchFamily="34" charset="-122"/>
                <a:ea typeface="微软雅黑 Light" panose="020B0502040204020203" pitchFamily="34" charset="-122"/>
              </a:endParaRPr>
            </a:p>
          </p:txBody>
        </p:sp>
        <p:sp>
          <p:nvSpPr>
            <p:cNvPr id="17" name="文本框 16"/>
            <p:cNvSpPr txBox="1"/>
            <p:nvPr/>
          </p:nvSpPr>
          <p:spPr>
            <a:xfrm>
              <a:off x="408649" y="4356140"/>
              <a:ext cx="1467068" cy="400110"/>
            </a:xfrm>
            <a:prstGeom prst="rect">
              <a:avLst/>
            </a:prstGeom>
            <a:noFill/>
          </p:spPr>
          <p:txBody>
            <a:bodyPr wrap="none" rtlCol="0">
              <a:spAutoFit/>
            </a:bodyPr>
            <a:lstStyle/>
            <a:p>
              <a:r>
                <a:rPr lang="zh-CN" altLang="en-US" sz="2000" b="1" dirty="0">
                  <a:solidFill>
                    <a:schemeClr val="bg1"/>
                  </a:solidFill>
                  <a:highlight>
                    <a:srgbClr val="4CA1AF"/>
                  </a:highlight>
                  <a:latin typeface="微软雅黑 Light" panose="020B0502040204020203" pitchFamily="34" charset="-122"/>
                  <a:ea typeface="微软雅黑 Light" panose="020B0502040204020203" pitchFamily="34" charset="-122"/>
                </a:rPr>
                <a:t>企业使命：</a:t>
              </a:r>
              <a:endParaRPr lang="zh-CN" altLang="en-US" sz="2000" b="1" dirty="0">
                <a:solidFill>
                  <a:schemeClr val="bg1"/>
                </a:solidFill>
                <a:highlight>
                  <a:srgbClr val="4CA1AF"/>
                </a:highlight>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408649" y="3489149"/>
              <a:ext cx="1467068" cy="400110"/>
            </a:xfrm>
            <a:prstGeom prst="rect">
              <a:avLst/>
            </a:prstGeom>
            <a:noFill/>
          </p:spPr>
          <p:txBody>
            <a:bodyPr wrap="none" rtlCol="0">
              <a:spAutoFit/>
            </a:bodyPr>
            <a:lstStyle/>
            <a:p>
              <a:r>
                <a:rPr lang="zh-CN" altLang="en-US" sz="2000" b="1" dirty="0">
                  <a:solidFill>
                    <a:schemeClr val="bg1"/>
                  </a:solidFill>
                  <a:highlight>
                    <a:srgbClr val="4CA1AF"/>
                  </a:highlight>
                  <a:latin typeface="微软雅黑 Light" panose="020B0502040204020203" pitchFamily="34" charset="-122"/>
                  <a:ea typeface="微软雅黑 Light" panose="020B0502040204020203" pitchFamily="34" charset="-122"/>
                </a:rPr>
                <a:t>企业目标：</a:t>
              </a:r>
              <a:endParaRPr lang="zh-CN" altLang="en-US" sz="2000" b="1" dirty="0">
                <a:solidFill>
                  <a:schemeClr val="bg1"/>
                </a:solidFill>
                <a:highlight>
                  <a:srgbClr val="4CA1AF"/>
                </a:highlight>
                <a:latin typeface="微软雅黑 Light" panose="020B0502040204020203" pitchFamily="34" charset="-122"/>
                <a:ea typeface="微软雅黑 Light" panose="020B0502040204020203" pitchFamily="34" charset="-122"/>
              </a:endParaRPr>
            </a:p>
          </p:txBody>
        </p:sp>
        <p:sp>
          <p:nvSpPr>
            <p:cNvPr id="19" name="文本框 18"/>
            <p:cNvSpPr txBox="1"/>
            <p:nvPr/>
          </p:nvSpPr>
          <p:spPr>
            <a:xfrm>
              <a:off x="408649" y="2659768"/>
              <a:ext cx="1467068" cy="400110"/>
            </a:xfrm>
            <a:prstGeom prst="rect">
              <a:avLst/>
            </a:prstGeom>
            <a:noFill/>
          </p:spPr>
          <p:txBody>
            <a:bodyPr wrap="none" rtlCol="0">
              <a:spAutoFit/>
            </a:bodyPr>
            <a:lstStyle/>
            <a:p>
              <a:r>
                <a:rPr lang="zh-CN" altLang="en-US" sz="2000" b="1" dirty="0">
                  <a:solidFill>
                    <a:schemeClr val="bg1"/>
                  </a:solidFill>
                  <a:highlight>
                    <a:srgbClr val="4CA1AF"/>
                  </a:highlight>
                  <a:latin typeface="微软雅黑 Light" panose="020B0502040204020203" pitchFamily="34" charset="-122"/>
                  <a:ea typeface="微软雅黑 Light" panose="020B0502040204020203" pitchFamily="34" charset="-122"/>
                </a:rPr>
                <a:t>核心理念：</a:t>
              </a:r>
              <a:endParaRPr lang="zh-CN" altLang="en-US" sz="2000" b="1" dirty="0">
                <a:solidFill>
                  <a:schemeClr val="bg1"/>
                </a:solidFill>
                <a:highlight>
                  <a:srgbClr val="4CA1AF"/>
                </a:highlight>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2349199" y="1656883"/>
              <a:ext cx="8738374" cy="830997"/>
            </a:xfrm>
            <a:prstGeom prst="rect">
              <a:avLst/>
            </a:prstGeom>
            <a:noFill/>
          </p:spPr>
          <p:txBody>
            <a:bodyPr wrap="square">
              <a:spAutoFit/>
            </a:bodyPr>
            <a:lstStyle/>
            <a:p>
              <a:pPr algn="just"/>
              <a:r>
                <a:rPr lang="zh-CN" altLang="zh-CN" sz="1600" kern="1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建成基于大数据、云计算、区块链和人工智能技术的的全国特种设备（电梯）智慧物联网平台，打造美好生活科技服务提供商。力争在五年内做到行业领先。</a:t>
              </a:r>
              <a:endParaRPr lang="zh-CN" altLang="zh-CN" sz="110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3" name="文本框 22"/>
            <p:cNvSpPr txBox="1"/>
            <p:nvPr/>
          </p:nvSpPr>
          <p:spPr>
            <a:xfrm>
              <a:off x="2270679" y="4368864"/>
              <a:ext cx="6457663" cy="338554"/>
            </a:xfrm>
            <a:prstGeom prst="rect">
              <a:avLst/>
            </a:prstGeom>
            <a:noFill/>
          </p:spPr>
          <p:txBody>
            <a:bodyPr wrap="square">
              <a:spAutoFit/>
            </a:bodyPr>
            <a:lstStyle/>
            <a:p>
              <a:r>
                <a:rPr lang="zh-CN" altLang="en-US" sz="1600" b="0" i="0" u="none" strike="noStrike" baseline="0" dirty="0">
                  <a:latin typeface="微软雅黑 Light" panose="020B0502040204020203" pitchFamily="34" charset="-122"/>
                  <a:ea typeface="微软雅黑 Light" panose="020B0502040204020203" pitchFamily="34" charset="-122"/>
                </a:rPr>
                <a:t>控制风险、消除隐患、为楼宇交通安全护航。</a:t>
              </a:r>
              <a:endParaRPr lang="zh-CN" altLang="en-US" sz="1600" dirty="0">
                <a:latin typeface="微软雅黑 Light" panose="020B0502040204020203" pitchFamily="34" charset="-122"/>
                <a:ea typeface="微软雅黑 Light" panose="020B0502040204020203" pitchFamily="34" charset="-122"/>
              </a:endParaRPr>
            </a:p>
          </p:txBody>
        </p:sp>
        <p:sp>
          <p:nvSpPr>
            <p:cNvPr id="26" name="文本框 25"/>
            <p:cNvSpPr txBox="1"/>
            <p:nvPr/>
          </p:nvSpPr>
          <p:spPr>
            <a:xfrm>
              <a:off x="2206702" y="5134992"/>
              <a:ext cx="6457663" cy="338554"/>
            </a:xfrm>
            <a:prstGeom prst="rect">
              <a:avLst/>
            </a:prstGeom>
            <a:noFill/>
          </p:spPr>
          <p:txBody>
            <a:bodyPr wrap="square">
              <a:spAutoFit/>
            </a:bodyPr>
            <a:lstStyle/>
            <a:p>
              <a:r>
                <a:rPr lang="zh-CN" altLang="en-US" sz="1600" b="0" i="0" u="none" strike="noStrike" baseline="0" dirty="0">
                  <a:latin typeface="微软雅黑 Light" panose="020B0502040204020203" pitchFamily="34" charset="-122"/>
                  <a:ea typeface="微软雅黑 Light" panose="020B0502040204020203" pitchFamily="34" charset="-122"/>
                </a:rPr>
                <a:t>公正独立、安全规范、优质高效、科学发展。</a:t>
              </a:r>
              <a:endParaRPr lang="zh-CN" altLang="en-US" sz="1600" dirty="0">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2267883" y="3509252"/>
              <a:ext cx="8494428" cy="338554"/>
            </a:xfrm>
            <a:prstGeom prst="rect">
              <a:avLst/>
            </a:prstGeom>
            <a:noFill/>
          </p:spPr>
          <p:txBody>
            <a:bodyPr wrap="square">
              <a:spAutoFit/>
            </a:bodyPr>
            <a:lstStyle/>
            <a:p>
              <a:r>
                <a:rPr lang="zh-CN" altLang="en-US" sz="1600" dirty="0">
                  <a:latin typeface="微软雅黑 Light" panose="020B0502040204020203" pitchFamily="34" charset="-122"/>
                  <a:ea typeface="微软雅黑 Light" panose="020B0502040204020203" pitchFamily="34" charset="-122"/>
                </a:rPr>
                <a:t>争创电梯检验检测行业领先、争创智慧检测、智能服务</a:t>
              </a:r>
              <a:endParaRPr lang="zh-CN" altLang="en-US" sz="1600" dirty="0">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2267883" y="2639313"/>
              <a:ext cx="6457663" cy="337185"/>
            </a:xfrm>
            <a:prstGeom prst="rect">
              <a:avLst/>
            </a:prstGeom>
            <a:noFill/>
          </p:spPr>
          <p:txBody>
            <a:bodyPr wrap="square">
              <a:spAutoFit/>
            </a:bodyPr>
            <a:lstStyle/>
            <a:p>
              <a:pPr lvl="1"/>
              <a:r>
                <a:rPr lang="zh-CN" altLang="en-US" sz="1600" dirty="0">
                  <a:latin typeface="微软雅黑 Light" panose="020B0502040204020203" pitchFamily="34" charset="-122"/>
                  <a:ea typeface="微软雅黑 Light" panose="020B0502040204020203" pitchFamily="34" charset="-122"/>
                </a:rPr>
                <a:t>诚信、创新、服务、共赢</a:t>
              </a:r>
              <a:endParaRPr lang="zh-CN" altLang="en-US" sz="1600" dirty="0">
                <a:latin typeface="微软雅黑 Light" panose="020B0502040204020203" pitchFamily="34" charset="-122"/>
                <a:ea typeface="微软雅黑 Light" panose="020B0502040204020203" pitchFamily="34" charset="-122"/>
              </a:endParaRPr>
            </a:p>
          </p:txBody>
        </p:sp>
      </p:grpSp>
      <p:pic>
        <p:nvPicPr>
          <p:cNvPr id="30" name="图片 29"/>
          <p:cNvPicPr>
            <a:picLocks noChangeAspect="1"/>
          </p:cNvPicPr>
          <p:nvPr/>
        </p:nvPicPr>
        <p:blipFill>
          <a:blip r:embed="rId1"/>
          <a:stretch>
            <a:fillRect/>
          </a:stretch>
        </p:blipFill>
        <p:spPr>
          <a:xfrm>
            <a:off x="8260715" y="987425"/>
            <a:ext cx="3504565" cy="4862195"/>
          </a:xfrm>
          <a:prstGeom prst="rect">
            <a:avLst/>
          </a:prstGeom>
          <a:ln w="12700">
            <a:solidFill>
              <a:schemeClr val="bg1">
                <a:lumMod val="85000"/>
              </a:schemeClr>
            </a:solidFill>
          </a:ln>
          <a:effectLst>
            <a:outerShdw blurRad="63500" sx="102000" sy="102000" algn="ctr" rotWithShape="0">
              <a:prstClr val="black">
                <a:alpha val="40000"/>
              </a:prstClr>
            </a:outerShdw>
          </a:effectLst>
        </p:spPr>
      </p:pic>
      <p:sp>
        <p:nvSpPr>
          <p:cNvPr id="15" name="文本框 14"/>
          <p:cNvSpPr txBox="1"/>
          <p:nvPr/>
        </p:nvSpPr>
        <p:spPr>
          <a:xfrm>
            <a:off x="5486400" y="6614621"/>
            <a:ext cx="272832" cy="276999"/>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4</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649" y="147049"/>
            <a:ext cx="2932693" cy="461665"/>
          </a:xfrm>
          <a:prstGeom prst="rect">
            <a:avLst/>
          </a:prstGeom>
        </p:spPr>
        <p:txBody>
          <a:bodyPr wrap="square">
            <a:spAutoFit/>
          </a:bodyPr>
          <a:lstStyle/>
          <a:p>
            <a:pPr>
              <a:spcBef>
                <a:spcPts val="375"/>
              </a:spcBef>
              <a:spcAft>
                <a:spcPts val="375"/>
              </a:spcAft>
            </a:pPr>
            <a:r>
              <a:rPr lang="zh-CN" altLang="en-US" sz="2400" b="1" kern="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加入社会组织</a:t>
            </a:r>
            <a:endParaRPr lang="zh-CN" altLang="en-US"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5" name="文本框 14"/>
          <p:cNvSpPr txBox="1"/>
          <p:nvPr/>
        </p:nvSpPr>
        <p:spPr>
          <a:xfrm>
            <a:off x="5486400" y="6614621"/>
            <a:ext cx="269626" cy="276999"/>
          </a:xfrm>
          <a:prstGeom prst="rect">
            <a:avLst/>
          </a:prstGeom>
          <a:noFill/>
        </p:spPr>
        <p:txBody>
          <a:bodyPr wrap="non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rPr>
              <a:t>5</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pic>
        <p:nvPicPr>
          <p:cNvPr id="8" name="图片 7"/>
          <p:cNvPicPr>
            <a:picLocks noChangeAspect="1"/>
          </p:cNvPicPr>
          <p:nvPr/>
        </p:nvPicPr>
        <p:blipFill>
          <a:blip r:embed="rId1"/>
          <a:stretch>
            <a:fillRect/>
          </a:stretch>
        </p:blipFill>
        <p:spPr>
          <a:xfrm>
            <a:off x="7596116" y="739570"/>
            <a:ext cx="3306827" cy="4386218"/>
          </a:xfrm>
          <a:prstGeom prst="rect">
            <a:avLst/>
          </a:prstGeom>
          <a:effectLst>
            <a:softEdge rad="152400"/>
          </a:effectLst>
        </p:spPr>
      </p:pic>
      <p:pic>
        <p:nvPicPr>
          <p:cNvPr id="16" name="图片 15"/>
          <p:cNvPicPr>
            <a:picLocks noChangeAspect="1"/>
          </p:cNvPicPr>
          <p:nvPr/>
        </p:nvPicPr>
        <p:blipFill>
          <a:blip r:embed="rId2"/>
          <a:stretch>
            <a:fillRect/>
          </a:stretch>
        </p:blipFill>
        <p:spPr>
          <a:xfrm rot="16200000">
            <a:off x="1545795" y="881575"/>
            <a:ext cx="2852863" cy="4285434"/>
          </a:xfrm>
          <a:prstGeom prst="rect">
            <a:avLst/>
          </a:prstGeom>
          <a:effectLst>
            <a:softEdge rad="101600"/>
          </a:effectLst>
        </p:spPr>
      </p:pic>
      <p:sp>
        <p:nvSpPr>
          <p:cNvPr id="29" name="文本框 28"/>
          <p:cNvSpPr txBox="1"/>
          <p:nvPr/>
        </p:nvSpPr>
        <p:spPr>
          <a:xfrm>
            <a:off x="694301" y="5533655"/>
            <a:ext cx="10505002" cy="584775"/>
          </a:xfrm>
          <a:prstGeom prst="rect">
            <a:avLst/>
          </a:prstGeom>
          <a:noFill/>
        </p:spPr>
        <p:txBody>
          <a:bodyPr wrap="square">
            <a:spAutoFit/>
          </a:bodyPr>
          <a:lstStyle/>
          <a:p>
            <a:r>
              <a:rPr lang="zh-CN" altLang="en-US" sz="1600" dirty="0">
                <a:latin typeface="微软雅黑 Light" panose="020B0502040204020203" pitchFamily="34" charset="-122"/>
                <a:ea typeface="微软雅黑 Light" panose="020B0502040204020203" pitchFamily="34" charset="-122"/>
              </a:rPr>
              <a:t>公司积极投身特种设备行业工作，成为</a:t>
            </a:r>
            <a:r>
              <a:rPr lang="zh-CN" altLang="en-US" sz="1600" b="1" dirty="0">
                <a:latin typeface="微软雅黑 Light" panose="020B0502040204020203" pitchFamily="34" charset="-122"/>
                <a:ea typeface="微软雅黑 Light" panose="020B0502040204020203" pitchFamily="34" charset="-122"/>
              </a:rPr>
              <a:t>湖南省物业管理行业协会副会长单位</a:t>
            </a:r>
            <a:r>
              <a:rPr lang="zh-CN" altLang="en-US" sz="1600" dirty="0">
                <a:latin typeface="微软雅黑 Light" panose="020B0502040204020203" pitchFamily="34" charset="-122"/>
                <a:ea typeface="微软雅黑 Light" panose="020B0502040204020203" pitchFamily="34" charset="-122"/>
              </a:rPr>
              <a:t>，积极融入</a:t>
            </a:r>
            <a:r>
              <a:rPr lang="zh-CN" altLang="en-US" sz="1600" b="1" dirty="0">
                <a:latin typeface="微软雅黑 Light" panose="020B0502040204020203" pitchFamily="34" charset="-122"/>
                <a:ea typeface="微软雅黑 Light" panose="020B0502040204020203" pitchFamily="34" charset="-122"/>
              </a:rPr>
              <a:t>中国特种设备检验协会、湖南省特种设备协会</a:t>
            </a:r>
            <a:r>
              <a:rPr lang="zh-CN" altLang="en-US" sz="1600" dirty="0">
                <a:latin typeface="微软雅黑 Light" panose="020B0502040204020203" pitchFamily="34" charset="-122"/>
                <a:ea typeface="微软雅黑 Light" panose="020B0502040204020203" pitchFamily="34" charset="-122"/>
              </a:rPr>
              <a:t>，为行业特种设备安全保驾护航。</a:t>
            </a: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ags/tag1.xml><?xml version="1.0" encoding="utf-8"?>
<p:tagLst xmlns:p="http://schemas.openxmlformats.org/presentationml/2006/main">
  <p:tag name="KSO_WM_TEMPLATE_CATEGORY" val="diagram"/>
  <p:tag name="KSO_WM_TEMPLATE_INDEX" val="20181260"/>
  <p:tag name="KSO_WM_UNIT_TYPE" val="l_h_i"/>
  <p:tag name="KSO_WM_UNIT_INDEX" val="1_2_1"/>
  <p:tag name="KSO_WM_UNIT_ID" val="diagram20181260_3*l_h_i*1_2_1"/>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10.xml><?xml version="1.0" encoding="utf-8"?>
<p:tagLst xmlns:p="http://schemas.openxmlformats.org/presentationml/2006/main">
  <p:tag name="KSO_WM_TEMPLATE_CATEGORY" val="diagram"/>
  <p:tag name="KSO_WM_TEMPLATE_INDEX" val="20181260"/>
  <p:tag name="KSO_WM_UNIT_TYPE" val="l_h_i"/>
  <p:tag name="KSO_WM_UNIT_INDEX" val="1_3_3"/>
  <p:tag name="KSO_WM_UNIT_ID" val="diagram20181260_3*l_h_i*1_3_3"/>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1.xml><?xml version="1.0" encoding="utf-8"?>
<p:tagLst xmlns:p="http://schemas.openxmlformats.org/presentationml/2006/main">
  <p:tag name="KSO_WM_TEMPLATE_CATEGORY" val="diagram"/>
  <p:tag name="KSO_WM_TEMPLATE_INDEX" val="20181260"/>
  <p:tag name="KSO_WM_UNIT_TYPE" val="l_h_i"/>
  <p:tag name="KSO_WM_UNIT_INDEX" val="1_3_4"/>
  <p:tag name="KSO_WM_UNIT_ID" val="diagram20181260_3*l_h_i*1_3_4"/>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2.xml><?xml version="1.0" encoding="utf-8"?>
<p:tagLst xmlns:p="http://schemas.openxmlformats.org/presentationml/2006/main">
  <p:tag name="KSO_WM_TEMPLATE_CATEGORY" val="diagram"/>
  <p:tag name="KSO_WM_TEMPLATE_INDEX" val="20181260"/>
  <p:tag name="KSO_WM_UNIT_TYPE" val="l_h_i"/>
  <p:tag name="KSO_WM_UNIT_INDEX" val="1_3_5"/>
  <p:tag name="KSO_WM_UNIT_ID" val="diagram20181260_3*l_h_i*1_3_5"/>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3.xml><?xml version="1.0" encoding="utf-8"?>
<p:tagLst xmlns:p="http://schemas.openxmlformats.org/presentationml/2006/main">
  <p:tag name="KSO_WM_TEMPLATE_CATEGORY" val="diagram"/>
  <p:tag name="KSO_WM_TEMPLATE_INDEX" val="20181260"/>
  <p:tag name="KSO_WM_UNIT_TYPE" val="l_h_f"/>
  <p:tag name="KSO_WM_UNIT_INDEX" val="1_3_1"/>
  <p:tag name="KSO_WM_UNIT_ID" val="diagram20181260_3*l_h_f*1_3_1"/>
  <p:tag name="KSO_WM_UNIT_LAYERLEVEL" val="1_1_1"/>
  <p:tag name="KSO_WM_UNIT_VALUE" val="10"/>
  <p:tag name="KSO_WM_UNIT_HIGHLIGHT" val="0"/>
  <p:tag name="KSO_WM_UNIT_COMPATIBLE" val="0"/>
  <p:tag name="KSO_WM_UNIT_CLEAR" val="0"/>
  <p:tag name="KSO_WM_BEAUTIFY_FLAG" val="#wm#"/>
  <p:tag name="KSO_WM_TAG_VERSION" val="1.0"/>
  <p:tag name="KSO_WM_DIAGRAM_GROUP_CODE" val="l1-1"/>
  <p:tag name="KSO_WM_UNIT_PRESET_TEXT" val="点击此处输入文本内容"/>
  <p:tag name="KSO_WM_UNIT_TEXT_FILL_FORE_SCHEMECOLOR_INDEX" val="15"/>
  <p:tag name="KSO_WM_UNIT_TEXT_FILL_TYPE" val="1"/>
</p:tagLst>
</file>

<file path=ppt/tags/tag14.xml><?xml version="1.0" encoding="utf-8"?>
<p:tagLst xmlns:p="http://schemas.openxmlformats.org/presentationml/2006/main">
  <p:tag name="KSO_WM_TEMPLATE_CATEGORY" val="diagram"/>
  <p:tag name="KSO_WM_TEMPLATE_INDEX" val="20181260"/>
  <p:tag name="KSO_WM_UNIT_TYPE" val="l_h_a"/>
  <p:tag name="KSO_WM_UNIT_INDEX" val="1_3_1"/>
  <p:tag name="KSO_WM_UNIT_ID" val="diagram20181260_3*l_h_a*1_3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PRESET_TEXT" val="输入标题内容"/>
  <p:tag name="KSO_WM_UNIT_TEXT_FILL_FORE_SCHEMECOLOR_INDEX" val="13"/>
  <p:tag name="KSO_WM_UNIT_TEXT_FILL_TYPE" val="1"/>
</p:tagLst>
</file>

<file path=ppt/tags/tag15.xml><?xml version="1.0" encoding="utf-8"?>
<p:tagLst xmlns:p="http://schemas.openxmlformats.org/presentationml/2006/main">
  <p:tag name="KSO_WM_TEMPLATE_CATEGORY" val="diagram"/>
  <p:tag name="KSO_WM_TEMPLATE_INDEX" val="20181260"/>
  <p:tag name="KSO_WM_UNIT_TYPE" val="l_h_i"/>
  <p:tag name="KSO_WM_UNIT_INDEX" val="1_1_1"/>
  <p:tag name="KSO_WM_UNIT_ID" val="diagram20181260_3*l_h_i*1_1_1"/>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16.xml><?xml version="1.0" encoding="utf-8"?>
<p:tagLst xmlns:p="http://schemas.openxmlformats.org/presentationml/2006/main">
  <p:tag name="KSO_WM_TEMPLATE_CATEGORY" val="diagram"/>
  <p:tag name="KSO_WM_TEMPLATE_INDEX" val="20181260"/>
  <p:tag name="KSO_WM_UNIT_TYPE" val="l_h_i"/>
  <p:tag name="KSO_WM_UNIT_INDEX" val="1_1_2"/>
  <p:tag name="KSO_WM_UNIT_ID" val="diagram20181260_3*l_h_i*1_1_2"/>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7.xml><?xml version="1.0" encoding="utf-8"?>
<p:tagLst xmlns:p="http://schemas.openxmlformats.org/presentationml/2006/main">
  <p:tag name="KSO_WM_TEMPLATE_CATEGORY" val="diagram"/>
  <p:tag name="KSO_WM_TEMPLATE_INDEX" val="20181260"/>
  <p:tag name="KSO_WM_UNIT_TYPE" val="l_h_i"/>
  <p:tag name="KSO_WM_UNIT_INDEX" val="1_1_3"/>
  <p:tag name="KSO_WM_UNIT_ID" val="diagram20181260_3*l_h_i*1_1_3"/>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8.xml><?xml version="1.0" encoding="utf-8"?>
<p:tagLst xmlns:p="http://schemas.openxmlformats.org/presentationml/2006/main">
  <p:tag name="KSO_WM_TEMPLATE_CATEGORY" val="diagram"/>
  <p:tag name="KSO_WM_TEMPLATE_INDEX" val="20181260"/>
  <p:tag name="KSO_WM_UNIT_TYPE" val="l_h_i"/>
  <p:tag name="KSO_WM_UNIT_INDEX" val="1_1_4"/>
  <p:tag name="KSO_WM_UNIT_ID" val="diagram20181260_3*l_h_i*1_1_4"/>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9.xml><?xml version="1.0" encoding="utf-8"?>
<p:tagLst xmlns:p="http://schemas.openxmlformats.org/presentationml/2006/main">
  <p:tag name="KSO_WM_TEMPLATE_CATEGORY" val="diagram"/>
  <p:tag name="KSO_WM_TEMPLATE_INDEX" val="20181260"/>
  <p:tag name="KSO_WM_UNIT_TYPE" val="l_h_i"/>
  <p:tag name="KSO_WM_UNIT_INDEX" val="1_1_5"/>
  <p:tag name="KSO_WM_UNIT_ID" val="diagram20181260_3*l_h_i*1_1_5"/>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xml><?xml version="1.0" encoding="utf-8"?>
<p:tagLst xmlns:p="http://schemas.openxmlformats.org/presentationml/2006/main">
  <p:tag name="KSO_WM_TEMPLATE_CATEGORY" val="diagram"/>
  <p:tag name="KSO_WM_TEMPLATE_INDEX" val="20181260"/>
  <p:tag name="KSO_WM_UNIT_TYPE" val="l_h_i"/>
  <p:tag name="KSO_WM_UNIT_INDEX" val="1_2_2"/>
  <p:tag name="KSO_WM_UNIT_ID" val="diagram20181260_3*l_h_i*1_2_2"/>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0.xml><?xml version="1.0" encoding="utf-8"?>
<p:tagLst xmlns:p="http://schemas.openxmlformats.org/presentationml/2006/main">
  <p:tag name="KSO_WM_TEMPLATE_CATEGORY" val="diagram"/>
  <p:tag name="KSO_WM_TEMPLATE_INDEX" val="20181260"/>
  <p:tag name="KSO_WM_UNIT_TYPE" val="l_h_a"/>
  <p:tag name="KSO_WM_UNIT_INDEX" val="1_1_1"/>
  <p:tag name="KSO_WM_UNIT_ID" val="diagram20181260_3*l_h_a*1_1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PRESET_TEXT" val="输入标题内容"/>
  <p:tag name="KSO_WM_UNIT_TEXT_FILL_FORE_SCHEMECOLOR_INDEX" val="13"/>
  <p:tag name="KSO_WM_UNIT_TEXT_FILL_TYPE" val="1"/>
</p:tagLst>
</file>

<file path=ppt/tags/tag21.xml><?xml version="1.0" encoding="utf-8"?>
<p:tagLst xmlns:p="http://schemas.openxmlformats.org/presentationml/2006/main">
  <p:tag name="KSO_WM_TEMPLATE_CATEGORY" val="diagram"/>
  <p:tag name="KSO_WM_TEMPLATE_INDEX" val="20181260"/>
  <p:tag name="KSO_WM_UNIT_TYPE" val="l_h_f"/>
  <p:tag name="KSO_WM_UNIT_INDEX" val="1_1_1"/>
  <p:tag name="KSO_WM_UNIT_ID" val="diagram20181260_3*l_h_f*1_1_1"/>
  <p:tag name="KSO_WM_UNIT_LAYERLEVEL" val="1_1_1"/>
  <p:tag name="KSO_WM_UNIT_VALUE" val="10"/>
  <p:tag name="KSO_WM_UNIT_HIGHLIGHT" val="0"/>
  <p:tag name="KSO_WM_UNIT_COMPATIBLE" val="0"/>
  <p:tag name="KSO_WM_UNIT_CLEAR" val="0"/>
  <p:tag name="KSO_WM_BEAUTIFY_FLAG" val="#wm#"/>
  <p:tag name="KSO_WM_TAG_VERSION" val="1.0"/>
  <p:tag name="KSO_WM_DIAGRAM_GROUP_CODE" val="l1-1"/>
  <p:tag name="KSO_WM_UNIT_PRESET_TEXT" val="点击此处输入文本内容"/>
  <p:tag name="KSO_WM_UNIT_TEXT_FILL_FORE_SCHEMECOLOR_INDEX" val="15"/>
  <p:tag name="KSO_WM_UNIT_TEXT_FILL_TYPE" val="1"/>
</p:tagLst>
</file>

<file path=ppt/tags/tag22.xml><?xml version="1.0" encoding="utf-8"?>
<p:tagLst xmlns:p="http://schemas.openxmlformats.org/presentationml/2006/main">
  <p:tag name="KSO_WM_UNIT_PLACING_PICTURE_USER_VIEWPORT" val="{&quot;height&quot;:3492,&quot;width&quot;:4814}"/>
</p:tagLst>
</file>

<file path=ppt/tags/tag23.xml><?xml version="1.0" encoding="utf-8"?>
<p:tagLst xmlns:p="http://schemas.openxmlformats.org/presentationml/2006/main">
  <p:tag name="KSO_WM_TAG_VERSION" val="1.0"/>
  <p:tag name="KSO_WM_BEAUTIFY_FLAG" val="#wm#"/>
  <p:tag name="KSO_WM_TEMPLATE_CATEGORY" val="diagram"/>
  <p:tag name="KSO_WM_TEMPLATE_INDEX" val="20170296"/>
  <p:tag name="KSO_WM_UNIT_TYPE" val="a"/>
  <p:tag name="KSO_WM_UNIT_INDEX" val="1"/>
  <p:tag name="KSO_WM_UNIT_LAYERLEVEL" val="1"/>
  <p:tag name="KSO_WM_UNIT_VALUE" val="40"/>
  <p:tag name="KSO_WM_UNIT_ISCONTENTSTITLE" val="0"/>
  <p:tag name="KSO_WM_UNIT_HIGHLIGHT" val="0"/>
  <p:tag name="KSO_WM_UNIT_COMPATIBLE" val="0"/>
  <p:tag name="KSO_WM_UNIT_CLEAR" val="0"/>
  <p:tag name="KSO_WM_UNIT_PRESET_TEXT_INDEX" val="3"/>
  <p:tag name="KSO_WM_UNIT_PRESET_TEXT_LEN" val="17"/>
  <p:tag name="KSO_WM_DIAGRAM_GROUP_CODE" val="l1_1"/>
  <p:tag name="KSO_WM_UNIT_ID" val="diagram20170296_2*a*1"/>
  <p:tag name="KSO_WM_UNIT_TEXT_FILL_FORE_SCHEMECOLOR_INDEX" val="7"/>
  <p:tag name="KSO_WM_UNIT_TEXT_FILL_TYPE" val="1"/>
</p:tagLst>
</file>

<file path=ppt/tags/tag24.xml><?xml version="1.0" encoding="utf-8"?>
<p:tagLst xmlns:p="http://schemas.openxmlformats.org/presentationml/2006/main">
  <p:tag name="KSO_WM_TAG_VERSION" val="1.0"/>
  <p:tag name="KSO_WM_BEAUTIFY_FLAG" val="#wm#"/>
  <p:tag name="KSO_WM_TEMPLATE_CATEGORY" val="diagram"/>
  <p:tag name="KSO_WM_TEMPLATE_INDEX" val="20170296"/>
  <p:tag name="KSO_WM_UNIT_TYPE" val="a"/>
  <p:tag name="KSO_WM_UNIT_INDEX" val="1"/>
  <p:tag name="KSO_WM_UNIT_LAYERLEVEL" val="1"/>
  <p:tag name="KSO_WM_UNIT_VALUE" val="40"/>
  <p:tag name="KSO_WM_UNIT_ISCONTENTSTITLE" val="0"/>
  <p:tag name="KSO_WM_UNIT_HIGHLIGHT" val="0"/>
  <p:tag name="KSO_WM_UNIT_COMPATIBLE" val="0"/>
  <p:tag name="KSO_WM_UNIT_CLEAR" val="0"/>
  <p:tag name="KSO_WM_UNIT_PRESET_TEXT_INDEX" val="3"/>
  <p:tag name="KSO_WM_UNIT_PRESET_TEXT_LEN" val="17"/>
  <p:tag name="KSO_WM_DIAGRAM_GROUP_CODE" val="l1_1"/>
  <p:tag name="KSO_WM_UNIT_ID" val="diagram20170296_2*a*1"/>
  <p:tag name="KSO_WM_UNIT_TEXT_FILL_FORE_SCHEMECOLOR_INDEX" val="7"/>
  <p:tag name="KSO_WM_UNIT_TEXT_FILL_TYPE" val="1"/>
</p:tagLst>
</file>

<file path=ppt/tags/tag25.xml><?xml version="1.0" encoding="utf-8"?>
<p:tagLst xmlns:p="http://schemas.openxmlformats.org/presentationml/2006/main">
  <p:tag name="KSO_WM_TAG_VERSION" val="1.0"/>
  <p:tag name="KSO_WM_BEAUTIFY_FLAG" val="#wm#"/>
  <p:tag name="KSO_WM_TEMPLATE_CATEGORY" val="diagram"/>
  <p:tag name="KSO_WM_TEMPLATE_INDEX" val="20170296"/>
  <p:tag name="KSO_WM_UNIT_TYPE" val="a"/>
  <p:tag name="KSO_WM_UNIT_INDEX" val="1"/>
  <p:tag name="KSO_WM_UNIT_LAYERLEVEL" val="1"/>
  <p:tag name="KSO_WM_UNIT_VALUE" val="40"/>
  <p:tag name="KSO_WM_UNIT_ISCONTENTSTITLE" val="0"/>
  <p:tag name="KSO_WM_UNIT_HIGHLIGHT" val="0"/>
  <p:tag name="KSO_WM_UNIT_COMPATIBLE" val="0"/>
  <p:tag name="KSO_WM_UNIT_CLEAR" val="0"/>
  <p:tag name="KSO_WM_UNIT_PRESET_TEXT_INDEX" val="3"/>
  <p:tag name="KSO_WM_UNIT_PRESET_TEXT_LEN" val="17"/>
  <p:tag name="KSO_WM_DIAGRAM_GROUP_CODE" val="l1_1"/>
  <p:tag name="KSO_WM_UNIT_ID" val="diagram20170296_2*a*1"/>
  <p:tag name="KSO_WM_UNIT_TEXT_FILL_FORE_SCHEMECOLOR_INDEX" val="7"/>
  <p:tag name="KSO_WM_UNIT_TEXT_FILL_TYPE" val="1"/>
</p:tagLst>
</file>

<file path=ppt/tags/tag26.xml><?xml version="1.0" encoding="utf-8"?>
<p:tagLst xmlns:p="http://schemas.openxmlformats.org/presentationml/2006/main">
  <p:tag name="KSO_WM_TAG_VERSION" val="1.0"/>
  <p:tag name="KSO_WM_BEAUTIFY_FLAG" val="#wm#"/>
  <p:tag name="KSO_WM_TEMPLATE_CATEGORY" val="diagram"/>
  <p:tag name="KSO_WM_TEMPLATE_INDEX" val="20170296"/>
  <p:tag name="KSO_WM_UNIT_TYPE" val="a"/>
  <p:tag name="KSO_WM_UNIT_INDEX" val="1"/>
  <p:tag name="KSO_WM_UNIT_LAYERLEVEL" val="1"/>
  <p:tag name="KSO_WM_UNIT_VALUE" val="40"/>
  <p:tag name="KSO_WM_UNIT_ISCONTENTSTITLE" val="0"/>
  <p:tag name="KSO_WM_UNIT_HIGHLIGHT" val="0"/>
  <p:tag name="KSO_WM_UNIT_COMPATIBLE" val="0"/>
  <p:tag name="KSO_WM_UNIT_CLEAR" val="0"/>
  <p:tag name="KSO_WM_UNIT_PRESET_TEXT_INDEX" val="3"/>
  <p:tag name="KSO_WM_UNIT_PRESET_TEXT_LEN" val="17"/>
  <p:tag name="KSO_WM_DIAGRAM_GROUP_CODE" val="l1_1"/>
  <p:tag name="KSO_WM_UNIT_ID" val="diagram20170296_2*a*1"/>
  <p:tag name="KSO_WM_UNIT_TEXT_FILL_FORE_SCHEMECOLOR_INDEX" val="7"/>
  <p:tag name="KSO_WM_UNIT_TEXT_FILL_TYPE" val="1"/>
</p:tagLst>
</file>

<file path=ppt/tags/tag27.xml><?xml version="1.0" encoding="utf-8"?>
<p:tagLst xmlns:p="http://schemas.openxmlformats.org/presentationml/2006/main">
  <p:tag name="KSO_WM_TAG_VERSION" val="1.0"/>
  <p:tag name="KSO_WM_BEAUTIFY_FLAG" val="#wm#"/>
  <p:tag name="KSO_WM_TEMPLATE_CATEGORY" val="diagram"/>
  <p:tag name="KSO_WM_TEMPLATE_INDEX" val="20170296"/>
  <p:tag name="KSO_WM_UNIT_TYPE" val="a"/>
  <p:tag name="KSO_WM_UNIT_INDEX" val="1"/>
  <p:tag name="KSO_WM_UNIT_LAYERLEVEL" val="1"/>
  <p:tag name="KSO_WM_UNIT_VALUE" val="40"/>
  <p:tag name="KSO_WM_UNIT_ISCONTENTSTITLE" val="0"/>
  <p:tag name="KSO_WM_UNIT_HIGHLIGHT" val="0"/>
  <p:tag name="KSO_WM_UNIT_COMPATIBLE" val="0"/>
  <p:tag name="KSO_WM_UNIT_CLEAR" val="0"/>
  <p:tag name="KSO_WM_UNIT_PRESET_TEXT_INDEX" val="3"/>
  <p:tag name="KSO_WM_UNIT_PRESET_TEXT_LEN" val="17"/>
  <p:tag name="KSO_WM_DIAGRAM_GROUP_CODE" val="l1_1"/>
  <p:tag name="KSO_WM_UNIT_ID" val="diagram20170296_2*a*1"/>
  <p:tag name="KSO_WM_UNIT_TEXT_FILL_FORE_SCHEMECOLOR_INDEX" val="7"/>
  <p:tag name="KSO_WM_UNIT_TEXT_FILL_TYPE" val="1"/>
</p:tagLst>
</file>

<file path=ppt/tags/tag28.xml><?xml version="1.0" encoding="utf-8"?>
<p:tagLst xmlns:p="http://schemas.openxmlformats.org/presentationml/2006/main">
  <p:tag name="KSO_WM_UNIT_TABLE_BEAUTIFY" val="smartTable{9fbeb70d-32ce-4045-8e55-2608ac4b885f}"/>
</p:tagLst>
</file>

<file path=ppt/tags/tag29.xml><?xml version="1.0" encoding="utf-8"?>
<p:tagLst xmlns:p="http://schemas.openxmlformats.org/presentationml/2006/main">
  <p:tag name="KSO_WM_TAG_VERSION" val="1.0"/>
  <p:tag name="KSO_WM_BEAUTIFY_FLAG" val="#wm#"/>
  <p:tag name="KSO_WM_TEMPLATE_CATEGORY" val="diagram"/>
  <p:tag name="KSO_WM_TEMPLATE_INDEX" val="20170296"/>
  <p:tag name="KSO_WM_UNIT_TYPE" val="a"/>
  <p:tag name="KSO_WM_UNIT_INDEX" val="1"/>
  <p:tag name="KSO_WM_UNIT_LAYERLEVEL" val="1"/>
  <p:tag name="KSO_WM_UNIT_VALUE" val="40"/>
  <p:tag name="KSO_WM_UNIT_ISCONTENTSTITLE" val="0"/>
  <p:tag name="KSO_WM_UNIT_HIGHLIGHT" val="0"/>
  <p:tag name="KSO_WM_UNIT_COMPATIBLE" val="0"/>
  <p:tag name="KSO_WM_UNIT_CLEAR" val="0"/>
  <p:tag name="KSO_WM_UNIT_PRESET_TEXT_INDEX" val="3"/>
  <p:tag name="KSO_WM_UNIT_PRESET_TEXT_LEN" val="17"/>
  <p:tag name="KSO_WM_DIAGRAM_GROUP_CODE" val="l1_1"/>
  <p:tag name="KSO_WM_UNIT_ID" val="diagram20170296_2*a*1"/>
  <p:tag name="KSO_WM_UNIT_TEXT_FILL_FORE_SCHEMECOLOR_INDEX" val="7"/>
  <p:tag name="KSO_WM_UNIT_TEXT_FILL_TYPE" val="1"/>
</p:tagLst>
</file>

<file path=ppt/tags/tag3.xml><?xml version="1.0" encoding="utf-8"?>
<p:tagLst xmlns:p="http://schemas.openxmlformats.org/presentationml/2006/main">
  <p:tag name="KSO_WM_TEMPLATE_CATEGORY" val="diagram"/>
  <p:tag name="KSO_WM_TEMPLATE_INDEX" val="20181260"/>
  <p:tag name="KSO_WM_UNIT_TYPE" val="l_h_i"/>
  <p:tag name="KSO_WM_UNIT_INDEX" val="1_2_3"/>
  <p:tag name="KSO_WM_UNIT_ID" val="diagram20181260_3*l_h_i*1_2_3"/>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31.xml><?xml version="1.0" encoding="utf-8"?>
<p:tagLst xmlns:p="http://schemas.openxmlformats.org/presentationml/2006/main">
  <p:tag name="COMMONDATA" val="eyJjb3VudCI6MTMsImhkaWQiOiIxZDc3NWU4YWExMjg4OGFiYWMyMzgwODU1N2NiNDhjNyIsInVzZXJDb3VudCI6MX0="/>
  <p:tag name="KSO_WPP_MARK_KEY" val="985b0dc6-58c1-4fa5-a29f-4eac1432428a"/>
</p:tagLst>
</file>

<file path=ppt/tags/tag4.xml><?xml version="1.0" encoding="utf-8"?>
<p:tagLst xmlns:p="http://schemas.openxmlformats.org/presentationml/2006/main">
  <p:tag name="KSO_WM_TEMPLATE_CATEGORY" val="diagram"/>
  <p:tag name="KSO_WM_TEMPLATE_INDEX" val="20181260"/>
  <p:tag name="KSO_WM_UNIT_TYPE" val="l_h_i"/>
  <p:tag name="KSO_WM_UNIT_INDEX" val="1_2_4"/>
  <p:tag name="KSO_WM_UNIT_ID" val="diagram20181260_3*l_h_i*1_2_4"/>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5.xml><?xml version="1.0" encoding="utf-8"?>
<p:tagLst xmlns:p="http://schemas.openxmlformats.org/presentationml/2006/main">
  <p:tag name="KSO_WM_TEMPLATE_CATEGORY" val="diagram"/>
  <p:tag name="KSO_WM_TEMPLATE_INDEX" val="20181260"/>
  <p:tag name="KSO_WM_UNIT_TYPE" val="l_h_i"/>
  <p:tag name="KSO_WM_UNIT_INDEX" val="1_2_5"/>
  <p:tag name="KSO_WM_UNIT_ID" val="diagram20181260_3*l_h_i*1_2_5"/>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6.xml><?xml version="1.0" encoding="utf-8"?>
<p:tagLst xmlns:p="http://schemas.openxmlformats.org/presentationml/2006/main">
  <p:tag name="KSO_WM_TEMPLATE_CATEGORY" val="diagram"/>
  <p:tag name="KSO_WM_TEMPLATE_INDEX" val="20181260"/>
  <p:tag name="KSO_WM_UNIT_TYPE" val="l_h_f"/>
  <p:tag name="KSO_WM_UNIT_INDEX" val="1_2_1"/>
  <p:tag name="KSO_WM_UNIT_ID" val="diagram20181260_3*l_h_f*1_2_1"/>
  <p:tag name="KSO_WM_UNIT_LAYERLEVEL" val="1_1_1"/>
  <p:tag name="KSO_WM_UNIT_VALUE" val="10"/>
  <p:tag name="KSO_WM_UNIT_HIGHLIGHT" val="0"/>
  <p:tag name="KSO_WM_UNIT_COMPATIBLE" val="0"/>
  <p:tag name="KSO_WM_UNIT_CLEAR" val="0"/>
  <p:tag name="KSO_WM_BEAUTIFY_FLAG" val="#wm#"/>
  <p:tag name="KSO_WM_TAG_VERSION" val="1.0"/>
  <p:tag name="KSO_WM_DIAGRAM_GROUP_CODE" val="l1-1"/>
  <p:tag name="KSO_WM_UNIT_PRESET_TEXT" val="点击此处输入文本内容"/>
  <p:tag name="KSO_WM_UNIT_TEXT_FILL_FORE_SCHEMECOLOR_INDEX" val="15"/>
  <p:tag name="KSO_WM_UNIT_TEXT_FILL_TYPE" val="1"/>
</p:tagLst>
</file>

<file path=ppt/tags/tag7.xml><?xml version="1.0" encoding="utf-8"?>
<p:tagLst xmlns:p="http://schemas.openxmlformats.org/presentationml/2006/main">
  <p:tag name="KSO_WM_TEMPLATE_CATEGORY" val="diagram"/>
  <p:tag name="KSO_WM_TEMPLATE_INDEX" val="20181260"/>
  <p:tag name="KSO_WM_UNIT_TYPE" val="l_h_a"/>
  <p:tag name="KSO_WM_UNIT_INDEX" val="1_2_1"/>
  <p:tag name="KSO_WM_UNIT_ID" val="diagram20181260_3*l_h_a*1_2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PRESET_TEXT" val="输入标题内容"/>
  <p:tag name="KSO_WM_UNIT_TEXT_FILL_FORE_SCHEMECOLOR_INDEX" val="13"/>
  <p:tag name="KSO_WM_UNIT_TEXT_FILL_TYPE" val="1"/>
</p:tagLst>
</file>

<file path=ppt/tags/tag8.xml><?xml version="1.0" encoding="utf-8"?>
<p:tagLst xmlns:p="http://schemas.openxmlformats.org/presentationml/2006/main">
  <p:tag name="KSO_WM_TEMPLATE_CATEGORY" val="diagram"/>
  <p:tag name="KSO_WM_TEMPLATE_INDEX" val="20181260"/>
  <p:tag name="KSO_WM_UNIT_TYPE" val="l_h_i"/>
  <p:tag name="KSO_WM_UNIT_INDEX" val="1_3_1"/>
  <p:tag name="KSO_WM_UNIT_ID" val="diagram20181260_3*l_h_i*1_3_1"/>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9.xml><?xml version="1.0" encoding="utf-8"?>
<p:tagLst xmlns:p="http://schemas.openxmlformats.org/presentationml/2006/main">
  <p:tag name="KSO_WM_TEMPLATE_CATEGORY" val="diagram"/>
  <p:tag name="KSO_WM_TEMPLATE_INDEX" val="20181260"/>
  <p:tag name="KSO_WM_UNIT_TYPE" val="l_h_i"/>
  <p:tag name="KSO_WM_UNIT_INDEX" val="1_3_2"/>
  <p:tag name="KSO_WM_UNIT_ID" val="diagram20181260_3*l_h_i*1_3_2"/>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1C8EF"/>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JIkxhc3RVcmwiIDogImh0dHA6Ly93d3cudG9wc2Nhbi5jb20vd3BzL2luZGV4Lmh0bWw/dGV4dD0lRTUlOEQlOEUlRTYlODElQkElRTYlOTklQkElRTglODElOTQlRTclOTQlQjUlRTYlQTIlQUYlRTclQTclOTElRTYlOEElODAlRTYlOUMlODklRTklOTklOTAlRTUlODUlQUMlRTUlOEYlQjgmdGV4dFR5cGU9dGV4dCZyb3VuZD0wLjAwMzcwMzcwMzcwMzcwMzcwNCZnY0NvbG9yPSUyM2UxZTFlMSZncmFkaWVudFdheT0wJmxvZ29UeXBlPWJvcmRlciZyb3VuZHB4PTEzMSIsCgkiTG9nbyIgOiAiZGF0YTppbWFnZS9wbmc7YmFzZTY0LGlWQk9SdzBLR2dvQUFBQU5TVWhFVWdBQUFFZ0FBQUJJQ0FZQUFBQlY3Yk5IQUFBVWVFbEVRVlI0WHUyY0NYUVVWYnJILzdlcWVrbENDQ0RJTG93aGdZY01UMGRrd0lDZ0JJSWdJU3hoVDlnVVJBRUJXWnh6MEtjU0ZWUkFaQlVSaU1Dd0pPeGtnd0JpV0xLeUpRRmFjWVFCQlNLQ0xFbW51NnZxdnZQZDZtWWNGZWdtSk1DODErY0VjcEtxNm50Ly9lM2ZkOE53bjd6eWYvbGw0OXJ0YVpIMTY5ZEh6MWF0dDlSZ3JNZjlzRFIycnhmQk9hOXF1M1p0emtjcjQ4TzM1MlRYRHFvY2hOZWlCMXp1RjlhNmR5Qmp1KzcxK3U0cElNNTVnL3lmcmoyN1ltZnlzaFhweVNoaEhKb0dQQnBVQTY5SDkzTkVQLzFVandER1V1NGxwSHNHaUhOZTQ3eU90RVVidHp5eFlQTkdPTXdTdUpsQjFRSFpwYU9CWHlDbURobHl0VWVMSi9wWUdVdTdWNUR1Q1NETytTUC9LQzFOWHJoeHcyTmZwbXlIM1d3RlpFRGpEc2lLQWwwSG1FdERnNEFnVEJ3NHlCblo4c25NaHlUVzdsNUFxbkJBblBQYTV6bFNQMXF6cHZteXRDU29KaXQwU1FGakhCd2FPRlBCT0FOakN2UlNGUTBEcTJCS24zNGxBOXUwN0tNd2xsVFJrQ29VRU9lODRYZDJaK3FuaVpzYWY3a2pCYXFmRERBT0hSSTRDQXFIeERrWTE2RXhDV0F5cEZJWGd2MHFZY0xBQWM1T1lhMEcxV1lzb1NJaFZSZ2dNc2huVlRYNTR6VUpUZU8zcDROYkxOQ1lDa2dhd0hTQXkyQmNBVGdIWnlSSk9qaG5rSmdNNW5DaWJxVkttQlFUNjRodTJiSi9aY1kyVmhTa0NnSEVPYStUOS9QUFVTdFQwK2JINzBpRmF2WUhCOEJBTUZRQmlIRVpFcGZFVDEyU0RpNFowc1NKSFdQZ3FvNTYxZ0M4MFgrZzgvbXdWa1ByTXZiM2lvQlU3b0E0NTQxT3UxeEpuNnhlRzdvcWZRZnNaZ1c2SWdQZ1pKZHA5d0lXcVJvVDBtUDhUR2NNeHVKMFVqNmhncEpMUjIwL1A3emVmNERhTzZ6MW9JY1lXMXZla01vVkVPZmNlcnlrSkg5ZTR2cEdxM2ZzZ0c2eFFKY1pWSmxENXpwTTVLMGdDUnNrYkJGSkV3QlpWNFNoNWdTTlFKRVVFU29HY0YxRFBZdS9rS1RJc0wrT3FNNVlmSGxDS2pkQVRzNy91NkNvS0hiV210Vmprbk1QbVp4bU0zU0poSVBzaXdRSk1tVHlXbkJCSXp2REpVTlNoRGNEWk02aGNBbTZ4cURMRWpST3FraS9rWVRocm1mMXgrc0RCbUpBdTZjSFYyTHN5L0tDVkM2QUtIMDQ0M0ljWDdBaG9lYXFuVHVnbXZ6Z2NtbXcrcGtneVJLdUZ6dWc2UW8wMnJCRVVzTWg2UVJJZ2k0a1NSY2VqU1NIUVNiNWdwbnJDTFJhUkp5a01nNW5jUW5xK2xmQzYzMzdvM1h6cGozcisxY3VGOE5kWG9BcWJjOC9OT1hNeFl1REhKTHNkSUpkRDY1WC95K0YzeHhMdWZETDFYK2FyUUVqbDZla29KaGtSU0xyd2lGcHNwQWdvVWJrd1pobTJDQ05vMTdsSUV5TUdZenZqeDlmOXM4ZmZ6Z1QrRkMxNnY4VkhCeVdjekI3ZTFTTDFyMXFWS25XczIyelprZktRNHJLQlpCbm9aenpFR0ZsQVJlQU9nQk9Nc1l1VHQrd2Z1blNqRDFEejE0dmhrUXJFQVphQnJoa3FKZ1FIWEx6T2lSVlJjdUd3Vmc2OWUxbERSa2JKdXc2NTJZQXRRR2NBZENBTWZaOWVjQVJ2cU84SG55cjU0NWZ0R2hhNnJlMnFhZXVYSU1aRWhqWkpaSWVDaGpGaW5RaFdaeThtc3VCdHNFaG1EbHhVbHd6UzhDYkZiM2VDZ2ZFT1crOE91dEE1cVF2bDFmNVdkVmhJclBMU2FVOGdKaUlwQTNYRDNDbkEyMGJoV0QyNUNseFRVMlcveE9BYWkvOStxdTBkOWF2L2ZNRlJ5bk1RbVNNdUljaUhzUHhrOG9SSFFsd09SRVdFb3laa3lmRk5YdlFBSEhPSHdaUXpCZ3I5a1gwSnk1Yk9uMXI0WkVwWjY3K0FqTE41UFkxaXBiZEdpK1Q3U1pyVGY3TDZjTFRCR2pLNUxobUpwUFhFc1E1R1RYVXVBNW9nWXo5NU12NmZuM3RIYXVZaS9NMlI4K2Z6OGpNM0QvbDFSNjlQdlIyQVp6enYyd3FLTWdiTy9kVFhOWTFNTU5LQ3pTa1dDSTRGSFpiK0RiQXFhSjFTQ1BNbkR3NXJya1BnTFptWm9ZRVZhbjZUVWpEQm1kclc2MzF2VjNmYjYrN1kwRGYyaDN4NzhaL0Z2dElZTkRKdUFHeGJSaGpGN3haQk9mOHlVMkYrYmxqUHAyRFMxd0hrNHdBa1pIRWtQY1NrT2gvdHdRNVZJUTFDc2JzS1pQaW1wcjh2SmFnbVJzMmhCNzU3anRiczVBUURPdmVmVXAxeHJ6K0VNc2tRWnp6bHVsbnprUXZUMHljbUppNUJ4KzlOQXBqd2lNYU04YSs4UmJRMXNMODNGSHpadU9TeGlGSmlsQWxpaGtwRnhQdW5iNEVJQmx3dU5DMlVUQSttVFE1cm9uRmV5TTlMeU05ZE1mZVRGdGU0WEZNSEQ0U2tVK0hUWHZVSXIvbHpScnZDQkNuMmdPQW95WFhFK2V1VzljejRhdGRLTlU0UG9nZGd2RWRPL29FS0tud2FPN0krUVNJUVJFaGpUdEpKZDhsTW50S044ZzJ5ZUF1RjhLQ2d6Rm5Na21ROTRBV1o2U0hKbWZtMk5LUDVxT0tKUkN2OXgyQTZPZWVlYk9lek9KOGdlUzFpbkhPZzNLTGlyNmZzWHg1MEs1akJSTGxWZzY3QXgvR3htS2NqNEMyRmVibnZqeC9GaTZyRElwdzlMbzdndjRYSU1NR0VTQ25zRUd6cGt5S2F5NTdyMklrUVdsWmViYmRoWVVDZEJWSndzUytBeEFWMW1iR24vd3RiM2dMeVN0QUxzNmZ5enA5ZnRLc2hKV2R2aTdJbHh5VWVDb0tYTmVMOGVHZ1dMeldLZHduQ1NJVmUyV2VBWWhKWnJkS0dSbTd5T1lwZ25hN2YzTHpIaVB0aTV1Zmw1NGVtbmJraUcxbllUNTBreUlpOHVxU2hQSFIvZEd2US9pMDJqTHpTdDF1QzRpTTZ1NHo1NGV2M3I1OVZNS2VuWEJaS1NzM1NxUjZzUjBmeGNaZ2JFZmZBYjA2ZDVaUU1RS2tNODJOaGd5MmtiVGZXSmpUaFRiQndTSlFiR0x4M3MwdnpzZ0kzWmFaYVVzL1ZnRGRiSWJNWkVCMUlwQnpUT3piSDcyZmVXWjJRNnQxd3UwazZaYUFPT2ZQbnl3dFhmdm00czhEVXc4ZWdtWlNvRXRHZ1l2cU5LN2k2NWd4T0JiandqdjVKRUdrWXFQbnpzSlA1S3drRXhoelVXWWg4akVqZFNXYlpDU3V6T2xDMitCR21EMTVzazgyaUNSb3g2RTgyODZDQW5DTHZ5R2VFdlhkSEtoRzZ0YXJQNFowNmppakdtTzNWTGViQW5KdzNzTjI5ZHJhdHhZdk11M01Qd3h1dGJwZHI2ZlNCN2hLaXZIKzRNRVk3Nk1YMjMzaVdPNndHWEVvY21taTFrTmVTNlpPaHE0SU1JQW1ha2M2Qll4T0ZXMUNtMkR4TysvR1BjcVkxMjVlZUxHc2JOdXV3bVBncGdBakttY2FOS3FCcXlxcTZJYTZEZXpZWVc0ZFdSckhtSWd0ZnZmNlEwQXE1OTFPRk52WFRKMy9tZi91d2lOUXJZektmSkEwcXN5UUdoaE8yR0V2d1h1eGd6RWh2TE12RWxSOWMzWm0xUGxMbDk2Vy9RUHFPaldOaTI2R2lKeU5xcUhuUldaSTVvejV5WEpSaStiTkl4NnJXdlh3N1ZUQzgzc0NsSnFkSlFCSlNpWHhmQzZwVUNWZE5BSzRVMGNsbldOQ3YzNkk3ZFR4a3pxTWpmY0tFSVhvZTM2NHNIekIrc1JCcVRrSHdhMG02SkpUZEI5SUJVVFB5cTBJZHJ0ZHVIbGZBTjNZUE9mVkFlSENQTGI1Wm5zblpDNHFrM2dMaDY0alFNazVPYlpkQmNlZ0tQNzArUUtNQUhGb1FwcGtLT0F3TzBzeHNVOWZESHEyODhMNkZta3NZKzY2ci92Ti9rMkNTSzMybmo0ZHUzRERocWp0aDQ5QU4xc2dDWkZYRGRHa3pJbHNoYnZBYmk4dHhYUUMxTUY3RytUTEpzdHk3YnlNak5DVTdBTzIzWVVGWUNhTFdEZDVSMUpobGZKZ0t0MkNROWVkQ09JYzQzb1BSTC93OElVTkZmbVYzd1dLN2lDd3lmNmlvbmNXYk5vUXZYWC9mdWdrT1o2QTMyTTh5V2lLejl2SXUwdnRka3dYS3VaOW9GaVdUZnR5NytMMGpOQ1V2RnpianVOSG9Ga1ZVZU9XZGFveGtUbVNSZDVIMVRyaGNsUW5BcUJnVEZRdnhJUjMvUHdSaStsVlJwN0RVekFqdFRwOCtmSzVkNWQ5VVNQOTZGRndpeCsxRDZETEhCclpBWXA0alVjWlh3SVVoN1BFanVuQ1NOK0hnREl5UXBNeXMyM3B4L0xCelFZZzhwUlVPU0JJcEEyVUdFTTBBd0JkNTZpczY1alFPeG9ETzBVc3Jhc293d1VnTytmRDg4Nys4TTdiU3orcmxYUHFsS3dxVmlGOGhFS1RqQWlYNmdZU1RSU0luMUlLUUVVdHdHa3ZFUkkwM2djMzc0c1VsT1ZhUThVeWJic0tDaUNiekVaOVNlUjVWTEtWUkNCNm8zckpkT2pVVmVFcUFqVU5ZM3IxUWQ4TzRSODNzbG9uc1crTExseWY5TVhDZ0YwblRnQ21BSERKSkVxZDVQVkU0ZHhkMnFNSFVyZmhRUUtVbHBVbEFNRkNnSXdxQVhWTlJQVkFsSXZvWmJTK3VjNGdNd1VhaFFBTTZQdkVVeWVHZFFwL2dSMi8vTFB0dmZnbG9ac1BIb1p1cVNTNlZSTHBLcmxFMllod1BkN0xxTmc4R0JKa1JOSTV0cDJGUjZGYnpFWmpBS29JUXFsbVNYMDR3OGJRSG1tQWdsUk9BVmMxVkhacG1ERjBLSWEwYXh2RlNqa1B0bDI1c3UzOStQZ215WGw1a014K2huVm5HbFNacGl3TVFPUW1qUmpYNkpYZjd5cG1BTW8yY2pHU0lPRjVWWGUvalFCUjFFNGUyUkFDalNsUVJiNm1ZRnl2dm5ncDRya1RBRjRRYnA3R1V2SXVYa3FidlhadDZMYnNUSENUQXNqVTk2UWhBdEVPTmNaU0ROdi9BQUV5Y2pGTzRRbzVkakxJUW9LTVNSTGhwYm5SZnlOTVZXVUpvN3BGMmZ1MTd6RGlUd0htbll5eGN6ZmlJTTU1L1lMTFY1Sm5yRnZWYk5QK3ZXQldtc0NnaVFzR1hkZHBPZ1dTNkZVOVNJQU9HSUFzRnFFQklnNFNlUjY1ZVpwTllwQjFGWkttSVVpVzhWTFhGMG9IZE83YTkxR3Jzc1hqSVA0dFVDUklPVVZGcVhNMkpqVGRrcFVKU2ZHSFRxWmVxQ3Z4TnZwWEQ0eUtaZTBYZ0dDeVF0YU5NUW55eWlxNWVoclEwblVvT3VWbE9pYjFINGkrSFRyazFwS2twMzRYS1A3NkI1enptZ1VsVjFNL1hMbnE4VTBaK3dHclJkU05hUnJER0pON3dBQlJKRzIyaWx5TVRBUWx3UlFCMHA1TXFvb0FUY1BVb2NNUjA2YnQ0Y3BBNTkvVzF2OHdXZVdjMXoxMDZWTHl6TVExelpQMjdvVnU4UU9YcVRWOGR5VG94TGtMay9OUG51eDF5ZUVxMVJVSkNsUWhuOVJabGFpcFNwK1lKRUhWYVFMTmlhcE04Vy9lcVBHaXBuWHJmK0Z0YkVSeFVGcldmdHZPRzRBb3lkYWhrcG1RYU5iSWhZZVlnb2t4c1loKzVwbkJ0WUJkakxHenYzMytUY3NkblBOcWhkZXVwWDI4ZW1XTGpmdjJpZGtlSTdBcW13VFJFT2UrVTZmUzNscTA4TSsyU3o5Qk41dU0rb0JvSEZLSXdVQjlNWXBaTk82Q3JMdlF2SFlkREgwaEtpNjZSVXVmeWgxVWNrMTNBNUxGOUFqQjBRRmRSV1VtWVhpWHlBdmp1a2R0cmdxOGRiT3V6TzBLWnJVUFhyNjhkVzdpbWljMzd2dktHSjJqV1I3NnBCbURvN2dFSHd5TzlUa1hXNWw1WU5yY3JadW41cDgvQnlnMExPVUI3OG4xM0RrUy9jS2xvbG10V25nNXNrZmNrRmF0ZkFTVWE5dFZXQWlRaXBFRm92UkpkNktxQlB3dFppajZ0bW0zL1dIR0ltNGxsZDZVWElPT1hMK1N1aUJoZGF0MWUvWkNNOVB3cFF6R0pPalhpdkgrVUtvbytwYUxyY3pjTjIzdXRxU3BSODZkZzZ3WUpSU1I1WW5jeUxNa28rYkVYVURUdWpVeElpb3k3c1VXdmdMS3MzMVZrQzl5U3lxK0tacUdLaVlaYnd3YmlyNVB0YzZzWnRpY0syVUM1STZUYWg2K2RHbnpvZzJiL3BxWXNSdWxWbEkzQ2V4YUtUNklqY1dZQ085cjB2UzhpZ0dVRVpxU2xXWExvSklyeFhWaWRDOEFRenMvZjdWUFJNU29CbVk1Z3pGRzR6TzNmTjFXZ2p4M2M4NEREMTI4bXJSZzA3cTJHL2J0Z1NhYjRiUTdSVFkvMW9ldVJrVUJtcG1SRVpxZWsyUDcrc2hobUdVWk5jeCtHTjJyVDFIM3NIWTlHL2l6ZmJjRDg0ZHgwTzF1dXNaNXJ4K3YyeE0vWExHY2J6cXdseW9CZUM5MkNNWjE5SzFnNXAwRXVhZGI3MURGQ05DT25HemIzb041ZU5nYWdERjkranNHZG53Mi9HSEc5dDV1bjdlTWcyNTE4KzdkdTVYMjdkc0hGRjY5dW43aGhvUU84VWxiOE42SVVSamIwZnVhdFBjU1ZEWkE4N0l5UXBQMzdMVWRLemlHdDE0ZWpSNnRXNlpYQVNKdVZweS8yYjY5VnJIZkJKUFZDcTljVHB5emR1MnpqOWVyZzFlNlJJWXd4azU2KzhsNEowRmxOTkxwNmFINUo0N2JuZ2h0Z2o3aDRidXJNdlJtakYzeWRvMTNwR0svZ1JTUWUvYmN5dHpzQTV0SDllcTEzSmMzcmdoQThWdTMxcTFadCs3ZkgyLzJ4SlNhSmh4a2pEbDlXV09aQWQzSm0zbnU4UlhRWS9WcVlXVDNibkhEZkhEelpWbmZIZHVndS9XbS93L29OaVJYSGRnMzdkT2tmd1dLeG9RWmpiMTRhdDd1V1NFS0ZWVWRUZXZXd3N2ZEl1T0d0ZlErVUx4YkgrWWRHZW15dnZucUEvdW1mWkswVmFRYVRLYnBEcU1sUTNWakd1WVVwUWgzU1JTYUE0L1ZmaGl2UkhhUEc5SXl6T3RVbzZ4cnZLYzJhR04yN3JRWjJ4S21Idnp4QjVoa1ArUGtEK1VDVk9vbE5xQnpZOGFFQjFjZENLMWVEVE5IajgxN3RuN0RMb3l4b3J1MWVXK2VVMjRTRkJNVEU5RDd0ZGVXV3lzRnRaYkJIVlMrTlZGalNqYnBKeTljZUdqNnVwVlZ6NVhZSVRHYU1OTU5DZkpNZFlpQ0J5Mk51ZzFPMVBBUHdKdkRSK0NSb0tvL2FJN1NVcXIrcXBCZ2htNHB2WExsd1B4NTg0WnNYN0hDcDBsYmIrRFFOZVVHeUhieFl1ejZyelBpNXlhdWg2cVl3QlhQY1NkR2pYYlIzUVF6dTB1NE5EQWxabHJkZGtnTTVZbVNLQjJzNDVvR3lhWENUSFVFbVlsN0pLb0tsdGd4cG5jMGVyWnJQN2haOWVybGN1S24zQUJ4emkzZjJaMmZMOW15TldaSlNqS2NKZ1pkb1pvMjlhR285MmJVdTQxR2dHZnloTG9OUm9PUHFwZWlGaTVVempoVFJsZUxVcnZPWVhhNE1MaExONHpzMFgxRnFObjBFbVBNNGExVStISmR1UUdpUlZEUC8zU3BLMzdKbG0weG55VnZSYW5KUGFaRHA1ekZuQXR0bG9CUlU5SlFLMk0raUU3UTZaREZ0L1NQTENZeXVFd3pSQzVZVkJkZTdCS0pZUzkwVzlIWWFock1pR1k1dmNvVmtCdVMrZlMxa29XTFVsS0dMVXRKaHAwT3g5SEFsRGhVeDhUM1JzZk5mVGFWdEo1K1QydzBEUXFkZkthRGRUcjExSFdZNGNTUWlDNFkrbnpYcFUwRC9VZmRhWVRzTGM5eUIrUlp5S2xpOWZPbEtTa3ZMdHEyQlhZNmkwbTJoSnBSVkhpak0yUEdSTUdORjlkcGhwcTBpUWFlSk5IeDlGTTVobmZ0aW1GZEk1YzBEckMrNU8wbXkzSmRoUUhpbkp0T1hYZk1YWkt5YmVUQzFNMG9NUUd5WkFaVUF1UTV3RUx6QUFUTGN6eFRUQ1pCWVRUbzVFUk1weTdxbUc0OWZxN2o3eGZsejFobVdUYnU3YjBWQnNpem9IK1VPdWN0UzAxNjlkTXRHK0dTVEZDb0h5NmdVTS9LNkZ0Ulg0UDZXR0tJZ3NJRFp5bEdSSGJIOE1qdTgwUE0xdEhlYnU1dVhGZmhnR2dXNlh1SGE4NFhhZW12THQ2UUNGV21RN3RVbDZZZ2tZc3o4d1JJMFpnNEZTMDU3QmcvYUJDR1JVU3NxQVVNOGJXZVUxWklGUTdvaGlScDJzZkx0MngrZmZIbVRiaXVlRWI5QUpkRW5YTkFkcXJ3MXpVTWo0ckNpTzZSRytzdzlzVi8vTi91K1BXblNWTWxSYXFhczNEVDVrcWZwMnd6T2VqVWo2eUlQMGVoY1RMSUxnenYxQVV2ZHU4eEo4VFBOS0dpSmVlZTVtSy9Cdlc5aTc4Zm43cnRiNTl0U2tDSit3aVVCY0FydmZ0Z2RFVG5BOVVsOW5SWjFhUXM5OTh6RmZ2MW9rOWN2ZnBSd3U1ZEV4ZXRUeERqb1NONzlVRjBoMDZ6UWdJc3E4eU1IU3pMQnN0NjczMEJpRFp4MnFIOXo3WmRhVzlyTWtORTIvWnZOL2J6ZTZlc203c2I5OTgzZ0NoTyt0RlowZ1d5Z2pxeU9ka3pobnMzTmxtV1o5dzNnTXF5aWZLODkzOEJYaHRyNkl0eEpva0FBQUFBU1VWT1JLNUNZSUk9IiwKCSJPcmlnaW5hbFVybCIgOiAiaHR0cDovL3d3dy50b3BzY2FuLmNvbS93cHMvaW5kZXguaHRtbCIKfQo="/>
    </extobj>
  </extobjs>
</s:customData>
</file>

<file path=customXml/itemProps30.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4227</Words>
  <Application>WPS 演示</Application>
  <PresentationFormat>宽屏</PresentationFormat>
  <Paragraphs>559</Paragraphs>
  <Slides>29</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29</vt:i4>
      </vt:variant>
    </vt:vector>
  </HeadingPairs>
  <TitlesOfParts>
    <vt:vector size="47" baseType="lpstr">
      <vt:lpstr>Arial</vt:lpstr>
      <vt:lpstr>宋体</vt:lpstr>
      <vt:lpstr>Wingdings</vt:lpstr>
      <vt:lpstr>微软雅黑 Light</vt:lpstr>
      <vt:lpstr>方正大黑体_GBK</vt:lpstr>
      <vt:lpstr>Impact</vt:lpstr>
      <vt:lpstr>Times New Roman</vt:lpstr>
      <vt:lpstr>微软雅黑</vt:lpstr>
      <vt:lpstr>等线</vt:lpstr>
      <vt:lpstr>Arial Unicode MS</vt:lpstr>
      <vt:lpstr>Calibri</vt:lpstr>
      <vt:lpstr>Calibri Light</vt:lpstr>
      <vt:lpstr>Open Sans</vt:lpstr>
      <vt:lpstr>Segoe Print</vt:lpstr>
      <vt:lpstr>华文细黑</vt:lpstr>
      <vt:lpstr>Microsoft JhengHei</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 Pang</dc:creator>
  <cp:lastModifiedBy>1</cp:lastModifiedBy>
  <cp:revision>904</cp:revision>
  <dcterms:created xsi:type="dcterms:W3CDTF">2018-12-15T02:57:00Z</dcterms:created>
  <dcterms:modified xsi:type="dcterms:W3CDTF">2022-10-18T07:45:56Z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KSOTemplateUUID">
    <vt:lpwstr>v1.0_mb_yyXSzubZ1rscJN2gizGcyw==</vt:lpwstr>
  </property>
  <property fmtid="{D5CDD505-2E9C-101B-9397-08002B2CF9AE}" pid="4" name="ICV">
    <vt:lpwstr>3108905B840B48E2B6F41E57DC65F50E</vt:lpwstr>
  </property>
</Properties>
</file>